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8" r:id="rId3"/>
    <p:sldId id="289" r:id="rId4"/>
    <p:sldId id="284" r:id="rId5"/>
    <p:sldId id="285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2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Walking data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all nodes; requirement. </a:t>
            </a:r>
            <a:r>
              <a:rPr lang="en-US" dirty="0" err="1"/>
              <a:t>alg</a:t>
            </a:r>
            <a:r>
              <a:rPr lang="en-US" dirty="0"/>
              <a:t> are just walking subsets or many times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2CBB-3193-BF4D-BD39-E930CA1B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65B4-5962-9245-A2A7-FC3EF247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2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1BD7-A1A7-BB4E-9A06-0DFDC70B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8C39-3C8E-CB4C-943B-39686ADC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First, recall node def: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EE25E-03E9-BE45-AA8F-C4A53EBA61E7}"/>
              </a:ext>
            </a:extLst>
          </p:cNvPr>
          <p:cNvSpPr txBox="1"/>
          <p:nvPr/>
        </p:nvSpPr>
        <p:spPr>
          <a:xfrm>
            <a:off x="1063280" y="2623887"/>
            <a:ext cx="9498585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value, left=None, right=None):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left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right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CF5FF4-CD0F-074F-A203-CAA9A7CB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030" y="73940"/>
            <a:ext cx="2590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1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DC2E-871E-744E-86E0-8032D47C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walk is the most 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982-1CDC-5948-B25B-15E1D31B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“Depth-first search” is how we walk every node in a tree</a:t>
            </a:r>
          </a:p>
          <a:p>
            <a:r>
              <a:rPr lang="en-US" dirty="0"/>
              <a:t>The visitation order (discover, finish nodes) always same</a:t>
            </a:r>
          </a:p>
          <a:p>
            <a:r>
              <a:rPr lang="en-US" dirty="0"/>
              <a:t>Traversal (pre-, in-, post-) depends on action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A34D9-44B3-0243-BBF9-5E2AF6580C02}"/>
              </a:ext>
            </a:extLst>
          </p:cNvPr>
          <p:cNvSpPr txBox="1"/>
          <p:nvPr/>
        </p:nvSpPr>
        <p:spPr>
          <a:xfrm>
            <a:off x="415512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preorder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505F6-043A-1D43-B41B-FB41BC4E2AC1}"/>
              </a:ext>
            </a:extLst>
          </p:cNvPr>
          <p:cNvSpPr txBox="1"/>
          <p:nvPr/>
        </p:nvSpPr>
        <p:spPr>
          <a:xfrm>
            <a:off x="6310790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 err="1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postorder</a:t>
            </a:r>
            <a:endParaRPr lang="en-US" sz="2400" dirty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38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8D0E-0E8C-7B4C-AAE2-159C59A9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499CF-D233-8B41-AF33-77511F948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node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F07BB-6CAA-7E4D-B547-9004010F985D}"/>
              </a:ext>
            </a:extLst>
          </p:cNvPr>
          <p:cNvSpPr txBox="1"/>
          <p:nvPr/>
        </p:nvSpPr>
        <p:spPr>
          <a:xfrm>
            <a:off x="304522" y="2473728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055CBD-BD46-4C4E-A7F6-E8B87A3C7A2B}"/>
              </a:ext>
            </a:extLst>
          </p:cNvPr>
          <p:cNvSpPr txBox="1"/>
          <p:nvPr/>
        </p:nvSpPr>
        <p:spPr>
          <a:xfrm>
            <a:off x="6332428" y="1214903"/>
            <a:ext cx="5165665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sf = Node("SF")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la = Node("LA")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sac = Node("Sacramento")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oak = Node("Oakland")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baker = Node("Bakersfield")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sj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Node("San Jose")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sf.add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sj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sj.add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(baker)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sf.add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(oak)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oak.add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(sac)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sac.add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(baker)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baker.add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(la)</a:t>
            </a:r>
          </a:p>
        </p:txBody>
      </p:sp>
    </p:spTree>
    <p:extLst>
      <p:ext uri="{BB962C8B-B14F-4D97-AF65-F5344CB8AC3E}">
        <p14:creationId xmlns:p14="http://schemas.microsoft.com/office/powerpoint/2010/main" val="226905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248F-1DBF-8444-B7E1-A5C580E6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graph walk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2B99B-6506-2E43-A5C8-14B7064B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8" y="3701527"/>
            <a:ext cx="10973783" cy="2475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E74A1-D948-4C47-B6C7-43C654E6D4A9}"/>
              </a:ext>
            </a:extLst>
          </p:cNvPr>
          <p:cNvSpPr txBox="1"/>
          <p:nvPr/>
        </p:nvSpPr>
        <p:spPr>
          <a:xfrm>
            <a:off x="2998592" y="1576067"/>
            <a:ext cx="598927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-&gt;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(q)</a:t>
            </a:r>
          </a:p>
        </p:txBody>
      </p:sp>
    </p:spTree>
    <p:extLst>
      <p:ext uri="{BB962C8B-B14F-4D97-AF65-F5344CB8AC3E}">
        <p14:creationId xmlns:p14="http://schemas.microsoft.com/office/powerpoint/2010/main" val="287126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C80F6EB9-5778-9C4D-A840-A4AB693D7AA4}" vid="{C836E528-BEDE-6642-9509-C7A5085C99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366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Monaco</vt:lpstr>
      <vt:lpstr>Office Theme</vt:lpstr>
      <vt:lpstr>Walking data structures</vt:lpstr>
      <vt:lpstr>PowerPoint Presentation</vt:lpstr>
      <vt:lpstr>Walk linked list</vt:lpstr>
      <vt:lpstr>Walking binary tree</vt:lpstr>
      <vt:lpstr>Recursive walk is the most natural</vt:lpstr>
      <vt:lpstr>Walking graph</vt:lpstr>
      <vt:lpstr>Depth-first graph walk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Microsoft Office User</dc:creator>
  <cp:lastModifiedBy>Microsoft Office User</cp:lastModifiedBy>
  <cp:revision>10</cp:revision>
  <cp:lastPrinted>2019-01-22T02:26:40Z</cp:lastPrinted>
  <dcterms:created xsi:type="dcterms:W3CDTF">2019-02-04T21:20:58Z</dcterms:created>
  <dcterms:modified xsi:type="dcterms:W3CDTF">2019-02-06T22:36:09Z</dcterms:modified>
</cp:coreProperties>
</file>