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1BD7-A1A7-BB4E-9A06-0DFDC70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8C39-3C8E-CB4C-943B-39686AD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First, recall node def: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EE25E-03E9-BE45-AA8F-C4A53EBA61E7}"/>
              </a:ext>
            </a:extLst>
          </p:cNvPr>
          <p:cNvSpPr txBox="1"/>
          <p:nvPr/>
        </p:nvSpPr>
        <p:spPr>
          <a:xfrm>
            <a:off x="1608028" y="2707192"/>
            <a:ext cx="949858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value, left=None, right=None):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left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right</a:t>
            </a:r>
          </a:p>
        </p:txBody>
      </p:sp>
    </p:spTree>
    <p:extLst>
      <p:ext uri="{BB962C8B-B14F-4D97-AF65-F5344CB8AC3E}">
        <p14:creationId xmlns:p14="http://schemas.microsoft.com/office/powerpoint/2010/main" val="34615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walk is the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 in a tree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8D0E-0E8C-7B4C-AAE2-159C59A9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99CF-D233-8B41-AF33-77511F94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node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F07BB-6CAA-7E4D-B547-9004010F985D}"/>
              </a:ext>
            </a:extLst>
          </p:cNvPr>
          <p:cNvSpPr txBox="1"/>
          <p:nvPr/>
        </p:nvSpPr>
        <p:spPr>
          <a:xfrm>
            <a:off x="304522" y="2473728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CBD-BD46-4C4E-A7F6-E8B87A3C7A2B}"/>
              </a:ext>
            </a:extLst>
          </p:cNvPr>
          <p:cNvSpPr txBox="1"/>
          <p:nvPr/>
        </p:nvSpPr>
        <p:spPr>
          <a:xfrm>
            <a:off x="6332428" y="1214903"/>
            <a:ext cx="516566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sf = Node("SF")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la = Node("LA")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sac = Node("Sacramento")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oak = Node("Oakland")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baker = Node("Bakersfield")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Node("San Jose")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(oak)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oak.add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(sac)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sac.add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(baker)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baker.add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(la)</a:t>
            </a:r>
          </a:p>
        </p:txBody>
      </p:sp>
    </p:spTree>
    <p:extLst>
      <p:ext uri="{BB962C8B-B14F-4D97-AF65-F5344CB8AC3E}">
        <p14:creationId xmlns:p14="http://schemas.microsoft.com/office/powerpoint/2010/main" val="226905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graph walk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2998592" y="1576067"/>
            <a:ext cx="59892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C80F6EB9-5778-9C4D-A840-A4AB693D7AA4}" vid="{C836E528-BEDE-6642-9509-C7A5085C9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347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Monaco</vt:lpstr>
      <vt:lpstr>Office Theme</vt:lpstr>
      <vt:lpstr>Walking data structures</vt:lpstr>
      <vt:lpstr>Walking binary tree</vt:lpstr>
      <vt:lpstr>Recursive walk is the most natural</vt:lpstr>
      <vt:lpstr>Walking graph</vt:lpstr>
      <vt:lpstr>Depth-first graph walk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7</cp:revision>
  <cp:lastPrinted>2019-01-22T02:26:40Z</cp:lastPrinted>
  <dcterms:created xsi:type="dcterms:W3CDTF">2019-02-04T21:20:58Z</dcterms:created>
  <dcterms:modified xsi:type="dcterms:W3CDTF">2019-02-04T21:27:21Z</dcterms:modified>
</cp:coreProperties>
</file>