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Tries</a:t>
            </a:r>
            <a:r>
              <a:rPr lang="en-US" dirty="0"/>
              <a:t>” or </a:t>
            </a:r>
            <a:r>
              <a:rPr lang="en-US" i="1" dirty="0"/>
              <a:t>Prefix Trees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97" y="2031296"/>
            <a:ext cx="5866729" cy="319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66503">
            <a:off x="571571" y="2031297"/>
            <a:ext cx="4358348" cy="2998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8501" y="3150526"/>
            <a:ext cx="431514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3197979">
            <a:off x="3575208" y="1905443"/>
            <a:ext cx="943481" cy="620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537" y="6234550"/>
            <a:ext cx="718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Convert buckets to nodes and rotate: we get a tree!</a:t>
            </a:r>
          </a:p>
        </p:txBody>
      </p:sp>
    </p:spTree>
    <p:extLst>
      <p:ext uri="{BB962C8B-B14F-4D97-AF65-F5344CB8AC3E}">
        <p14:creationId xmlns:p14="http://schemas.microsoft.com/office/powerpoint/2010/main" val="58830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 s to TRIE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Now that we’re not sorting, order of</a:t>
            </a:r>
            <a:br>
              <a:rPr lang="en-US" dirty="0"/>
            </a:br>
            <a:r>
              <a:rPr lang="en-US" dirty="0"/>
              <a:t>edges is not important; can use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Starting at the root, add edge labeled with</a:t>
            </a:r>
            <a:br>
              <a:rPr lang="en-US" dirty="0"/>
            </a:br>
            <a:r>
              <a:rPr lang="en-US" dirty="0"/>
              <a:t>s[0] pointing to new node</a:t>
            </a:r>
          </a:p>
          <a:p>
            <a:r>
              <a:rPr lang="en-US" dirty="0"/>
              <a:t>Traverse edge to child </a:t>
            </a:r>
            <a:r>
              <a:rPr lang="en-US" dirty="0" err="1"/>
              <a:t>root.child</a:t>
            </a:r>
            <a:r>
              <a:rPr lang="en-US" dirty="0"/>
              <a:t>[s[0]]</a:t>
            </a:r>
            <a:br>
              <a:rPr lang="en-US" dirty="0"/>
            </a:br>
            <a:r>
              <a:rPr lang="en-US" dirty="0"/>
              <a:t>and add subtree for s[1:] to that child</a:t>
            </a:r>
          </a:p>
          <a:p>
            <a:r>
              <a:rPr lang="en-US" dirty="0" err="1"/>
              <a:t>Recurse</a:t>
            </a:r>
            <a:r>
              <a:rPr lang="en-US" dirty="0"/>
              <a:t> until out of chars in string 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1825625"/>
            <a:ext cx="32893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513110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66471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add(root, “ape”)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" y="3529790"/>
            <a:ext cx="12096130" cy="2782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203561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4075890" y="2189084"/>
            <a:ext cx="727791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</p:spTree>
    <p:extLst>
      <p:ext uri="{BB962C8B-B14F-4D97-AF65-F5344CB8AC3E}">
        <p14:creationId xmlns:p14="http://schemas.microsoft.com/office/powerpoint/2010/main" val="123186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true if s is prefix of word in </a:t>
            </a:r>
            <a:r>
              <a:rPr lang="en-US" dirty="0" err="1"/>
              <a:t>Trie</a:t>
            </a:r>
            <a:r>
              <a:rPr lang="en-US" dirty="0"/>
              <a:t> or full word in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Note that the search depends on </a:t>
            </a:r>
            <a:r>
              <a:rPr lang="en-US" dirty="0" err="1"/>
              <a:t>len</a:t>
            </a:r>
            <a:r>
              <a:rPr lang="en-US" dirty="0"/>
              <a:t>(s) not </a:t>
            </a:r>
            <a:r>
              <a:rPr lang="en-US" dirty="0" err="1"/>
              <a:t>num</a:t>
            </a:r>
            <a:r>
              <a:rPr lang="en-US" dirty="0"/>
              <a:t> words n 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1410510" y="3093756"/>
            <a:ext cx="9077528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 = root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p is not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 True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False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206473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E9E3-A102-9C4C-AA99-6CE6745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are O(1)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C874-3C25-634E-9D83-956E2FA2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…slower than array access via perfect</a:t>
            </a:r>
            <a:br>
              <a:rPr lang="en-US" dirty="0"/>
            </a:br>
            <a:r>
              <a:rPr lang="en-US" dirty="0"/>
              <a:t>hash function f(c) = </a:t>
            </a:r>
            <a:r>
              <a:rPr lang="en-US" dirty="0" err="1"/>
              <a:t>ord</a:t>
            </a:r>
            <a:r>
              <a:rPr lang="en-US" dirty="0"/>
              <a:t>(c) - </a:t>
            </a:r>
            <a:r>
              <a:rPr lang="en-US" dirty="0" err="1"/>
              <a:t>ord</a:t>
            </a:r>
            <a:r>
              <a:rPr lang="en-US" dirty="0"/>
              <a:t>(‘a’)</a:t>
            </a:r>
          </a:p>
          <a:p>
            <a:r>
              <a:rPr lang="en-US" dirty="0"/>
              <a:t>But we use 26 slots even for one edge</a:t>
            </a:r>
          </a:p>
          <a:p>
            <a:r>
              <a:rPr lang="en-US" dirty="0"/>
              <a:t>How can we reduce memory costs?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1D894-5279-C74A-AAA2-C74AD1B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36" y="-540374"/>
            <a:ext cx="5340127" cy="77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4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AE5-7887-254A-94BF-F5E407B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Brute force dictionary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095-1A92-4D4E-8DD0-7EC38E6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7366" cy="4351338"/>
          </a:xfrm>
        </p:spPr>
        <p:txBody>
          <a:bodyPr>
            <a:normAutofit/>
          </a:bodyPr>
          <a:lstStyle/>
          <a:p>
            <a:r>
              <a:rPr lang="en-US" dirty="0"/>
              <a:t>Load words from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/share/</a:t>
            </a:r>
            <a:r>
              <a:rPr lang="en-US" b="1" dirty="0" err="1"/>
              <a:t>dict</a:t>
            </a:r>
            <a:r>
              <a:rPr lang="en-US" b="1" dirty="0"/>
              <a:t>/words</a:t>
            </a:r>
            <a:r>
              <a:rPr lang="en-US" dirty="0"/>
              <a:t> file (one per line) into list</a:t>
            </a:r>
          </a:p>
          <a:p>
            <a:r>
              <a:rPr lang="en-US" dirty="0"/>
              <a:t>Search for each word in list of words; what is complexity?</a:t>
            </a:r>
          </a:p>
          <a:p>
            <a:r>
              <a:rPr lang="en-US" dirty="0"/>
              <a:t>This takes almost 5 minutes on my fast computer. ugh</a:t>
            </a:r>
          </a:p>
        </p:txBody>
      </p:sp>
    </p:spTree>
    <p:extLst>
      <p:ext uri="{BB962C8B-B14F-4D97-AF65-F5344CB8AC3E}">
        <p14:creationId xmlns:p14="http://schemas.microsoft.com/office/powerpoint/2010/main" val="343646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49D3-0D3B-1C4C-ACF3-C67C08F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</a:t>
            </a:r>
            <a:r>
              <a:rPr lang="en-US" dirty="0" err="1"/>
              <a:t>Trie</a:t>
            </a:r>
            <a:r>
              <a:rPr lang="en-US" dirty="0"/>
              <a:t> from dictionary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E417-9DFA-CE45-979D-F475A801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searching notebook, get </a:t>
            </a:r>
            <a:r>
              <a:rPr lang="en-US" dirty="0" err="1"/>
              <a:t>Trie</a:t>
            </a:r>
            <a:r>
              <a:rPr lang="en-US" dirty="0"/>
              <a:t> implementation</a:t>
            </a:r>
          </a:p>
          <a:p>
            <a:r>
              <a:rPr lang="en-US" dirty="0"/>
              <a:t>Add each word to a </a:t>
            </a:r>
            <a:r>
              <a:rPr lang="en-US" dirty="0" err="1"/>
              <a:t>trie</a:t>
            </a:r>
            <a:r>
              <a:rPr lang="en-US" dirty="0"/>
              <a:t>, which takes about 6s on my machine</a:t>
            </a:r>
          </a:p>
          <a:p>
            <a:r>
              <a:rPr lang="en-US" dirty="0"/>
              <a:t>Search the </a:t>
            </a:r>
            <a:r>
              <a:rPr lang="en-US" dirty="0" err="1"/>
              <a:t>trie</a:t>
            </a:r>
            <a:r>
              <a:rPr lang="en-US" dirty="0"/>
              <a:t> for each of 235,886 words; takes 0.75s for me!!</a:t>
            </a:r>
          </a:p>
          <a:p>
            <a:r>
              <a:rPr lang="en-US" dirty="0"/>
              <a:t>Rejoice in your new super powers</a:t>
            </a:r>
          </a:p>
          <a:p>
            <a:r>
              <a:rPr lang="en-US" dirty="0"/>
              <a:t>This was an interview question/task given at big internet firm</a:t>
            </a:r>
            <a:br>
              <a:rPr lang="en-US" dirty="0"/>
            </a:br>
            <a:r>
              <a:rPr lang="en-US" dirty="0"/>
              <a:t>(How can you do fast spell checking on big documents?)</a:t>
            </a:r>
          </a:p>
        </p:txBody>
      </p:sp>
    </p:spTree>
    <p:extLst>
      <p:ext uri="{BB962C8B-B14F-4D97-AF65-F5344CB8AC3E}">
        <p14:creationId xmlns:p14="http://schemas.microsoft.com/office/powerpoint/2010/main" val="341256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814-1DAA-984F-BA1F-463EB89E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536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find all words starting with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FF34-0678-764B-B0E8-F54910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trie</a:t>
            </a:r>
            <a:r>
              <a:rPr lang="en-US" dirty="0"/>
              <a:t> again from the word list</a:t>
            </a:r>
          </a:p>
          <a:p>
            <a:r>
              <a:rPr lang="en-US" dirty="0"/>
              <a:t>Write a function that prints all words in </a:t>
            </a:r>
            <a:r>
              <a:rPr lang="en-US" dirty="0" err="1"/>
              <a:t>trie</a:t>
            </a:r>
            <a:r>
              <a:rPr lang="en-US" dirty="0"/>
              <a:t> that begin with a specific prefix like “app”; it should get “apple”, “application”, …</a:t>
            </a:r>
          </a:p>
          <a:p>
            <a:r>
              <a:rPr lang="en-US" dirty="0"/>
              <a:t>Idea: trace prefix into </a:t>
            </a:r>
            <a:r>
              <a:rPr lang="en-US" dirty="0" err="1"/>
              <a:t>trie</a:t>
            </a:r>
            <a:r>
              <a:rPr lang="en-US" dirty="0"/>
              <a:t>, reaching specific non-leaf node p; find all reachable leaves; track string as recursion parameter for each path; print the string when you reach a leaf</a:t>
            </a:r>
          </a:p>
        </p:txBody>
      </p:sp>
    </p:spTree>
    <p:extLst>
      <p:ext uri="{BB962C8B-B14F-4D97-AF65-F5344CB8AC3E}">
        <p14:creationId xmlns:p14="http://schemas.microsoft.com/office/powerpoint/2010/main" val="125020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EB20-1D6D-B54A-BC1C-D42D8DB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a suffix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553-583E-0C4C-858D-553AA785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create </a:t>
            </a:r>
            <a:r>
              <a:rPr lang="en-US" dirty="0" err="1"/>
              <a:t>trie</a:t>
            </a:r>
            <a:r>
              <a:rPr lang="en-US" dirty="0"/>
              <a:t> from reversed strings or modify add() method to walk backwards through string</a:t>
            </a:r>
          </a:p>
        </p:txBody>
      </p:sp>
    </p:spTree>
    <p:extLst>
      <p:ext uri="{BB962C8B-B14F-4D97-AF65-F5344CB8AC3E}">
        <p14:creationId xmlns:p14="http://schemas.microsoft.com/office/powerpoint/2010/main" val="1664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E12CE-E4F4-DA49-80D6-60FEC4C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25" y="3166946"/>
            <a:ext cx="5768965" cy="314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5A17-FF82-7341-9116-EC5220A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Given misspelled words off by 1 letter only, find all possible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BD7-19FE-B342-B919-C8F35C1B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word into </a:t>
            </a:r>
            <a:r>
              <a:rPr lang="en-US" dirty="0" err="1"/>
              <a:t>trie</a:t>
            </a:r>
            <a:r>
              <a:rPr lang="en-US" dirty="0"/>
              <a:t> until no edge exists for s[</a:t>
            </a:r>
            <a:r>
              <a:rPr lang="en-US" dirty="0" err="1"/>
              <a:t>i</a:t>
            </a:r>
            <a:r>
              <a:rPr lang="en-US" dirty="0"/>
              <a:t>]; this is node p</a:t>
            </a:r>
          </a:p>
          <a:p>
            <a:r>
              <a:rPr lang="en-US" dirty="0"/>
              <a:t>Get list of words reachable from each node targeted by p starting with s[i+1]</a:t>
            </a:r>
          </a:p>
          <a:p>
            <a:r>
              <a:rPr lang="en-US" dirty="0"/>
              <a:t>E.g., “</a:t>
            </a:r>
            <a:r>
              <a:rPr lang="en-US" dirty="0" err="1"/>
              <a:t>cxt</a:t>
            </a:r>
            <a:r>
              <a:rPr lang="en-US" dirty="0"/>
              <a:t>” would get to p=</a:t>
            </a:r>
            <a:r>
              <a:rPr lang="en-US" dirty="0" err="1"/>
              <a:t>root.edges</a:t>
            </a:r>
            <a:r>
              <a:rPr lang="en-US" dirty="0"/>
              <a:t>[‘c’] target and fail</a:t>
            </a:r>
          </a:p>
          <a:p>
            <a:r>
              <a:rPr lang="en-US" dirty="0"/>
              <a:t>Find “t” from </a:t>
            </a:r>
            <a:r>
              <a:rPr lang="en-US" dirty="0" err="1"/>
              <a:t>p.edges</a:t>
            </a:r>
            <a:r>
              <a:rPr lang="en-US" dirty="0"/>
              <a:t>[‘a’] and </a:t>
            </a:r>
            <a:r>
              <a:rPr lang="en-US" dirty="0" err="1"/>
              <a:t>p.edges</a:t>
            </a:r>
            <a:r>
              <a:rPr lang="en-US" dirty="0"/>
              <a:t>[‘</a:t>
            </a:r>
            <a:r>
              <a:rPr lang="en-US" dirty="0" err="1"/>
              <a:t>i</a:t>
            </a:r>
            <a:r>
              <a:rPr lang="en-US" dirty="0"/>
              <a:t>’] </a:t>
            </a:r>
          </a:p>
          <a:p>
            <a:r>
              <a:rPr lang="en-US" dirty="0"/>
              <a:t>We only find “t” matches via ‘a’ to get “cat”</a:t>
            </a:r>
          </a:p>
        </p:txBody>
      </p:sp>
    </p:spTree>
    <p:extLst>
      <p:ext uri="{BB962C8B-B14F-4D97-AF65-F5344CB8AC3E}">
        <p14:creationId xmlns:p14="http://schemas.microsoft.com/office/powerpoint/2010/main" val="399163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the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</p:spTree>
    <p:extLst>
      <p:ext uri="{BB962C8B-B14F-4D97-AF65-F5344CB8AC3E}">
        <p14:creationId xmlns:p14="http://schemas.microsoft.com/office/powerpoint/2010/main" val="31106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2815119" y="4814850"/>
            <a:ext cx="512680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print(left, right)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O(nm), but theoretical best 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</a:t>
            </a:r>
          </a:p>
        </p:txBody>
      </p:sp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function to speed up but still O(nm) worst-case; works for any substring not just words</a:t>
            </a:r>
          </a:p>
          <a:p>
            <a:r>
              <a:rPr lang="en-US" dirty="0"/>
              <a:t>Idea: h = hash search string s; compute hash for doc[</a:t>
            </a:r>
            <a:r>
              <a:rPr lang="en-US" dirty="0" err="1"/>
              <a:t>i:i+m</a:t>
            </a:r>
            <a:r>
              <a:rPr lang="en-US" dirty="0"/>
              <a:t>] and compare to h; if same, compare s to doc[</a:t>
            </a:r>
            <a:r>
              <a:rPr lang="en-US" dirty="0" err="1"/>
              <a:t>i:i+m</a:t>
            </a:r>
            <a:r>
              <a:rPr lang="en-US" dirty="0"/>
              <a:t>], return if found; move </a:t>
            </a:r>
            <a:r>
              <a:rPr lang="en-US" dirty="0" err="1"/>
              <a:t>i</a:t>
            </a:r>
            <a:r>
              <a:rPr lang="en-US" dirty="0"/>
              <a:t> from 0 to n-m</a:t>
            </a:r>
          </a:p>
          <a:p>
            <a:r>
              <a:rPr lang="en-US" dirty="0"/>
              <a:t>Key is to avoid comparing strings unless the hash codes match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E2EBA-5391-654A-8F49-2D375A2B5F6A}"/>
              </a:ext>
            </a:extLst>
          </p:cNvPr>
          <p:cNvSpPr txBox="1"/>
          <p:nvPr/>
        </p:nvSpPr>
        <p:spPr>
          <a:xfrm>
            <a:off x="1119883" y="6311900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# fast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 # slow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927600" y="4798114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E21E-742A-B249-8ED2-E5ECCDA9F1F5}"/>
              </a:ext>
            </a:extLst>
          </p:cNvPr>
          <p:cNvSpPr txBox="1"/>
          <p:nvPr/>
        </p:nvSpPr>
        <p:spPr>
          <a:xfrm>
            <a:off x="927600" y="5804898"/>
            <a:ext cx="3230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See searching notebook</a:t>
            </a:r>
          </a:p>
        </p:txBody>
      </p:sp>
    </p:spTree>
    <p:extLst>
      <p:ext uri="{BB962C8B-B14F-4D97-AF65-F5344CB8AC3E}">
        <p14:creationId xmlns:p14="http://schemas.microsoft.com/office/powerpoint/2010/main" val="1148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O(m) so use rolling hash: 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]; drop old one off, add in new char (see improved search() in notebook)</a:t>
            </a:r>
          </a:p>
          <a:p>
            <a:r>
              <a:rPr lang="en-US" dirty="0"/>
              <a:t>What about finding all occurrences?</a:t>
            </a:r>
          </a:p>
          <a:p>
            <a:r>
              <a:rPr lang="en-US" dirty="0"/>
              <a:t>What if search string s is very long? Can get expensive.</a:t>
            </a:r>
          </a:p>
          <a:p>
            <a:r>
              <a:rPr lang="en-US" dirty="0"/>
              <a:t>Can we do better than O(nm) or even O(</a:t>
            </a:r>
            <a:r>
              <a:rPr lang="en-US" dirty="0" err="1"/>
              <a:t>n+m</a:t>
            </a:r>
            <a:r>
              <a:rPr lang="en-US" dirty="0"/>
              <a:t>) algorithms?</a:t>
            </a:r>
          </a:p>
          <a:p>
            <a:r>
              <a:rPr lang="en-US" dirty="0"/>
              <a:t>Yes. I claim we can search for strings in doc in O(m) if we prepare a side data structure</a:t>
            </a:r>
          </a:p>
          <a:p>
            <a:r>
              <a:rPr lang="en-US" dirty="0"/>
              <a:t>How is this possible?!</a:t>
            </a:r>
          </a:p>
        </p:txBody>
      </p:sp>
    </p:spTree>
    <p:extLst>
      <p:ext uri="{BB962C8B-B14F-4D97-AF65-F5344CB8AC3E}">
        <p14:creationId xmlns:p14="http://schemas.microsoft.com/office/powerpoint/2010/main" val="6301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recursive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before</a:t>
            </a:r>
          </a:p>
          <a:p>
            <a:r>
              <a:rPr lang="en-US" dirty="0"/>
              <a:t>To find a word, use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with same</a:t>
            </a:r>
            <a:br>
              <a:rPr lang="en-US" dirty="0"/>
            </a:br>
            <a:r>
              <a:rPr lang="en-US" dirty="0"/>
              <a:t>prefix, linearly search leaf</a:t>
            </a:r>
          </a:p>
          <a:p>
            <a:r>
              <a:rPr lang="en-US" dirty="0"/>
              <a:t>The key tells us how to navigate</a:t>
            </a:r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(doc), m=</a:t>
            </a:r>
            <a:r>
              <a:rPr lang="en-US" dirty="0" err="1"/>
              <a:t>len</a:t>
            </a:r>
            <a:r>
              <a:rPr lang="en-US" dirty="0"/>
              <a:t>(s)?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9548C-BBF5-2441-B596-130872DC60DB}"/>
              </a:ext>
            </a:extLst>
          </p:cNvPr>
          <p:cNvSpPr txBox="1"/>
          <p:nvPr/>
        </p:nvSpPr>
        <p:spPr>
          <a:xfrm>
            <a:off x="2506894" y="561579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822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187</TotalTime>
  <Words>1366</Words>
  <Application>Microsoft Macintosh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Monaco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Issues</vt:lpstr>
      <vt:lpstr>Revisit recursive bucket sort</vt:lpstr>
      <vt:lpstr>“Tries” or Prefix Trees</vt:lpstr>
      <vt:lpstr>Adding string s to TRIE</vt:lpstr>
      <vt:lpstr>Construction</vt:lpstr>
      <vt:lpstr>Searching a Trie</vt:lpstr>
      <vt:lpstr>Dictionaries are O(1) but…</vt:lpstr>
      <vt:lpstr>Exercise: Brute force dictionary search</vt:lpstr>
      <vt:lpstr>Exercise: Build Trie from dictionary of words</vt:lpstr>
      <vt:lpstr>Exercise: find all words starting with prefix</vt:lpstr>
      <vt:lpstr>Exercise: Build a suffix tree</vt:lpstr>
      <vt:lpstr>Exercise: Given misspelled words off by 1 letter only, find all possible words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Microsoft Office User</cp:lastModifiedBy>
  <cp:revision>24</cp:revision>
  <cp:lastPrinted>2019-02-21T21:32:24Z</cp:lastPrinted>
  <dcterms:created xsi:type="dcterms:W3CDTF">2019-02-21T01:47:23Z</dcterms:created>
  <dcterms:modified xsi:type="dcterms:W3CDTF">2019-02-21T21:48:11Z</dcterms:modified>
</cp:coreProperties>
</file>