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1" r:id="rId9"/>
    <p:sldId id="294" r:id="rId10"/>
    <p:sldId id="300" r:id="rId11"/>
    <p:sldId id="302" r:id="rId12"/>
    <p:sldId id="295" r:id="rId13"/>
    <p:sldId id="296" r:id="rId14"/>
    <p:sldId id="297" r:id="rId15"/>
    <p:sldId id="298" r:id="rId16"/>
    <p:sldId id="299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6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558703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for j in range(holes[</a:t>
            </a:r>
            <a:r>
              <a:rPr lang="en-US" sz="2400" dirty="0" err="1"/>
              <a:t>i</a:t>
            </a:r>
            <a:r>
              <a:rPr lang="en-US" sz="2400" dirty="0"/>
              <a:t>]):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A_.append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22570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m &gt;&gt; n?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m, number of buckets, to some fixed number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distribute n elements across m ordered buckets, sort elements within each bucket, then concatenate elements from sorted buckets in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380" y="63119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467769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5" y="2795077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57" y="3297136"/>
            <a:ext cx="3860800" cy="125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655" y="63119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Assume all values are the same, putting everything into one bucket</a:t>
            </a:r>
          </a:p>
          <a:p>
            <a:r>
              <a:rPr lang="en-US" dirty="0"/>
              <a:t>Sorting one bucket at best costs us n log n</a:t>
            </a:r>
          </a:p>
          <a:p>
            <a:r>
              <a:rPr lang="en-US" dirty="0"/>
              <a:t>There are m buckets we must walk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log n + m, yielding O(n log n)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of size k=n/m but that’s O(n^2) worst-case in theory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) = m * k^2 + n</a:t>
            </a:r>
          </a:p>
          <a:p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n*k + n = n(k+1)   (choose </a:t>
            </a:r>
            <a:r>
              <a:rPr lang="en-US"/>
              <a:t>small k)</a:t>
            </a:r>
            <a:endParaRPr lang="en-US" dirty="0"/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See sorting notebook for</a:t>
            </a:r>
            <a:br>
              <a:rPr lang="en-US" dirty="0"/>
            </a:br>
            <a:r>
              <a:rPr lang="en-US" dirty="0"/>
              <a:t>implementation</a:t>
            </a:r>
          </a:p>
          <a:p>
            <a:r>
              <a:rPr lang="en-US" b="1" dirty="0"/>
              <a:t>Exercise</a:t>
            </a:r>
            <a:r>
              <a:rPr lang="en-US" dirty="0"/>
              <a:t>: What if all words start with same letter?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r>
              <a:rPr lang="en-US"/>
              <a:t>Walk all edges in alpha order</a:t>
            </a:r>
            <a:br>
              <a:rPr lang="en-US"/>
            </a:br>
            <a:r>
              <a:rPr lang="en-US"/>
              <a:t>to collect words in leaves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879"/>
            <a:ext cx="10515600" cy="4351338"/>
          </a:xfrm>
        </p:spPr>
        <p:txBody>
          <a:bodyPr/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n numbers?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O(n^2)</a:t>
            </a:r>
          </a:p>
          <a:p>
            <a:r>
              <a:rPr lang="en-US" i="1" dirty="0"/>
              <a:t>Stable</a:t>
            </a:r>
            <a:r>
              <a:rPr lang="en-US" dirty="0"/>
              <a:t>: order of</a:t>
            </a:r>
            <a:br>
              <a:rPr lang="en-US" dirty="0"/>
            </a:br>
            <a:r>
              <a:rPr lang="en-US" dirty="0"/>
              <a:t>equal elements</a:t>
            </a:r>
            <a:br>
              <a:rPr lang="en-US" dirty="0"/>
            </a:br>
            <a:r>
              <a:rPr lang="en-US" dirty="0"/>
              <a:t>doesn’t change</a:t>
            </a:r>
          </a:p>
          <a:p>
            <a:r>
              <a:rPr lang="en-US" b="1" dirty="0"/>
              <a:t>Idea</a:t>
            </a:r>
            <a:r>
              <a:rPr lang="en-US" dirty="0"/>
              <a:t>: keep</a:t>
            </a:r>
            <a:br>
              <a:rPr lang="en-US" dirty="0"/>
            </a:br>
            <a:r>
              <a:rPr lang="en-US" dirty="0"/>
              <a:t>swapping until</a:t>
            </a:r>
            <a:br>
              <a:rPr lang="en-US" dirty="0"/>
            </a:br>
            <a:r>
              <a:rPr lang="en-US" dirty="0"/>
              <a:t>nothing changes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795" y="6311900"/>
            <a:ext cx="65142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codingcompiler.com</a:t>
            </a:r>
            <a:r>
              <a:rPr lang="en-US" sz="1600" dirty="0"/>
              <a:t>/bubble-sort-program-in-c-using-function/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5200" y="1690688"/>
            <a:ext cx="570040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changed=True</a:t>
            </a:r>
          </a:p>
          <a:p>
            <a:r>
              <a:rPr lang="en-US" sz="2400" dirty="0" err="1"/>
              <a:t>second_to_last_idx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(A)-2</a:t>
            </a:r>
          </a:p>
          <a:p>
            <a:r>
              <a:rPr lang="en-US" sz="2400" dirty="0"/>
              <a:t>while changed:</a:t>
            </a:r>
          </a:p>
          <a:p>
            <a:pPr lvl="1"/>
            <a:r>
              <a:rPr lang="en-US" sz="2400" dirty="0"/>
              <a:t>changed=False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range(second_to_last_idx+1):</a:t>
            </a:r>
          </a:p>
          <a:p>
            <a:pPr lvl="1"/>
            <a:r>
              <a:rPr lang="mr-IN" sz="2400" dirty="0"/>
              <a:t>    </a:t>
            </a:r>
            <a:r>
              <a:rPr lang="mr-IN" sz="2400" dirty="0" err="1"/>
              <a:t>if</a:t>
            </a:r>
            <a:r>
              <a:rPr lang="mr-IN" sz="2400" dirty="0"/>
              <a:t>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 &gt; </a:t>
            </a:r>
            <a:r>
              <a:rPr lang="mr-IN" sz="2400" dirty="0" err="1"/>
              <a:t>A</a:t>
            </a:r>
            <a:r>
              <a:rPr lang="mr-IN" sz="2400" dirty="0"/>
              <a:t>[i+1]: </a:t>
            </a:r>
          </a:p>
          <a:p>
            <a:pPr lvl="1"/>
            <a:r>
              <a:rPr lang="mr-IN" sz="2400" dirty="0"/>
              <a:t>    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[i+1] = </a:t>
            </a:r>
            <a:r>
              <a:rPr lang="mr-IN" sz="2400" dirty="0" err="1"/>
              <a:t>A</a:t>
            </a:r>
            <a:r>
              <a:rPr lang="mr-IN" sz="2400" dirty="0"/>
              <a:t>[i+1],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  <a:endParaRPr lang="en-US" sz="2400" dirty="0"/>
          </a:p>
          <a:p>
            <a:pPr lvl="1"/>
            <a:r>
              <a:rPr lang="mr-IN" sz="2400" dirty="0"/>
              <a:t>        </a:t>
            </a:r>
            <a:r>
              <a:rPr lang="en-US" sz="2400" dirty="0"/>
              <a:t>changed</a:t>
            </a:r>
            <a:r>
              <a:rPr lang="mr-IN" sz="2400" dirty="0"/>
              <a:t>=</a:t>
            </a:r>
            <a:r>
              <a:rPr lang="mr-IN" sz="2400" dirty="0" err="1"/>
              <a:t>True</a:t>
            </a:r>
            <a:endParaRPr lang="mr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42" y="959391"/>
            <a:ext cx="3073400" cy="4686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5184026"/>
            <a:ext cx="286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Why is this O(n^2)?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O(n^2) worst-case behavior but O(n log n) typical behavior</a:t>
            </a:r>
          </a:p>
          <a:p>
            <a:r>
              <a:rPr lang="en-US" b="1" dirty="0"/>
              <a:t>Idea</a:t>
            </a:r>
            <a:r>
              <a:rPr lang="en-US" dirty="0"/>
              <a:t>: pick pivot, partition so elements left of pivot are less than pivot and elements right are greater (not sorting here); recursively partition the left and right until small enough to sort trivially</a:t>
            </a:r>
          </a:p>
          <a:p>
            <a:r>
              <a:rPr lang="en-US" dirty="0"/>
              <a:t>Picks a pivot element, rather than just split in half like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Faster than bubble because it moves elements more than just one spot in the array</a:t>
            </a:r>
          </a:p>
          <a:p>
            <a:r>
              <a:rPr lang="en-US" dirty="0"/>
              <a:t>Quicksort is in-place whereas merge sort makes lots of temporary arrays, which can get expensive</a:t>
            </a:r>
          </a:p>
          <a:p>
            <a:r>
              <a:rPr lang="en-US" dirty="0"/>
              <a:t>Quicksort is mostly faster due to the constant in front of the complexity (memory allocation, hardware efficiencies,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65821" y="1951412"/>
            <a:ext cx="421045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qsort</a:t>
            </a:r>
            <a:r>
              <a:rPr lang="en-US" sz="2400" dirty="0"/>
              <a:t>(A, lo, hi):</a:t>
            </a:r>
          </a:p>
          <a:p>
            <a:r>
              <a:rPr lang="en-US" sz="2400" dirty="0"/>
              <a:t>    if lo &gt;= hi: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pivot_idx</a:t>
            </a:r>
            <a:r>
              <a:rPr lang="en-US" sz="2400" dirty="0"/>
              <a:t> = partition(</a:t>
            </a:r>
            <a:r>
              <a:rPr lang="en-US" sz="2400" dirty="0" err="1"/>
              <a:t>A,lo,hi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lo, pivot_idx-1)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pivot_idx+1, hi)</a:t>
            </a:r>
            <a:endParaRPr lang="mr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 many ways to do this; here’s a slow O(n) one</a:t>
            </a:r>
          </a:p>
          <a:p>
            <a:r>
              <a:rPr lang="en-US" sz="2400" dirty="0"/>
              <a:t># breaks idea of in-place for </a:t>
            </a:r>
            <a:r>
              <a:rPr lang="en-US" sz="2400" dirty="0" err="1"/>
              <a:t>qsort</a:t>
            </a:r>
            <a:endParaRPr lang="en-US" sz="2400" dirty="0"/>
          </a:p>
          <a:p>
            <a:r>
              <a:rPr lang="en-US" sz="2400" dirty="0"/>
              <a:t>def partition(</a:t>
            </a:r>
            <a:r>
              <a:rPr lang="en-US" sz="2400" dirty="0" err="1"/>
              <a:t>A,lo,hi</a:t>
            </a:r>
            <a:r>
              <a:rPr lang="en-US" sz="2400" dirty="0"/>
              <a:t>):</a:t>
            </a:r>
          </a:p>
          <a:p>
            <a:r>
              <a:rPr lang="en-US" sz="2400" dirty="0"/>
              <a:t>    pivot = A[hi]    # pick last element as pivot  </a:t>
            </a:r>
          </a:p>
          <a:p>
            <a:r>
              <a:rPr lang="en-US" sz="2400" dirty="0"/>
              <a:t>    left = [a for a in A if a&lt;pivot]</a:t>
            </a:r>
          </a:p>
          <a:p>
            <a:r>
              <a:rPr lang="en-US" sz="2400" dirty="0"/>
              <a:t>    right = [a for a in A if a&gt;pivot]</a:t>
            </a:r>
          </a:p>
          <a:p>
            <a:r>
              <a:rPr lang="en-US" sz="2400" dirty="0"/>
              <a:t>    A[:] = left+[pivot]+right # copy back to A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len</a:t>
            </a:r>
            <a:r>
              <a:rPr lang="en-US" sz="2400" dirty="0"/>
              <a:t>(left) # return index of pivot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522" y="6026445"/>
            <a:ext cx="5141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Video on partitioning: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=MZaf_9IZCrc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B3794-A5D6-0546-885D-6E6A1C96DAFF}"/>
              </a:ext>
            </a:extLst>
          </p:cNvPr>
          <p:cNvSpPr txBox="1"/>
          <p:nvPr/>
        </p:nvSpPr>
        <p:spPr>
          <a:xfrm>
            <a:off x="5090493" y="5081535"/>
            <a:ext cx="6747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Partitioning important for decision and isolation trees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m,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8636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Pigeonhole_sort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376</TotalTime>
  <Words>1132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Mangal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So much for traditional sorts</vt:lpstr>
      <vt:lpstr>Pigeonhole sort</vt:lpstr>
      <vt:lpstr>Pigeonhole sort algorithm</vt:lpstr>
      <vt:lpstr>Issue with pigeonhole sort</vt:lpstr>
      <vt:lpstr> Bucket sort (also called bin sort)</vt:lpstr>
      <vt:lpstr>Bucket sort worst-case analysis</vt:lpstr>
      <vt:lpstr>Bucket sort best-case analysis</vt:lpstr>
      <vt:lpstr>Bucket sort on strings</vt:lpstr>
      <vt:lpstr>Nested or recursive string bucket sort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Microsoft Office User</cp:lastModifiedBy>
  <cp:revision>83</cp:revision>
  <cp:lastPrinted>2019-02-12T19:51:14Z</cp:lastPrinted>
  <dcterms:created xsi:type="dcterms:W3CDTF">2019-02-19T17:07:16Z</dcterms:created>
  <dcterms:modified xsi:type="dcterms:W3CDTF">2019-02-22T23:15:48Z</dcterms:modified>
</cp:coreProperties>
</file>