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4" r:id="rId3"/>
    <p:sldId id="290" r:id="rId4"/>
    <p:sldId id="293" r:id="rId5"/>
    <p:sldId id="269" r:id="rId6"/>
    <p:sldId id="296" r:id="rId7"/>
    <p:sldId id="298" r:id="rId8"/>
    <p:sldId id="297" r:id="rId9"/>
    <p:sldId id="299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8"/>
    <p:restoredTop sz="94740"/>
  </p:normalViewPr>
  <p:slideViewPr>
    <p:cSldViewPr snapToGrid="0" snapToObjects="1">
      <p:cViewPr varScale="1">
        <p:scale>
          <a:sx n="117" d="100"/>
          <a:sy n="117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E320-B48F-0D40-BE39-B5131D8D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; if strings are very long, comparing at each node or against lots of other keys can be very slow. Better to use the key to help us navigate and do a comparison only the end. Can be up to a certain depth and then we search from their, simulating a hash table like 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4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the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</p:spTree>
    <p:extLst>
      <p:ext uri="{BB962C8B-B14F-4D97-AF65-F5344CB8AC3E}">
        <p14:creationId xmlns:p14="http://schemas.microsoft.com/office/powerpoint/2010/main" val="326923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236323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2815119" y="4814850"/>
            <a:ext cx="512680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print(left, right)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</p:spTree>
    <p:extLst>
      <p:ext uri="{BB962C8B-B14F-4D97-AF65-F5344CB8AC3E}">
        <p14:creationId xmlns:p14="http://schemas.microsoft.com/office/powerpoint/2010/main" val="233824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O(nm), but theoretical best 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</a:t>
            </a:r>
          </a:p>
        </p:txBody>
      </p:sp>
    </p:spTree>
    <p:extLst>
      <p:ext uri="{BB962C8B-B14F-4D97-AF65-F5344CB8AC3E}">
        <p14:creationId xmlns:p14="http://schemas.microsoft.com/office/powerpoint/2010/main" val="43423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table to get speed up but still O(nm) worst-case; works for any substring not just words</a:t>
            </a:r>
          </a:p>
          <a:p>
            <a:r>
              <a:rPr lang="en-US" dirty="0"/>
              <a:t>Idea: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1119883" y="6311900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4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and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495491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927600" y="5804898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See searching notebook</a:t>
            </a:r>
          </a:p>
        </p:txBody>
      </p:sp>
    </p:spTree>
    <p:extLst>
      <p:ext uri="{BB962C8B-B14F-4D97-AF65-F5344CB8AC3E}">
        <p14:creationId xmlns:p14="http://schemas.microsoft.com/office/powerpoint/2010/main" val="126063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so use rolling hash: 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]; drop old one off, add in new char (see improved search() in notebook)</a:t>
            </a:r>
          </a:p>
          <a:p>
            <a:r>
              <a:rPr lang="en-US" dirty="0"/>
              <a:t>What about finding all occurrences?</a:t>
            </a:r>
          </a:p>
          <a:p>
            <a:r>
              <a:rPr lang="en-US" dirty="0"/>
              <a:t>What if search string is very long? Can get expensive.</a:t>
            </a:r>
          </a:p>
          <a:p>
            <a:r>
              <a:rPr lang="en-US" dirty="0"/>
              <a:t>Can we do better than O(nm) or even O(</a:t>
            </a:r>
            <a:r>
              <a:rPr lang="en-US" dirty="0" err="1"/>
              <a:t>n+m</a:t>
            </a:r>
            <a:r>
              <a:rPr lang="en-US" dirty="0"/>
              <a:t>) algorithms?</a:t>
            </a:r>
          </a:p>
          <a:p>
            <a:r>
              <a:rPr lang="en-US" dirty="0"/>
              <a:t>Yes. I claim we can do search for strings in doc in O(m) if we prepare a side data structure</a:t>
            </a:r>
          </a:p>
          <a:p>
            <a:r>
              <a:rPr lang="en-US" dirty="0"/>
              <a:t>How is this possible?!</a:t>
            </a:r>
          </a:p>
        </p:txBody>
      </p:sp>
    </p:spTree>
    <p:extLst>
      <p:ext uri="{BB962C8B-B14F-4D97-AF65-F5344CB8AC3E}">
        <p14:creationId xmlns:p14="http://schemas.microsoft.com/office/powerpoint/2010/main" val="112179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nested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before</a:t>
            </a:r>
          </a:p>
          <a:p>
            <a:r>
              <a:rPr lang="en-US" dirty="0"/>
              <a:t>To find a word,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with same</a:t>
            </a:r>
            <a:br>
              <a:rPr lang="en-US" dirty="0"/>
            </a:br>
            <a:r>
              <a:rPr lang="en-US" dirty="0"/>
              <a:t>prefix, linearly search leaf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506894" y="5102847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7497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9026025B-F60A-BA40-B70B-C88196358DB1}" vid="{B56B3E15-7133-F841-A967-F63A8598A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235</TotalTime>
  <Words>832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Issues</vt:lpstr>
      <vt:lpstr>Revisit nested bucket sort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Microsoft Office User</cp:lastModifiedBy>
  <cp:revision>30</cp:revision>
  <dcterms:created xsi:type="dcterms:W3CDTF">2019-01-21T22:21:58Z</dcterms:created>
  <dcterms:modified xsi:type="dcterms:W3CDTF">2019-02-20T21:59:52Z</dcterms:modified>
</cp:coreProperties>
</file>