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4" r:id="rId3"/>
    <p:sldId id="295" r:id="rId4"/>
    <p:sldId id="269" r:id="rId5"/>
    <p:sldId id="290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</a:t>
            </a:r>
          </a:p>
        </p:txBody>
      </p:sp>
    </p:spTree>
    <p:extLst>
      <p:ext uri="{BB962C8B-B14F-4D97-AF65-F5344CB8AC3E}">
        <p14:creationId xmlns:p14="http://schemas.microsoft.com/office/powerpoint/2010/main" val="326923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E320-B48F-0D40-BE39-B5131D8D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; if strings are very long, comparing at each node or against lots of other keys can be very slow. Better to use the key to help us navigate and do a comparison only the end. Can be up to a certain depth and then we search from their, simulating a hash table like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text of length n and a pattern of length m, find an occurrence of the pattern or all occurrences. </a:t>
            </a:r>
          </a:p>
          <a:p>
            <a:r>
              <a:rPr lang="en-US" dirty="0"/>
              <a:t>brute force is O(nm).  </a:t>
            </a:r>
          </a:p>
          <a:p>
            <a:r>
              <a:rPr lang="en-US" dirty="0"/>
              <a:t>theoretical best case algorithm exists for O(n + m).</a:t>
            </a:r>
          </a:p>
          <a:p>
            <a:r>
              <a:rPr lang="en-US" dirty="0"/>
              <a:t>break text into fixed sized windows/chunks, and create a hash table from all of those. then lookups can be O(1) to find the pattern up to a fixed  length. but the target of the hash could also be a list of all the locations for that prefix of size k.</a:t>
            </a:r>
          </a:p>
          <a:p>
            <a:r>
              <a:rPr lang="en-US" dirty="0"/>
              <a:t>string searching (Rabin-Karp) 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are better than nm but I prefer using </a:t>
            </a:r>
            <a:r>
              <a:rPr lang="en-US" dirty="0" err="1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415" y="5715298"/>
            <a:ext cx="1023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Exercise</a:t>
            </a:r>
            <a:r>
              <a:rPr lang="en-US" sz="2400" dirty="0"/>
              <a:t>: What is complexity? Show recurrence relation then closed form.</a:t>
            </a:r>
          </a:p>
        </p:txBody>
      </p:sp>
    </p:spTree>
    <p:extLst>
      <p:ext uri="{BB962C8B-B14F-4D97-AF65-F5344CB8AC3E}">
        <p14:creationId xmlns:p14="http://schemas.microsoft.com/office/powerpoint/2010/main" val="236323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23382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026025B-F60A-BA40-B70B-C88196358DB1}" vid="{B56B3E15-7133-F841-A967-F63A8598A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69</TotalTime>
  <Words>533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PowerPoint Presentation</vt:lpstr>
      <vt:lpstr>pattern matching</vt:lpstr>
      <vt:lpstr>Binary search</vt:lpstr>
      <vt:lpstr>Compare to (tail-)recursive version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8</cp:revision>
  <dcterms:created xsi:type="dcterms:W3CDTF">2019-01-21T22:21:58Z</dcterms:created>
  <dcterms:modified xsi:type="dcterms:W3CDTF">2019-02-12T21:08:26Z</dcterms:modified>
</cp:coreProperties>
</file>