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3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9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0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63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14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0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6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38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1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2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37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Computer Vision </a:t>
            </a:r>
            <a:r>
              <a:rPr lang="en-US" altLang="zh-TW" sz="4400" smtClean="0"/>
              <a:t>Final Project  </a:t>
            </a:r>
            <a:r>
              <a:rPr lang="en-US" altLang="zh-TW" sz="2800" dirty="0" smtClean="0"/>
              <a:t>Depth </a:t>
            </a:r>
            <a:r>
              <a:rPr lang="en-US" altLang="zh-TW" sz="2800" dirty="0"/>
              <a:t>Map Generation on More Realistic </a:t>
            </a:r>
            <a:r>
              <a:rPr lang="en-US" altLang="zh-TW" sz="2800" dirty="0" smtClean="0"/>
              <a:t>Scenes</a:t>
            </a:r>
            <a:endParaRPr lang="zh-TW" altLang="en-US" sz="2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B05901082</a:t>
            </a:r>
            <a:r>
              <a:rPr lang="zh-TW" altLang="en-US" dirty="0" smtClean="0"/>
              <a:t> 楊晟甫</a:t>
            </a:r>
            <a:endParaRPr lang="en-US" altLang="zh-TW" dirty="0" smtClean="0"/>
          </a:p>
          <a:p>
            <a:r>
              <a:rPr lang="en-US" altLang="zh-TW" dirty="0" smtClean="0"/>
              <a:t>B05901011</a:t>
            </a:r>
            <a:r>
              <a:rPr lang="zh-TW" altLang="en-US" dirty="0" smtClean="0"/>
              <a:t> 許秉倫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962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446" y="1477526"/>
            <a:ext cx="7378844" cy="389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84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009826" cy="4601183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Implementation</a:t>
            </a:r>
            <a:br>
              <a:rPr lang="en-US" altLang="zh-TW" sz="3200" dirty="0" smtClean="0"/>
            </a:br>
            <a:r>
              <a:rPr lang="en-US" altLang="zh-TW" sz="3200" dirty="0"/>
              <a:t> </a:t>
            </a:r>
            <a:r>
              <a:rPr lang="en-US" altLang="zh-TW" sz="3200" dirty="0" smtClean="0"/>
              <a:t>- Classifier</a:t>
            </a:r>
            <a:endParaRPr lang="zh-TW" altLang="en-US" sz="32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2403" y="757887"/>
            <a:ext cx="4818928" cy="5333081"/>
          </a:xfrm>
          <a:prstGeom prst="rect">
            <a:avLst/>
          </a:prstGeom>
        </p:spPr>
      </p:pic>
      <p:pic>
        <p:nvPicPr>
          <p:cNvPr id="2051" name="Picture 3" descr="ãvgg architecture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770884" y="2685698"/>
            <a:ext cx="5331600" cy="147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324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Implementation</a:t>
            </a:r>
            <a:br>
              <a:rPr lang="en-US" altLang="zh-TW" sz="3200" dirty="0" smtClean="0"/>
            </a:br>
            <a:r>
              <a:rPr lang="en-US" altLang="zh-TW" sz="3200" dirty="0" smtClean="0"/>
              <a:t>- </a:t>
            </a:r>
            <a:r>
              <a:rPr lang="en-US" altLang="zh-TW" sz="3200" dirty="0" err="1" smtClean="0"/>
              <a:t>PSMNet</a:t>
            </a:r>
            <a:endParaRPr lang="zh-TW" altLang="en-US" sz="3200" dirty="0"/>
          </a:p>
        </p:txBody>
      </p:sp>
      <p:pic>
        <p:nvPicPr>
          <p:cNvPr id="3074" name="Picture 2" descr="https://user-images.githubusercontent.com/11732099/43501836-1d32897c-958a-11e8-8083-ad41ec26be1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159" y="1123837"/>
            <a:ext cx="8098246" cy="46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273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Implementation</a:t>
            </a:r>
            <a:br>
              <a:rPr lang="en-US" altLang="zh-TW" sz="3200" dirty="0" smtClean="0"/>
            </a:br>
            <a:r>
              <a:rPr lang="en-US" altLang="zh-TW" sz="3200" dirty="0" smtClean="0"/>
              <a:t>- </a:t>
            </a:r>
            <a:r>
              <a:rPr lang="en-US" altLang="zh-TW" sz="3200" dirty="0" err="1" smtClean="0"/>
              <a:t>Monodepth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830" y="1047940"/>
            <a:ext cx="66960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03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Results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2800" dirty="0" smtClean="0"/>
              <a:t>- Runtime &amp; Error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Run time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Error (with augmentation)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Error (</a:t>
            </a:r>
            <a:r>
              <a:rPr lang="en-US" altLang="zh-TW" dirty="0" smtClean="0"/>
              <a:t>without </a:t>
            </a:r>
            <a:r>
              <a:rPr lang="en-US" altLang="zh-TW" dirty="0"/>
              <a:t>augmentation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944849"/>
            <a:ext cx="7315200" cy="74003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3263829"/>
            <a:ext cx="7315200" cy="66085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268" y="4567646"/>
            <a:ext cx="7315200" cy="65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32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Results</a:t>
            </a:r>
            <a:br>
              <a:rPr lang="en-US" altLang="zh-TW" dirty="0" smtClean="0"/>
            </a:br>
            <a:r>
              <a:rPr lang="en-US" altLang="zh-TW" sz="2400" dirty="0" smtClean="0"/>
              <a:t>- Disparity Map (</a:t>
            </a:r>
            <a:r>
              <a:rPr lang="en-US" altLang="zh-TW" sz="2400" dirty="0" err="1" smtClean="0"/>
              <a:t>Syn</a:t>
            </a:r>
            <a:r>
              <a:rPr lang="en-US" altLang="zh-TW" sz="2400" dirty="0" smtClean="0"/>
              <a:t>)</a:t>
            </a:r>
            <a:endParaRPr lang="zh-TW" altLang="en-US" sz="2800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123837"/>
            <a:ext cx="6391946" cy="443085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0432" y="1125264"/>
            <a:ext cx="1574839" cy="223099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3553" y="3345872"/>
            <a:ext cx="1582109" cy="22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14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br>
              <a:rPr lang="en-US" altLang="zh-TW" dirty="0"/>
            </a:br>
            <a:r>
              <a:rPr lang="en-US" altLang="zh-TW" sz="2400" dirty="0"/>
              <a:t>- Disparity Map </a:t>
            </a:r>
            <a:r>
              <a:rPr lang="en-US" altLang="zh-TW" sz="2400" dirty="0" smtClean="0"/>
              <a:t>(Real)</a:t>
            </a:r>
            <a:endParaRPr lang="zh-TW" altLang="en-US" sz="24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7077" y="3500910"/>
            <a:ext cx="1644061" cy="226484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747" y="1213257"/>
            <a:ext cx="6626325" cy="45525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t="500" b="-1"/>
          <a:stretch/>
        </p:blipFill>
        <p:spPr>
          <a:xfrm>
            <a:off x="3575720" y="1223648"/>
            <a:ext cx="1635418" cy="228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40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Thanks for listening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857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28</TotalTime>
  <Words>39</Words>
  <Application>Microsoft Office PowerPoint</Application>
  <PresentationFormat>寬螢幕</PresentationFormat>
  <Paragraphs>20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Corbel</vt:lpstr>
      <vt:lpstr>Wingdings 2</vt:lpstr>
      <vt:lpstr>框架</vt:lpstr>
      <vt:lpstr>Computer Vision Final Project  Depth Map Generation on More Realistic Scenes</vt:lpstr>
      <vt:lpstr>Architecture</vt:lpstr>
      <vt:lpstr>Implementation  - Classifier</vt:lpstr>
      <vt:lpstr>Implementation - PSMNet</vt:lpstr>
      <vt:lpstr>Implementation - Monodepth</vt:lpstr>
      <vt:lpstr>Results - Runtime &amp; Error</vt:lpstr>
      <vt:lpstr>Results - Disparity Map (Syn)</vt:lpstr>
      <vt:lpstr>Results - Disparity Map (Real)</vt:lpstr>
      <vt:lpstr>Thanks for listening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Final Porject  Depth Map Generation on More Realistic Scenes</dc:title>
  <dc:creator>Joey Yang</dc:creator>
  <cp:lastModifiedBy>Joey Yang</cp:lastModifiedBy>
  <cp:revision>25</cp:revision>
  <dcterms:created xsi:type="dcterms:W3CDTF">2019-01-17T15:34:49Z</dcterms:created>
  <dcterms:modified xsi:type="dcterms:W3CDTF">2019-01-17T16:03:15Z</dcterms:modified>
</cp:coreProperties>
</file>