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25"/>
  </p:normalViewPr>
  <p:slideViewPr>
    <p:cSldViewPr snapToGrid="0" snapToObjects="1">
      <p:cViewPr>
        <p:scale>
          <a:sx n="122" d="100"/>
          <a:sy n="122" d="100"/>
        </p:scale>
        <p:origin x="17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BEF-29DB-7541-A784-6E635BF3E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194EC-33AA-254C-8592-9BAA35FC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E09B-93B6-164C-A722-C81A9BC5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149A-B1B4-8948-8554-FD99A0A7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5180-AFF3-4B42-99AD-3F66928B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2561-3DE8-F640-908F-F2B829A5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C53C-9600-9A44-8EE4-B1ED5626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88A-D62D-064D-8B2C-674A7F4E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DCA8-8C47-3945-8BB6-A440A815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4F30-1E8D-4E40-9574-D294D03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EBA20-3CD9-5D4D-BD57-0A0184CC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25B6-391B-E244-9F8A-0624CFD8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146C-E817-294D-A057-DAE00AD6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7759-990D-C74C-9F7B-DD5E994F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A8D9-8BCF-5545-9AE3-322EA8AE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B66E-DD03-AD44-8AC2-0CD7C871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1F56-54E8-534C-B4F9-12180BD8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2D31-5A96-C247-85B6-932E89E2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4834-8ADA-B54C-BF65-191A049B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87E3-3693-7740-9082-33AE9523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F2FB-7A7A-6647-BDFE-71B807F1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8977-14A4-6143-8FFD-EB46FF0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3FF7-E4FD-E546-8782-91E6E995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EF10-2195-9B42-9BDE-87B32A3B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A819-5727-4B49-B7C0-656FBA6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82C9-29E1-2F40-AD26-FB361333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EDD7-944E-1249-AA9D-4139B8E7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D771-5AEB-7B4B-8295-D8408FBF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2FAB-A364-3B42-944C-2AA6D25E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8CB8-2E5E-2C40-A346-8C14B7A2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1738-7AA5-9748-B9F5-221C06E3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BF9A-FDFB-8F4A-A93E-758ED10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7CAB-BB8F-5A47-8C57-2C8AA7B7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0453-D194-DB4D-9930-1985C268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E202-C8C2-DE43-8C6F-E23FDB145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A7D9C-3E4A-5D46-8FBB-DEB667B5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B44CC-2616-EF48-B72F-FC78C3F8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28DAA-BC4F-384A-AF0A-05890EBF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2BDA4-291F-1A40-AB8D-08729EA0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9DC3-9EDA-554A-9A3C-6E1FABF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F619D-5444-964D-95A3-A612339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CE229-9853-C146-846B-FD079CA1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72A48-012D-034A-865E-4E1D2E5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4EEEF-6DEE-394F-8F18-65343E4D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631E-0CB6-5945-A556-17F7633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1A198-516F-674F-AB3E-E248E3AC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F6C4-EC8A-7C45-91E2-1C271150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5F8E-A0C3-7E45-B6D4-8BC2A3F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9F02-CA39-844E-BC84-03D41B3E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D327-35B3-C045-8E4B-70097DF4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7DC2-E05E-B044-A689-156EEE45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FB1D-406A-3F48-A782-6B02925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6EA-DF93-784E-98F5-923076E4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73C5B-1F41-1C49-870B-98F9935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3D17-45E1-7148-86E6-4C06B31A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EA5F-66C2-6F46-B29B-77616729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A9FE-6A96-3749-A5E4-ACC46558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3B78-3972-E142-A8F7-DE76C086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95629-C409-F64E-AD87-3BD6BB71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0C25-3D83-D146-AAB7-D44618D8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6CB9-0312-4F49-A132-EB2A5793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8AC4-1D52-504F-AD8C-071A6023E47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64C2-F755-4B40-B547-1D10E4D1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DC09-F6B2-8A4F-85CC-2A8DD9608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4A68-2197-9248-A028-93CAAFD1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Z6v8KOAaucBfkgHog5vi0LaMMVmt8Xfyr3j1_0c4kgDXsnw4l67RJ-1QD6OpqBOZulLRB2I79C2_YlN6a6iq-3QU5EXi_iTaj6FpcDKYGORujQjlzzlJ_aS6sg7P8fDUOzV5qITFrOU">
            <a:extLst>
              <a:ext uri="{FF2B5EF4-FFF2-40B4-BE49-F238E27FC236}">
                <a16:creationId xmlns:a16="http://schemas.microsoft.com/office/drawing/2014/main" id="{7E401010-9161-2747-8166-1B385F7B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6F3730-A719-F14F-B636-AC878CE4D4C9}"/>
              </a:ext>
            </a:extLst>
          </p:cNvPr>
          <p:cNvSpPr/>
          <p:nvPr/>
        </p:nvSpPr>
        <p:spPr>
          <a:xfrm>
            <a:off x="1300975" y="841828"/>
            <a:ext cx="8982459" cy="5577499"/>
          </a:xfrm>
          <a:prstGeom prst="rect">
            <a:avLst/>
          </a:prstGeom>
        </p:spPr>
        <p:txBody>
          <a:bodyPr vert="wordArtVertRtl"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吾有一列。名之曰「旗子」。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br>
              <a:rPr lang="zh-CN" altLang="en-US" b="1" dirty="0">
                <a:latin typeface="BiauKai" panose="02010601000101010101" pitchFamily="2" charset="-120"/>
              </a:rPr>
            </a:b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充「旗子」以「你猜」。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br>
              <a:rPr lang="zh-CN" altLang="en-US" b="1" dirty="0">
                <a:latin typeface="BiauKai" panose="02010601000101010101" pitchFamily="2" charset="-120"/>
              </a:rPr>
            </a:b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吾有一列。名之曰「結果」。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吾有一數。曰零。名之曰「哀」。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br>
              <a:rPr lang="zh-CN" altLang="en-US" b="1" dirty="0">
                <a:latin typeface="BiauKai" panose="02010601000101010101" pitchFamily="2" charset="-120"/>
              </a:rPr>
            </a:b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恆為是。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加「哀」以一。名之曰「哀」。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夫「旗子」之「哀」。名之曰「暫之一」。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乘「暫之一」以二。減其以三。名之曰「暫之二」。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充「結果」以「暫之二」。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若「哀」大於十三者。乃止。云云。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云云。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br>
              <a:rPr lang="zh-CN" altLang="en-US" b="1" dirty="0">
                <a:latin typeface="BiauKai" panose="02010601000101010101" pitchFamily="2" charset="-120"/>
              </a:rPr>
            </a:b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凡「結果」中之「甲」。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吾有一數。曰「甲」。書之。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36363"/>
                </a:solidFill>
                <a:latin typeface="BiauKai" panose="02010601000101010101" pitchFamily="2" charset="-120"/>
              </a:rPr>
              <a:t>云云</a:t>
            </a:r>
            <a:endParaRPr lang="zh-CN" altLang="en-US" b="1" dirty="0">
              <a:latin typeface="BiauKai" panose="02010601000101010101" pitchFamily="2" charset="-120"/>
            </a:endParaRPr>
          </a:p>
          <a:p>
            <a:pPr>
              <a:lnSpc>
                <a:spcPct val="150000"/>
              </a:lnSpc>
            </a:pPr>
            <a:br>
              <a:rPr lang="zh-CN" altLang="en-US" b="1" dirty="0">
                <a:latin typeface="BiauKai" panose="02010601000101010101" pitchFamily="2" charset="-120"/>
              </a:rPr>
            </a:br>
            <a:endParaRPr lang="en-US" b="1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3B5BA-F5A0-4340-B3A8-3C19D59AFA1C}"/>
              </a:ext>
            </a:extLst>
          </p:cNvPr>
          <p:cNvSpPr txBox="1"/>
          <p:nvPr/>
        </p:nvSpPr>
        <p:spPr>
          <a:xfrm>
            <a:off x="1" y="6534834"/>
            <a:ext cx="73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</a:t>
            </a:r>
            <a:r>
              <a:rPr lang="en-US" altLang="zh-CN" dirty="0"/>
              <a:t>217, 215, 213, 191, 193, 187, 207, 227, 187, 203, 225, 199, 191, 229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BiauKai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2020-01-12T08:38:16Z</dcterms:created>
  <dcterms:modified xsi:type="dcterms:W3CDTF">2020-01-12T08:50:58Z</dcterms:modified>
</cp:coreProperties>
</file>