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9" r:id="rId2"/>
    <p:sldId id="260" r:id="rId3"/>
    <p:sldId id="261" r:id="rId4"/>
    <p:sldId id="256" r:id="rId5"/>
    <p:sldId id="266" r:id="rId6"/>
    <p:sldId id="263" r:id="rId7"/>
    <p:sldId id="265" r:id="rId8"/>
    <p:sldId id="264" r:id="rId9"/>
    <p:sldId id="270" r:id="rId10"/>
    <p:sldId id="267" r:id="rId11"/>
    <p:sldId id="268" r:id="rId12"/>
    <p:sldId id="269" r:id="rId13"/>
    <p:sldId id="276" r:id="rId14"/>
    <p:sldId id="277" r:id="rId15"/>
    <p:sldId id="284" r:id="rId16"/>
    <p:sldId id="285" r:id="rId17"/>
    <p:sldId id="286" r:id="rId18"/>
    <p:sldId id="287" r:id="rId19"/>
    <p:sldId id="288" r:id="rId20"/>
    <p:sldId id="257" r:id="rId21"/>
    <p:sldId id="258" r:id="rId22"/>
    <p:sldId id="271" r:id="rId23"/>
    <p:sldId id="279" r:id="rId24"/>
    <p:sldId id="280" r:id="rId25"/>
    <p:sldId id="281" r:id="rId26"/>
    <p:sldId id="282" r:id="rId27"/>
    <p:sldId id="283" r:id="rId28"/>
    <p:sldId id="26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67" y="10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0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2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1840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03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6668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12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78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7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7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4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3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8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5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7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0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77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l="-12000"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040" y="2484700"/>
            <a:ext cx="3197853" cy="13208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Montreal</a:t>
            </a:r>
            <a:endParaRPr lang="en-US" sz="5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95966" y="4151418"/>
            <a:ext cx="2628765" cy="7099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  <a:latin typeface="+mn-lt"/>
              </a:rPr>
              <a:t>User 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Group</a:t>
            </a:r>
            <a:endParaRPr lang="en-US" sz="3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681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0754"/>
            <a:ext cx="8596668" cy="4360608"/>
          </a:xfrm>
        </p:spPr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/>
              <a:t>Users of Unity understand how to use them without explanation</a:t>
            </a:r>
          </a:p>
          <a:p>
            <a:pPr lvl="1"/>
            <a:r>
              <a:rPr lang="en-US" dirty="0"/>
              <a:t>Type safe</a:t>
            </a:r>
          </a:p>
          <a:p>
            <a:pPr lvl="1"/>
            <a:r>
              <a:rPr lang="en-US" dirty="0" smtClean="0"/>
              <a:t>Asset Database features built in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When you load the root all references are loaded into memory too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296208"/>
            <a:ext cx="62007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9427"/>
            <a:ext cx="8596668" cy="3880773"/>
          </a:xfrm>
        </p:spPr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No unused objects are loaded into memory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Easy to make a mistake or type</a:t>
            </a:r>
          </a:p>
          <a:p>
            <a:pPr lvl="1"/>
            <a:r>
              <a:rPr lang="en-US" dirty="0" smtClean="0"/>
              <a:t>Moved or deleted assets will not be pointed out</a:t>
            </a:r>
          </a:p>
          <a:p>
            <a:pPr lvl="1"/>
            <a:r>
              <a:rPr lang="en-US" dirty="0" smtClean="0"/>
              <a:t>Pain in the butt to type out the asset path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405775"/>
            <a:ext cx="62579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Path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5823"/>
            <a:ext cx="8596668" cy="3880773"/>
          </a:xfrm>
        </p:spPr>
        <p:txBody>
          <a:bodyPr/>
          <a:lstStyle/>
          <a:p>
            <a:r>
              <a:rPr lang="en-US" dirty="0" smtClean="0"/>
              <a:t>Copy the Asset Path or Resource with a right click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User does not have to type the path</a:t>
            </a:r>
          </a:p>
          <a:p>
            <a:pPr lvl="2"/>
            <a:r>
              <a:rPr lang="en-US" dirty="0" smtClean="0"/>
              <a:t>No chance for a typo</a:t>
            </a:r>
          </a:p>
        </p:txBody>
      </p:sp>
      <p:pic>
        <p:nvPicPr>
          <p:cNvPr id="2052" name="Picture 4" descr="mouse right click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40" y="400441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81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Path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</a:t>
            </a:r>
          </a:p>
          <a:p>
            <a:pPr lvl="1"/>
            <a:r>
              <a:rPr lang="en-US" dirty="0" smtClean="0"/>
              <a:t>Adding to a context menu</a:t>
            </a:r>
          </a:p>
          <a:p>
            <a:pPr lvl="1"/>
            <a:r>
              <a:rPr lang="en-US" dirty="0" smtClean="0"/>
              <a:t>Getting the selected asset path</a:t>
            </a:r>
          </a:p>
          <a:p>
            <a:pPr lvl="1"/>
            <a:r>
              <a:rPr lang="en-US" dirty="0" smtClean="0"/>
              <a:t>Copying the path to the clipboard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936" y="4987425"/>
            <a:ext cx="51435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7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Dragging, makes everything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24891"/>
            <a:ext cx="8596668" cy="3341705"/>
          </a:xfrm>
        </p:spPr>
        <p:txBody>
          <a:bodyPr/>
          <a:lstStyle/>
          <a:p>
            <a:r>
              <a:rPr lang="en-US" dirty="0" smtClean="0"/>
              <a:t>Add Drag and Drop to our string field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Requires one less click </a:t>
            </a:r>
          </a:p>
        </p:txBody>
      </p:sp>
      <p:pic>
        <p:nvPicPr>
          <p:cNvPr id="2050" name="Picture 2" descr="Image result for drag and dro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992" y="3925091"/>
            <a:ext cx="4399008" cy="270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20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It Down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Add visual to the text area when the user drags an object over.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2386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It Down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Add visual to the text area when the user drags an object over.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0959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It Down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Add visual to the text area when the user drags an object over.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Handle the </a:t>
            </a:r>
            <a:r>
              <a:rPr lang="en-US" dirty="0" err="1" smtClean="0"/>
              <a:t>EventType.DragPerform</a:t>
            </a:r>
            <a:r>
              <a:rPr lang="en-US" dirty="0" smtClean="0"/>
              <a:t> event </a:t>
            </a:r>
          </a:p>
        </p:txBody>
      </p:sp>
    </p:spTree>
    <p:extLst>
      <p:ext uri="{BB962C8B-B14F-4D97-AF65-F5344CB8AC3E}">
        <p14:creationId xmlns:p14="http://schemas.microsoft.com/office/powerpoint/2010/main" val="2238001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It Down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Add visual to the text area when the user drags an object over.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Handle the </a:t>
            </a:r>
            <a:r>
              <a:rPr lang="en-US" dirty="0" err="1" smtClean="0"/>
              <a:t>EventType.DragPerform</a:t>
            </a:r>
            <a:r>
              <a:rPr lang="en-US" dirty="0" smtClean="0"/>
              <a:t> event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Capture object from </a:t>
            </a:r>
            <a:r>
              <a:rPr lang="en-US" dirty="0" err="1" smtClean="0"/>
              <a:t>DragAndDrop</a:t>
            </a:r>
            <a:r>
              <a:rPr lang="en-US" dirty="0" smtClean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3856404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It Down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Add visual to the text area when the user drags an object over.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Handle the </a:t>
            </a:r>
            <a:r>
              <a:rPr lang="en-US" dirty="0" err="1" smtClean="0"/>
              <a:t>EventType.DragPerform</a:t>
            </a:r>
            <a:r>
              <a:rPr lang="en-US" dirty="0" smtClean="0"/>
              <a:t> event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Capture object from </a:t>
            </a:r>
            <a:r>
              <a:rPr lang="en-US" dirty="0" err="1" smtClean="0"/>
              <a:t>DragAndDrop</a:t>
            </a:r>
            <a:r>
              <a:rPr lang="en-US" dirty="0" smtClean="0"/>
              <a:t> class.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Get first dropped object and set our property to the property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365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66139" y="1058087"/>
            <a:ext cx="1425786" cy="132080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9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 descr="Image result for Slack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135" y="412273"/>
            <a:ext cx="4934586" cy="261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Unit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92" y="860761"/>
            <a:ext cx="2564336" cy="17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77334" y="3222026"/>
            <a:ext cx="8596668" cy="28193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Slack Group Name: </a:t>
            </a:r>
            <a:r>
              <a:rPr lang="en-US" dirty="0" smtClean="0">
                <a:solidFill>
                  <a:schemeClr val="bg1"/>
                </a:solidFill>
              </a:rPr>
              <a:t>Unity Slackers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MUUG Channel: </a:t>
            </a:r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ugg-montreal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Signup URL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http://unityslackers.com/</a:t>
            </a:r>
          </a:p>
        </p:txBody>
      </p:sp>
    </p:spTree>
    <p:extLst>
      <p:ext uri="{BB962C8B-B14F-4D97-AF65-F5344CB8AC3E}">
        <p14:creationId xmlns:p14="http://schemas.microsoft.com/office/powerpoint/2010/main" val="173624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Lipstick on a Pig</a:t>
            </a:r>
            <a:endParaRPr lang="en-US" dirty="0"/>
          </a:p>
        </p:txBody>
      </p:sp>
      <p:pic>
        <p:nvPicPr>
          <p:cNvPr id="6146" name="Picture 2" descr="https://media.licdn.com/mpr/mpr/AAEAAQAAAAAAAAf4AAAAJDU0NDM0YTU3LWNkNjgtNDIwMy05MDMzLTFiNzczMDhmODY4M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17" y="2029960"/>
            <a:ext cx="6713682" cy="384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37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you have your cake and eat it too?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we have an object reference in the inspector </a:t>
            </a:r>
          </a:p>
          <a:p>
            <a:r>
              <a:rPr lang="en-US" dirty="0" smtClean="0"/>
              <a:t>Behind that object reference only serialize an asset path?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Image result for portal ca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33" y="3499841"/>
            <a:ext cx="2939318" cy="293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97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Serialize as a single string path.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No extra data is serialized.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Work on any serialized string field.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Warn user is placed above invalid type.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Look like an behave like an object reference.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Should require no extra knowledge to use.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8871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It Down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Create an object field with a local object instance</a:t>
            </a:r>
          </a:p>
        </p:txBody>
      </p:sp>
    </p:spTree>
    <p:extLst>
      <p:ext uri="{BB962C8B-B14F-4D97-AF65-F5344CB8AC3E}">
        <p14:creationId xmlns:p14="http://schemas.microsoft.com/office/powerpoint/2010/main" val="21466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It Down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Create an object field with a local object instance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Create initialization flag and try to load instance</a:t>
            </a:r>
          </a:p>
        </p:txBody>
      </p:sp>
    </p:spTree>
    <p:extLst>
      <p:ext uri="{BB962C8B-B14F-4D97-AF65-F5344CB8AC3E}">
        <p14:creationId xmlns:p14="http://schemas.microsoft.com/office/powerpoint/2010/main" val="655961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It Down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Create an object field with a local object instance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Create initialization flag and try to load instance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If instance changes get it’s asset path and assign it to our property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2813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It Down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Create an object field with a local object instance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Create initialization flag and try to load instance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If instance changes get it’s asset path and assign it to our property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Create warning if the attribute is applied to the wrong type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736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Is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best to try to let your users know when something goes wrong.</a:t>
            </a:r>
          </a:p>
          <a:p>
            <a:r>
              <a:rPr lang="en-US" dirty="0" smtClean="0"/>
              <a:t>If input can be validated do it.</a:t>
            </a:r>
          </a:p>
          <a:p>
            <a:r>
              <a:rPr lang="en-US" dirty="0" smtClean="0"/>
              <a:t>The example we just wrote is limited and has one tragic flaw.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83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Twitter: @</a:t>
            </a:r>
            <a:r>
              <a:rPr lang="en-US" dirty="0" err="1" smtClean="0"/>
              <a:t>ByMayne</a:t>
            </a:r>
            <a:endParaRPr lang="en-US" dirty="0" smtClean="0"/>
          </a:p>
          <a:p>
            <a:r>
              <a:rPr lang="en-US" dirty="0" smtClean="0"/>
              <a:t>Email: ByronMayne@gmail.com</a:t>
            </a:r>
          </a:p>
        </p:txBody>
      </p:sp>
    </p:spTree>
    <p:extLst>
      <p:ext uri="{BB962C8B-B14F-4D97-AF65-F5344CB8AC3E}">
        <p14:creationId xmlns:p14="http://schemas.microsoft.com/office/powerpoint/2010/main" val="237153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677334" y="3222026"/>
            <a:ext cx="8596668" cy="28193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Always looking for new speakers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Art, Design, Development, or even Production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Both short and longer talks works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Any experience level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Contact me on @</a:t>
            </a:r>
            <a:r>
              <a:rPr lang="en-US" dirty="0" err="1" smtClean="0">
                <a:solidFill>
                  <a:schemeClr val="bg1"/>
                </a:solidFill>
              </a:rPr>
              <a:t>ByMayne</a:t>
            </a:r>
            <a:r>
              <a:rPr lang="en-US" dirty="0" smtClean="0">
                <a:solidFill>
                  <a:schemeClr val="bg1"/>
                </a:solidFill>
              </a:rPr>
              <a:t> or email ByronMayne@gmail.com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7334" y="95673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/>
              <a:t>Want to Do a Talk?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005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the Usable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Creating Tools that people will really use</a:t>
            </a:r>
          </a:p>
          <a:p>
            <a:endParaRPr lang="en-US" dirty="0"/>
          </a:p>
          <a:p>
            <a:r>
              <a:rPr lang="en-US" dirty="0" smtClean="0"/>
              <a:t>Byron Mayne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5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Editor 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cover some of the most common tools you will need when creating your own tools.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Editor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Used to inspect Objects in the scene when they are selected</a:t>
            </a:r>
          </a:p>
          <a:p>
            <a:pPr lvl="1"/>
            <a:r>
              <a:rPr lang="en-US" dirty="0" smtClean="0"/>
              <a:t>Can edit multiple objects at once</a:t>
            </a:r>
          </a:p>
          <a:p>
            <a:pPr lvl="1"/>
            <a:r>
              <a:rPr lang="en-US" dirty="0" smtClean="0"/>
              <a:t>Created inheriting from the Editor type.</a:t>
            </a:r>
          </a:p>
          <a:p>
            <a:pPr lvl="1"/>
            <a:r>
              <a:rPr lang="en-US" dirty="0" smtClean="0"/>
              <a:t>Created automatically when you select an Object that matches the target.</a:t>
            </a:r>
          </a:p>
          <a:p>
            <a:r>
              <a:rPr lang="en-US" dirty="0" smtClean="0"/>
              <a:t>Editor Window</a:t>
            </a:r>
          </a:p>
          <a:p>
            <a:pPr lvl="1"/>
            <a:r>
              <a:rPr lang="en-US" dirty="0"/>
              <a:t>Created by inheriting from </a:t>
            </a:r>
            <a:r>
              <a:rPr lang="en-US" dirty="0" err="1"/>
              <a:t>EditorWindow</a:t>
            </a:r>
            <a:r>
              <a:rPr lang="en-US" dirty="0"/>
              <a:t> type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Opened normally with a </a:t>
            </a:r>
            <a:r>
              <a:rPr lang="en-US" dirty="0" err="1" smtClean="0"/>
              <a:t>MenuItemAttribute</a:t>
            </a:r>
            <a:endParaRPr lang="en-US" dirty="0" smtClean="0"/>
          </a:p>
          <a:p>
            <a:r>
              <a:rPr lang="en-US" dirty="0" smtClean="0"/>
              <a:t>Property Drawers</a:t>
            </a:r>
          </a:p>
          <a:p>
            <a:pPr lvl="1"/>
            <a:r>
              <a:rPr lang="en-US" dirty="0" smtClean="0"/>
              <a:t>Used to make an editor for an attribute or a non-</a:t>
            </a:r>
            <a:r>
              <a:rPr lang="en-US" dirty="0" err="1" smtClean="0"/>
              <a:t>monobehaviour</a:t>
            </a:r>
            <a:r>
              <a:rPr lang="en-US" dirty="0" smtClean="0"/>
              <a:t> type.</a:t>
            </a:r>
          </a:p>
          <a:p>
            <a:pPr lvl="1"/>
            <a:r>
              <a:rPr lang="en-US" dirty="0" smtClean="0"/>
              <a:t>Created by Serialized Properties whenever they find a matching target.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that is in Unity is part of the Asset Database</a:t>
            </a:r>
          </a:p>
          <a:p>
            <a:r>
              <a:rPr lang="en-US" dirty="0" smtClean="0"/>
              <a:t>Find assets</a:t>
            </a:r>
          </a:p>
          <a:p>
            <a:r>
              <a:rPr lang="en-US" dirty="0" smtClean="0"/>
              <a:t>Filter by type</a:t>
            </a:r>
          </a:p>
          <a:p>
            <a:r>
              <a:rPr lang="en-US" dirty="0" smtClean="0"/>
              <a:t>Create, move, rename, and delete</a:t>
            </a:r>
          </a:p>
          <a:p>
            <a:r>
              <a:rPr lang="en-US" dirty="0" smtClean="0"/>
              <a:t>Callbacks built in to allow you to respond to events.</a:t>
            </a:r>
          </a:p>
        </p:txBody>
      </p:sp>
    </p:spTree>
    <p:extLst>
      <p:ext uri="{BB962C8B-B14F-4D97-AF65-F5344CB8AC3E}">
        <p14:creationId xmlns:p14="http://schemas.microsoft.com/office/powerpoint/2010/main" val="421738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way of dealing with serialized data in Unity.</a:t>
            </a:r>
          </a:p>
          <a:p>
            <a:r>
              <a:rPr lang="en-US" dirty="0" smtClean="0"/>
              <a:t>Supports</a:t>
            </a:r>
            <a:r>
              <a:rPr lang="en-US" dirty="0"/>
              <a:t> </a:t>
            </a:r>
            <a:r>
              <a:rPr lang="en-US" dirty="0" smtClean="0"/>
              <a:t>multi editing and undo. </a:t>
            </a:r>
          </a:p>
          <a:p>
            <a:r>
              <a:rPr lang="en-US" dirty="0" smtClean="0"/>
              <a:t>Similar to reflection</a:t>
            </a:r>
          </a:p>
          <a:p>
            <a:r>
              <a:rPr lang="en-US" dirty="0" smtClean="0"/>
              <a:t>Can edit private values</a:t>
            </a:r>
          </a:p>
          <a:p>
            <a:r>
              <a:rPr lang="en-US" dirty="0" smtClean="0"/>
              <a:t>Can’t edit none serialized fields.</a:t>
            </a:r>
          </a:p>
          <a:p>
            <a:r>
              <a:rPr lang="en-US" dirty="0" smtClean="0"/>
              <a:t>One of the most powerful tools in your tool belt.</a:t>
            </a:r>
          </a:p>
        </p:txBody>
      </p:sp>
    </p:spTree>
    <p:extLst>
      <p:ext uri="{BB962C8B-B14F-4D97-AF65-F5344CB8AC3E}">
        <p14:creationId xmlns:p14="http://schemas.microsoft.com/office/powerpoint/2010/main" val="27473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Object Reference Problem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one problem that I have continue to solve on every project I work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183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2706</TotalTime>
  <Words>763</Words>
  <Application>Microsoft Office PowerPoint</Application>
  <PresentationFormat>Widescreen</PresentationFormat>
  <Paragraphs>121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Courier New</vt:lpstr>
      <vt:lpstr>Trebuchet MS</vt:lpstr>
      <vt:lpstr>Wingdings 3</vt:lpstr>
      <vt:lpstr>Facet</vt:lpstr>
      <vt:lpstr>Montreal</vt:lpstr>
      <vt:lpstr>+</vt:lpstr>
      <vt:lpstr>PowerPoint Presentation</vt:lpstr>
      <vt:lpstr>Creating the Usable</vt:lpstr>
      <vt:lpstr>The Editor Basics</vt:lpstr>
      <vt:lpstr>Visual Editor Types</vt:lpstr>
      <vt:lpstr>Asset Database</vt:lpstr>
      <vt:lpstr>Serialized Properties</vt:lpstr>
      <vt:lpstr>The Object Reference Problem</vt:lpstr>
      <vt:lpstr>Object References</vt:lpstr>
      <vt:lpstr>Resource Paths</vt:lpstr>
      <vt:lpstr>Copy Path Utility</vt:lpstr>
      <vt:lpstr>Copy Path Utility</vt:lpstr>
      <vt:lpstr>Dragging, makes everything better</vt:lpstr>
      <vt:lpstr>Breaking It Down</vt:lpstr>
      <vt:lpstr>Breaking It Down</vt:lpstr>
      <vt:lpstr>Breaking It Down</vt:lpstr>
      <vt:lpstr>Breaking It Down</vt:lpstr>
      <vt:lpstr>Breaking It Down</vt:lpstr>
      <vt:lpstr>Lipstick on a Pig</vt:lpstr>
      <vt:lpstr>Could you have your cake and eat it too?</vt:lpstr>
      <vt:lpstr>Tools Goals</vt:lpstr>
      <vt:lpstr>Breaking It Down</vt:lpstr>
      <vt:lpstr>Breaking It Down</vt:lpstr>
      <vt:lpstr>Breaking It Down</vt:lpstr>
      <vt:lpstr>Breaking It Down</vt:lpstr>
      <vt:lpstr>Feedback Is Key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Montreal</dc:title>
  <dc:creator>Byron Mayne</dc:creator>
  <cp:lastModifiedBy>Byron Mayne</cp:lastModifiedBy>
  <cp:revision>33</cp:revision>
  <dcterms:created xsi:type="dcterms:W3CDTF">2017-08-10T22:56:10Z</dcterms:created>
  <dcterms:modified xsi:type="dcterms:W3CDTF">2017-08-16T02:15:44Z</dcterms:modified>
</cp:coreProperties>
</file>