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3C92-B798-BF40-62DA-5A93C21A4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F3F7B0-CBB5-4660-A474-CED8A2920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3AD69-6F88-4122-A64C-601C9B33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F51C1-02ED-C340-1BAE-AD3E7FD8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50944-1E57-694E-7892-D4B03A5A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9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3E1F1-5BA3-C7EB-AEC8-408C7CF9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BDDBF4-0F8D-56F7-6BB7-1A12C8E9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5897B-B614-2CB3-F4AD-6C66814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905A66-8B36-39B2-E35C-9637C16D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A77ED-4928-B0D2-94E7-88F3B2B2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431914-291C-BEE6-2E2C-4108DD19B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040FE9-FF91-4427-55DF-3F85E332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C18FF-6E4A-C051-4D39-F00C799A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9BED1-A9F0-BBF9-64D7-A38CF2C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E271C-8E0E-1C20-771C-1EA5A43D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8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62AB6-975E-517D-4E2C-C0FFA9FA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EB229-EC2F-FD44-C50F-7A3C3313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85E6B-9287-721E-A202-6655D5D6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93DA8-C814-5809-5818-CB0470CF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BE03C-98F9-E200-E989-D21A8C37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4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23C6E-DFD5-3345-4ED9-292E9875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032443-5A38-2172-8BDA-B12324AC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56A25-0D45-9351-D54E-EEFF324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45314-BBB6-7C60-5F3D-9AA601D5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7F608-80ED-080D-0E0D-BC8BB1D7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7982C-E70E-B478-71FF-51F21FB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B9CE5-A164-5638-B1F2-51A39337D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41A3A5-578C-3E48-D5AC-2A2ABA6A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4B739D-75A4-718B-8352-12A36FDE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2677C-E621-EBDC-4074-A189E99F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0795E-D78F-AC73-B9E8-4FDB53A4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0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863D2-0AC8-110E-A6DE-6DEFDED5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32BAB-7B6B-676A-DE22-B4755B9B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5BE9C0-D025-1DFB-EA8A-3037FCB55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C4BB01-B870-89EF-800D-B6C14C247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1C8625-7390-FC3D-8496-A95CA75D1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2D969B-D5A2-C61B-1586-9D38CA6F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B2CA8D-390C-B886-A4F6-5353B1D6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D842F2-0755-DCA0-A8DB-B76FAC96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71C1B-26D2-A166-4F20-9E01094D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CF041B-9E94-6487-F160-17FBB1C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FEF8F7-46FD-4663-FDF1-4B4831B1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AD27F9-B7B7-B06F-8180-7263F648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40CC5A-E9AD-9895-2A0F-072640C8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D57460-B23C-0045-174D-E5E421EE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73843-3B22-FA91-F71C-326B627A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82665-A0B4-1DD7-E41A-0872FED2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67E06-E270-C3FB-BA96-42C29A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4ED284-42ED-DF57-9B0D-411F3C05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1D118-6C1F-B0FA-7405-2BC42907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FC9A1-5B30-AAC0-0A60-1E5627A3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513D05-175F-BD17-F61D-72FB8AE1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BCD61-06BE-540D-2858-681E878B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6478E4-DED5-A913-CB4F-4ADA68D7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55D0A8-E046-A5ED-B5D0-74E17167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21A2C5-1C43-B2B0-2C12-0ABCA4F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5D438-CAD1-DFCD-4E32-B262FA4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D27A6-7E65-124F-59D9-90CB276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2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A00914-0235-5790-2771-2E2ECF0D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32534-0154-AEDF-6FFB-88F37EF2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CD347-519B-F1B8-BA10-3580A090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6262-D75D-4A93-BC29-E383CCBD1789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1FD99-F07B-83AE-F69D-5C4D9E099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A9F3A-2C80-7219-30C6-CB4F4CD11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E4AD-0928-4BA3-99CE-C262072ADD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5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90131B8-9990-35CE-49F0-27A3330D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54" y="652704"/>
            <a:ext cx="9770488" cy="54979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1E6703-98A8-3A6E-8667-840E13EBC2AD}"/>
              </a:ext>
            </a:extLst>
          </p:cNvPr>
          <p:cNvSpPr/>
          <p:nvPr/>
        </p:nvSpPr>
        <p:spPr>
          <a:xfrm>
            <a:off x="1210754" y="652703"/>
            <a:ext cx="9770488" cy="559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3B1E3-7230-071C-9CB2-55C150BCC312}"/>
              </a:ext>
            </a:extLst>
          </p:cNvPr>
          <p:cNvSpPr/>
          <p:nvPr/>
        </p:nvSpPr>
        <p:spPr>
          <a:xfrm>
            <a:off x="1210754" y="1341782"/>
            <a:ext cx="3112768" cy="4412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CD475-DA76-105A-AC4D-4CE5189BC056}"/>
              </a:ext>
            </a:extLst>
          </p:cNvPr>
          <p:cNvSpPr/>
          <p:nvPr/>
        </p:nvSpPr>
        <p:spPr>
          <a:xfrm>
            <a:off x="4412974" y="1331843"/>
            <a:ext cx="6568268" cy="4422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27F8D-CB60-4E08-22B5-0621D0C1C4BC}"/>
              </a:ext>
            </a:extLst>
          </p:cNvPr>
          <p:cNvSpPr/>
          <p:nvPr/>
        </p:nvSpPr>
        <p:spPr>
          <a:xfrm>
            <a:off x="1210755" y="5874025"/>
            <a:ext cx="9770487" cy="2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3262948-11E1-CCB2-C048-1A9292F94599}"/>
              </a:ext>
            </a:extLst>
          </p:cNvPr>
          <p:cNvCxnSpPr>
            <a:cxnSpLocks/>
          </p:cNvCxnSpPr>
          <p:nvPr/>
        </p:nvCxnSpPr>
        <p:spPr>
          <a:xfrm>
            <a:off x="-571176" y="3586369"/>
            <a:ext cx="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6BB6746-52E5-2453-3736-439C2402F2F8}"/>
              </a:ext>
            </a:extLst>
          </p:cNvPr>
          <p:cNvCxnSpPr>
            <a:cxnSpLocks/>
          </p:cNvCxnSpPr>
          <p:nvPr/>
        </p:nvCxnSpPr>
        <p:spPr>
          <a:xfrm>
            <a:off x="-561884" y="6637682"/>
            <a:ext cx="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432901E-D82A-134D-1D63-991986C18DD7}"/>
              </a:ext>
            </a:extLst>
          </p:cNvPr>
          <p:cNvCxnSpPr>
            <a:cxnSpLocks/>
          </p:cNvCxnSpPr>
          <p:nvPr/>
        </p:nvCxnSpPr>
        <p:spPr>
          <a:xfrm>
            <a:off x="10991345" y="3429000"/>
            <a:ext cx="3014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8A819-CD81-B070-70E1-988410628381}"/>
              </a:ext>
            </a:extLst>
          </p:cNvPr>
          <p:cNvSpPr txBox="1"/>
          <p:nvPr/>
        </p:nvSpPr>
        <p:spPr>
          <a:xfrm>
            <a:off x="-53686" y="825813"/>
            <a:ext cx="10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HEADER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074EF7-DF0F-C8F9-415B-8268083556EE}"/>
              </a:ext>
            </a:extLst>
          </p:cNvPr>
          <p:cNvSpPr txBox="1"/>
          <p:nvPr/>
        </p:nvSpPr>
        <p:spPr>
          <a:xfrm>
            <a:off x="-60502" y="5827696"/>
            <a:ext cx="10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FOOTER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571BCEE-A1DD-30C8-D79D-5992A4078D6C}"/>
              </a:ext>
            </a:extLst>
          </p:cNvPr>
          <p:cNvSpPr txBox="1"/>
          <p:nvPr/>
        </p:nvSpPr>
        <p:spPr>
          <a:xfrm>
            <a:off x="11292833" y="3244334"/>
            <a:ext cx="10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MAILS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1A8B883-9DD8-2661-691F-AB69E90EC9E6}"/>
              </a:ext>
            </a:extLst>
          </p:cNvPr>
          <p:cNvSpPr txBox="1"/>
          <p:nvPr/>
        </p:nvSpPr>
        <p:spPr>
          <a:xfrm>
            <a:off x="-153401" y="3107575"/>
            <a:ext cx="1257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CONTROL</a:t>
            </a:r>
          </a:p>
          <a:p>
            <a:pPr algn="ctr"/>
            <a:r>
              <a:rPr lang="fr-FR" b="1" dirty="0">
                <a:solidFill>
                  <a:srgbClr val="002060"/>
                </a:solidFill>
              </a:rPr>
              <a:t>PANEL</a:t>
            </a:r>
          </a:p>
          <a:p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C7BE651-78A6-30D3-FD34-9B3C9041AB56}"/>
              </a:ext>
            </a:extLst>
          </p:cNvPr>
          <p:cNvCxnSpPr>
            <a:cxnSpLocks/>
          </p:cNvCxnSpPr>
          <p:nvPr/>
        </p:nvCxnSpPr>
        <p:spPr>
          <a:xfrm rot="10800000">
            <a:off x="909266" y="3453600"/>
            <a:ext cx="3014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F373D23-4A56-0D88-5B86-D53E640F7014}"/>
              </a:ext>
            </a:extLst>
          </p:cNvPr>
          <p:cNvCxnSpPr>
            <a:cxnSpLocks/>
          </p:cNvCxnSpPr>
          <p:nvPr/>
        </p:nvCxnSpPr>
        <p:spPr>
          <a:xfrm rot="10800000">
            <a:off x="894019" y="1010479"/>
            <a:ext cx="3014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DA998B0-EFCF-6F9B-5C6F-269AD61AFD86}"/>
              </a:ext>
            </a:extLst>
          </p:cNvPr>
          <p:cNvCxnSpPr>
            <a:cxnSpLocks/>
          </p:cNvCxnSpPr>
          <p:nvPr/>
        </p:nvCxnSpPr>
        <p:spPr>
          <a:xfrm rot="10800000">
            <a:off x="894019" y="6012362"/>
            <a:ext cx="3014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8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HOAREAU Charlene</dc:creator>
  <cp:lastModifiedBy>HOAREAU Charlene</cp:lastModifiedBy>
  <cp:revision>3</cp:revision>
  <dcterms:created xsi:type="dcterms:W3CDTF">2022-10-21T10:50:32Z</dcterms:created>
  <dcterms:modified xsi:type="dcterms:W3CDTF">2022-10-21T12:02:55Z</dcterms:modified>
</cp:coreProperties>
</file>