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B0A940-9F05-4600-B463-EAC301F40D73}" type="datetimeFigureOut">
              <a:rPr lang="es-CR" smtClean="0"/>
              <a:t>24/03/2015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6821B2-D01E-40D9-9A6D-2C690BFB99A9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Byron navarro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156048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Mi trabajo se basa en un proyecto simple, donde lo que busco es generar de forma legible cada punto de mi presentación personal.</a:t>
            </a:r>
          </a:p>
          <a:p>
            <a:r>
              <a:rPr lang="es-CR" dirty="0" smtClean="0"/>
              <a:t>Mostraré cada proyecto que me han llevado a mi superación personal y además destacaré los centros u organizaciones de las que he sido parte a lo largo de mi carrera como Web </a:t>
            </a:r>
            <a:r>
              <a:rPr lang="es-CR" dirty="0" err="1" smtClean="0"/>
              <a:t>Designer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637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</TotalTime>
  <Words>61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Claridad</vt:lpstr>
      <vt:lpstr>Byron navarro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Byron navarro</dc:title>
  <dc:creator>Invitado</dc:creator>
  <cp:lastModifiedBy>Invitado</cp:lastModifiedBy>
  <cp:revision>1</cp:revision>
  <dcterms:created xsi:type="dcterms:W3CDTF">2015-03-24T22:19:44Z</dcterms:created>
  <dcterms:modified xsi:type="dcterms:W3CDTF">2015-03-24T22:25:42Z</dcterms:modified>
</cp:coreProperties>
</file>