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45EC-BE52-45D4-B23A-8208649C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BFD5-E68B-4395-8685-77E28BDFDB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</a:t>
            </a:r>
            <a:endParaRPr lang="en-US" dirty="0"/>
          </a:p>
          <a:p>
            <a:pPr algn="r"/>
            <a:r>
              <a:rPr lang="en-US" dirty="0"/>
              <a:t>Bhavani 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7409" y="517698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+mj-lt"/>
              </a:rPr>
              <a:t>C Structures</a:t>
            </a:r>
            <a:endParaRPr lang="en-US" sz="3200" b="1" i="0" dirty="0">
              <a:solidFill>
                <a:srgbClr val="273239"/>
              </a:solidFill>
              <a:effectLst/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7740" y="1215390"/>
            <a:ext cx="10485755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sz="2400"/>
              <a:t>The structure in C is a user-defined data type that can be used to group items of possibly different types into a single type. The struct keyword is used to define the structure in the C programming language. </a:t>
            </a:r>
            <a:endParaRPr lang="en-US" sz="2400"/>
          </a:p>
          <a:p>
            <a:pPr marL="457200" lvl="1" indent="457200"/>
            <a:endParaRPr lang="en-US" sz="2400"/>
          </a:p>
          <a:p>
            <a:pPr marL="457200" lvl="1" indent="457200"/>
            <a:r>
              <a:rPr lang="en-US" sz="2400"/>
              <a:t>The items in the structure are called its member and they can be of any valid data type.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00100" y="443865"/>
            <a:ext cx="4816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j-ea"/>
                <a:cs typeface="+mj-ea"/>
              </a:rPr>
              <a:t>C Structure Declaration</a:t>
            </a:r>
            <a:endParaRPr lang="en-US" sz="3200">
              <a:latin typeface="+mj-ea"/>
              <a:cs typeface="+mj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0100" y="1165225"/>
            <a:ext cx="10257790" cy="525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sz="2400"/>
              <a:t>We have to declare structure in C before using it in our program. In structure declaration, we specify its member variables along with their datatype. We can use the struct keyword to declare the structure in C using the following syntax</a:t>
            </a:r>
            <a:endParaRPr lang="en-US" sz="2400"/>
          </a:p>
          <a:p>
            <a:pPr marL="457200" lvl="1" indent="457200"/>
            <a:endParaRPr lang="en-US" sz="2400"/>
          </a:p>
          <a:p>
            <a:pPr marL="457200" lvl="1" indent="457200"/>
            <a:r>
              <a:rPr lang="en-US" sz="2400"/>
              <a:t>struct structure_name {</a:t>
            </a:r>
            <a:endParaRPr lang="en-US" sz="2400"/>
          </a:p>
          <a:p>
            <a:pPr marL="457200" lvl="1" indent="457200"/>
            <a:r>
              <a:rPr lang="en-US" sz="2400"/>
              <a:t>    data_type member_name1;</a:t>
            </a:r>
            <a:endParaRPr lang="en-US" sz="2400"/>
          </a:p>
          <a:p>
            <a:pPr marL="457200" lvl="1" indent="457200"/>
            <a:r>
              <a:rPr lang="en-US" sz="2400"/>
              <a:t>    data_type member_name1;</a:t>
            </a:r>
            <a:endParaRPr lang="en-US" sz="2400"/>
          </a:p>
          <a:p>
            <a:pPr marL="457200" lvl="1" indent="457200"/>
            <a:r>
              <a:rPr lang="en-US" sz="2400"/>
              <a:t>    ....</a:t>
            </a:r>
            <a:endParaRPr lang="en-US" sz="2400"/>
          </a:p>
          <a:p>
            <a:pPr marL="457200" lvl="1" indent="457200"/>
            <a:r>
              <a:rPr lang="en-US" sz="2400"/>
              <a:t>    ....</a:t>
            </a:r>
            <a:endParaRPr lang="en-US" sz="2400"/>
          </a:p>
          <a:p>
            <a:pPr marL="457200" lvl="1" indent="457200"/>
            <a:r>
              <a:rPr lang="en-US" sz="2400"/>
              <a:t>};</a:t>
            </a:r>
            <a:endParaRPr lang="en-US" sz="2400"/>
          </a:p>
          <a:p>
            <a:pPr marL="457200" lvl="1" indent="457200"/>
            <a:endParaRPr lang="en-US" sz="2400"/>
          </a:p>
          <a:p>
            <a:pPr marL="457200" lvl="1" indent="457200"/>
            <a:r>
              <a:rPr lang="en-US" sz="2400"/>
              <a:t>The above syntax is also called a structure template or structure prototype and no memory is allocated to the structure in the declaration.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Presentation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AmdtSymbols</vt:lpstr>
      <vt:lpstr>Office Theme</vt:lpstr>
      <vt:lpstr>Structs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</dc:title>
  <dc:creator>STUDENT</dc:creator>
  <cp:lastModifiedBy>STUDENT</cp:lastModifiedBy>
  <cp:revision>3</cp:revision>
  <dcterms:created xsi:type="dcterms:W3CDTF">2023-12-13T09:41:00Z</dcterms:created>
  <dcterms:modified xsi:type="dcterms:W3CDTF">2023-12-14T05:02:19Z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0180CCF53F234A7BAB63A1EDD774C287_12</vt:lpwstr>
  </property>
  <property fmtid="{D5CDD505-2E9C-101B-9397-08002B2CF9AE}" pid="3" name="KSOProductBuildVer">
    <vt:lpwstr>1033-12.2.0.13306</vt:lpwstr>
  </property>
</Properties>
</file>