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9" r:id="rId9"/>
    <p:sldId id="268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15" y="7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7FAF2-17A2-4E26-BD6B-8D2DEF662A14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339336-F3D9-4C70-A76E-F0A9F9BE8C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2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42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05000" y="3352800"/>
            <a:ext cx="8001000" cy="3295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Project on</a:t>
            </a:r>
          </a:p>
          <a:p>
            <a:pPr algn="ctr">
              <a:lnSpc>
                <a:spcPct val="150000"/>
              </a:lnSpc>
              <a:spcBef>
                <a:spcPts val="100"/>
              </a:spcBef>
            </a:pPr>
            <a:r>
              <a:rPr lang="en-IN" sz="3200" b="1" dirty="0">
                <a:latin typeface="Arial MT"/>
                <a:cs typeface="Arial MT"/>
              </a:rPr>
              <a:t>OOPS - Banking System </a:t>
            </a:r>
            <a:endParaRPr sz="3200" b="1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sz="2700" spc="-25" dirty="0">
                <a:latin typeface="Arial MT"/>
                <a:cs typeface="Arial MT"/>
              </a:rPr>
              <a:t>By</a:t>
            </a:r>
            <a:r>
              <a:rPr lang="en-IN" sz="2700" spc="-25" dirty="0">
                <a:latin typeface="Arial MT"/>
                <a:cs typeface="Arial MT"/>
              </a:rPr>
              <a:t> </a:t>
            </a:r>
            <a:r>
              <a:rPr sz="2700" spc="-25" dirty="0">
                <a:latin typeface="Arial MT"/>
                <a:cs typeface="Arial MT"/>
              </a:rPr>
              <a:t> </a:t>
            </a:r>
            <a:endParaRPr lang="en-IN" sz="2700" spc="-20" dirty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lang="en-IN" sz="2700" spc="-20" dirty="0">
                <a:latin typeface="Arial MT"/>
                <a:cs typeface="Arial MT"/>
              </a:rPr>
              <a:t>B Nikhilesh</a:t>
            </a: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sz="2700" spc="-20" dirty="0">
                <a:latin typeface="Arial MT"/>
                <a:cs typeface="Arial MT"/>
              </a:rPr>
              <a:t> </a:t>
            </a:r>
            <a:r>
              <a:rPr sz="2700" spc="-10" dirty="0">
                <a:latin typeface="Arial MT"/>
                <a:cs typeface="Arial MT"/>
              </a:rPr>
              <a:t>Bat</a:t>
            </a:r>
            <a:r>
              <a:rPr lang="en-IN" sz="2700" spc="-10" dirty="0" err="1">
                <a:latin typeface="Arial MT"/>
                <a:cs typeface="Arial MT"/>
              </a:rPr>
              <a:t>ch</a:t>
            </a:r>
            <a:r>
              <a:rPr lang="en-IN" sz="2700" spc="-10" dirty="0">
                <a:latin typeface="Arial MT"/>
                <a:cs typeface="Arial MT"/>
              </a:rPr>
              <a:t> - 434</a:t>
            </a:r>
            <a:endParaRPr sz="27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AA90D4-54C8-4BA8-993C-8B6340D304E9}"/>
              </a:ext>
            </a:extLst>
          </p:cNvPr>
          <p:cNvSpPr txBox="1"/>
          <p:nvPr/>
        </p:nvSpPr>
        <p:spPr>
          <a:xfrm>
            <a:off x="4419600" y="4572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/>
              <a:t>Introduction</a:t>
            </a:r>
            <a:endParaRPr lang="en-IN" sz="3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09D47B-7881-4995-9B0C-F21D85265961}"/>
              </a:ext>
            </a:extLst>
          </p:cNvPr>
          <p:cNvSpPr/>
          <p:nvPr/>
        </p:nvSpPr>
        <p:spPr>
          <a:xfrm>
            <a:off x="1257300" y="1286802"/>
            <a:ext cx="9677400" cy="1287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Banks need to manage thousands of customer accounts efficiently. Every customer may have a Savings Account (earns interest, no overdraft allowed) or a Current Account (overdraft facility, no interest)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977DBA-F29A-4F6D-88C1-736586431C3C}"/>
              </a:ext>
            </a:extLst>
          </p:cNvPr>
          <p:cNvSpPr/>
          <p:nvPr/>
        </p:nvSpPr>
        <p:spPr>
          <a:xfrm>
            <a:off x="1943100" y="2819161"/>
            <a:ext cx="89916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operations include:</a:t>
            </a:r>
            <a:endParaRPr lang="en-US" b="1" dirty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Deposits and withdrawals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Balance checking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Interest addition (for savings)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Overdraft handling (for current accounts)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security (customers should not directly modify balances)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0237" y="609600"/>
            <a:ext cx="6340126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OOPS Concepts Used</a:t>
            </a:r>
            <a:endParaRPr spc="-1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85B707-D96F-4296-9ED0-0B178D15FAA9}"/>
              </a:ext>
            </a:extLst>
          </p:cNvPr>
          <p:cNvSpPr/>
          <p:nvPr/>
        </p:nvSpPr>
        <p:spPr>
          <a:xfrm>
            <a:off x="1524000" y="2057400"/>
            <a:ext cx="9372600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Encapsulation</a:t>
            </a:r>
            <a:r>
              <a:rPr lang="en-US" sz="2400" dirty="0"/>
              <a:t> → Private balance (__balance)</a:t>
            </a:r>
          </a:p>
          <a:p>
            <a:endParaRPr lang="en-US" sz="2400" dirty="0"/>
          </a:p>
          <a:p>
            <a:r>
              <a:rPr lang="en-US" sz="2400" b="1" dirty="0"/>
              <a:t>Inheritance</a:t>
            </a:r>
            <a:r>
              <a:rPr lang="en-US" sz="2400" dirty="0"/>
              <a:t> → </a:t>
            </a:r>
            <a:r>
              <a:rPr lang="en-US" sz="2400" dirty="0" err="1"/>
              <a:t>SavingsAccount</a:t>
            </a:r>
            <a:r>
              <a:rPr lang="en-US" sz="2400" dirty="0"/>
              <a:t> &amp; </a:t>
            </a:r>
            <a:r>
              <a:rPr lang="en-US" sz="2400" dirty="0" err="1"/>
              <a:t>CurrentAccount</a:t>
            </a:r>
            <a:r>
              <a:rPr lang="en-US" sz="2400" dirty="0"/>
              <a:t> extend </a:t>
            </a:r>
            <a:r>
              <a:rPr lang="en-US" sz="2400" dirty="0" err="1"/>
              <a:t>BankAccount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b="1" dirty="0"/>
              <a:t>Polymorphism</a:t>
            </a:r>
            <a:r>
              <a:rPr lang="en-US" sz="2400" dirty="0"/>
              <a:t> → withdraw() behaves differently for each account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C3F81A0F-D6E9-486F-986C-26B5B8A02B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29000" y="522341"/>
            <a:ext cx="4419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Features 🚀</a:t>
            </a:r>
            <a:endParaRPr spc="-1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E94CC6-D3F6-4034-BBEB-FF454035C689}"/>
              </a:ext>
            </a:extLst>
          </p:cNvPr>
          <p:cNvSpPr txBox="1"/>
          <p:nvPr/>
        </p:nvSpPr>
        <p:spPr>
          <a:xfrm>
            <a:off x="1295400" y="1828800"/>
            <a:ext cx="80772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Deposit &amp; Withdraw with error handling.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Interest calculation for savings accounts.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Overdraft facility for current accounts.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Scalable for future extensions (Loans, FD, etc.).</a:t>
            </a:r>
          </a:p>
          <a:p>
            <a:r>
              <a:rPr lang="en-IN" b="1" dirty="0"/>
              <a:t> </a:t>
            </a:r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AE7AE4DD-890E-4294-89CF-6EB88EA7B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0200" y="381000"/>
            <a:ext cx="84582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Example Demonstrations </a:t>
            </a:r>
            <a:endParaRPr spc="-1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ACE0081-BDE4-5BD0-28FA-8747E3D536C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676400" y="1441103"/>
            <a:ext cx="7848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 → Ravi deposits 2000 → Balance = 2000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Withdraw (Savings) → Sneha tries 10000 with 5000 → ❌ Fails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 → Arjun with 10000 → Balance = 10500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Overdraft → Priya with 2000 withdraws 6000 → ✅ Allowed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376868"/>
            <a:ext cx="70104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/>
              <a:t>    Real-World Application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006BE-BB08-2FAC-C9BB-C7F61B38BC87}"/>
              </a:ext>
            </a:extLst>
          </p:cNvPr>
          <p:cNvSpPr txBox="1"/>
          <p:nvPr/>
        </p:nvSpPr>
        <p:spPr>
          <a:xfrm>
            <a:off x="1104900" y="1828800"/>
            <a:ext cx="90678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Foundation for banking apps, ATMs, wallets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integrate with databases &amp; APIs.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Secure OOPS design prevents unauthorized access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86200" y="4572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Key Learnings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04F4CD1-5320-E7B6-5DB0-7B3D2D48F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081978"/>
            <a:ext cx="92202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Encapsulation, Inheritance, Polymorphism.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 overriding for flexibility.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Private variables &amp; name mangling.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scalable &amp; reusable OOPS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3096905-6A38-41CB-94DF-33EA17F55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1400" y="685800"/>
            <a:ext cx="7924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pc="-30" dirty="0">
                <a:latin typeface="Times New Roman"/>
                <a:cs typeface="Times New Roman"/>
              </a:rPr>
              <a:t>Closing Statement</a:t>
            </a:r>
            <a:endParaRPr spc="-30" dirty="0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6725E-AF17-49AA-8D07-89B125EF4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1771977"/>
            <a:ext cx="8763000" cy="2723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OOPS – based design is the foundation of the modern banking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Future Scope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Integration with databases for persistence.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Adding web-based frontends for customers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Connecti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ng to ATMs and mobile banking apps.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A33A3-6285-4129-80FA-88E577164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3886" y="4391120"/>
            <a:ext cx="8763000" cy="198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Key Takeaway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OOPS simplifies complex systems, enhances security and ensures scalability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Secure , scalable and customer-Friendly banking with OOPS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1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pc="3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312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Arial MT</vt:lpstr>
      <vt:lpstr>Calibri</vt:lpstr>
      <vt:lpstr>Palatino Linotype</vt:lpstr>
      <vt:lpstr>Times New Roman</vt:lpstr>
      <vt:lpstr>Office Theme</vt:lpstr>
      <vt:lpstr>PowerPoint Presentation</vt:lpstr>
      <vt:lpstr>PowerPoint Presentation</vt:lpstr>
      <vt:lpstr>OOPS Concepts Used</vt:lpstr>
      <vt:lpstr>Features 🚀</vt:lpstr>
      <vt:lpstr>Example Demonstrations </vt:lpstr>
      <vt:lpstr>    Real-World Application</vt:lpstr>
      <vt:lpstr>Key Learnings</vt:lpstr>
      <vt:lpstr>Closing Statement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cp:lastModifiedBy>bysani nikhilesh</cp:lastModifiedBy>
  <cp:revision>24</cp:revision>
  <dcterms:created xsi:type="dcterms:W3CDTF">2025-08-23T08:27:52Z</dcterms:created>
  <dcterms:modified xsi:type="dcterms:W3CDTF">2025-09-15T16:47:32Z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2025-08-23T00:00:00Z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2025-08-23T00:00:00Z</vt:filetime>
  </property>
</Properties>
</file>