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88" r:id="rId4"/>
    <p:sldId id="289" r:id="rId5"/>
    <p:sldId id="294" r:id="rId6"/>
    <p:sldId id="292" r:id="rId7"/>
    <p:sldId id="293" r:id="rId8"/>
    <p:sldId id="290" r:id="rId9"/>
    <p:sldId id="29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4C7C6-AC00-436A-8383-7EB3C77B5946}" v="24" dt="2021-05-01T08:30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906" y="72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еб Быстров" userId="5e854b2893595c50" providerId="LiveId" clId="{8204C7C6-AC00-436A-8383-7EB3C77B5946}"/>
    <pc:docChg chg="undo custSel addSld delSld modSld sldOrd">
      <pc:chgData name="Глеб Быстров" userId="5e854b2893595c50" providerId="LiveId" clId="{8204C7C6-AC00-436A-8383-7EB3C77B5946}" dt="2021-05-01T08:30:04.921" v="799"/>
      <pc:docMkLst>
        <pc:docMk/>
      </pc:docMkLst>
      <pc:sldChg chg="modTransition">
        <pc:chgData name="Глеб Быстров" userId="5e854b2893595c50" providerId="LiveId" clId="{8204C7C6-AC00-436A-8383-7EB3C77B5946}" dt="2021-05-01T08:29:47.481" v="793"/>
        <pc:sldMkLst>
          <pc:docMk/>
          <pc:sldMk cId="3661236762" sldId="256"/>
        </pc:sldMkLst>
      </pc:sldChg>
      <pc:sldChg chg="addSp delSp modSp mod modTransition">
        <pc:chgData name="Глеб Быстров" userId="5e854b2893595c50" providerId="LiveId" clId="{8204C7C6-AC00-436A-8383-7EB3C77B5946}" dt="2021-05-01T08:29:50.389" v="794"/>
        <pc:sldMkLst>
          <pc:docMk/>
          <pc:sldMk cId="2618918794" sldId="272"/>
        </pc:sldMkLst>
        <pc:spChg chg="mod">
          <ac:chgData name="Глеб Быстров" userId="5e854b2893595c50" providerId="LiveId" clId="{8204C7C6-AC00-436A-8383-7EB3C77B5946}" dt="2021-04-30T19:13:25.087" v="74" actId="1076"/>
          <ac:spMkLst>
            <pc:docMk/>
            <pc:sldMk cId="2618918794" sldId="272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5-01T08:17:03.620" v="792" actId="20577"/>
          <ac:spMkLst>
            <pc:docMk/>
            <pc:sldMk cId="2618918794" sldId="272"/>
            <ac:spMk id="6" creationId="{D791F9F3-842B-4928-955F-1B2A6B8A7763}"/>
          </ac:spMkLst>
        </pc:spChg>
        <pc:picChg chg="add del">
          <ac:chgData name="Глеб Быстров" userId="5e854b2893595c50" providerId="LiveId" clId="{8204C7C6-AC00-436A-8383-7EB3C77B5946}" dt="2021-04-30T20:00:21.161" v="723" actId="478"/>
          <ac:picMkLst>
            <pc:docMk/>
            <pc:sldMk cId="2618918794" sldId="272"/>
            <ac:picMk id="3" creationId="{98C7C24B-DECA-4CBA-92A7-FB2937A15A22}"/>
          </ac:picMkLst>
        </pc:picChg>
      </pc:sldChg>
      <pc:sldChg chg="new del">
        <pc:chgData name="Глеб Быстров" userId="5e854b2893595c50" providerId="LiveId" clId="{8204C7C6-AC00-436A-8383-7EB3C77B5946}" dt="2021-04-30T19:05:34.535" v="4" actId="47"/>
        <pc:sldMkLst>
          <pc:docMk/>
          <pc:sldMk cId="1392461023" sldId="273"/>
        </pc:sldMkLst>
      </pc:sldChg>
      <pc:sldChg chg="addSp modSp add mod modTransition">
        <pc:chgData name="Глеб Быстров" userId="5e854b2893595c50" providerId="LiveId" clId="{8204C7C6-AC00-436A-8383-7EB3C77B5946}" dt="2021-05-01T08:29:53.314" v="795"/>
        <pc:sldMkLst>
          <pc:docMk/>
          <pc:sldMk cId="2376289008" sldId="273"/>
        </pc:sldMkLst>
        <pc:spChg chg="mod">
          <ac:chgData name="Глеб Быстров" userId="5e854b2893595c50" providerId="LiveId" clId="{8204C7C6-AC00-436A-8383-7EB3C77B5946}" dt="2021-04-30T19:13:01.295" v="65" actId="121"/>
          <ac:spMkLst>
            <pc:docMk/>
            <pc:sldMk cId="2376289008" sldId="273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20:15.607" v="204" actId="20577"/>
          <ac:spMkLst>
            <pc:docMk/>
            <pc:sldMk cId="2376289008" sldId="273"/>
            <ac:spMk id="6" creationId="{E331D5E4-97EA-43D3-9115-7B27525F28CA}"/>
          </ac:spMkLst>
        </pc:spChg>
        <pc:picChg chg="add mod">
          <ac:chgData name="Глеб Быстров" userId="5e854b2893595c50" providerId="LiveId" clId="{8204C7C6-AC00-436A-8383-7EB3C77B5946}" dt="2021-04-30T20:01:38.418" v="734" actId="1076"/>
          <ac:picMkLst>
            <pc:docMk/>
            <pc:sldMk cId="2376289008" sldId="273"/>
            <ac:picMk id="7" creationId="{D01BCD26-C80F-461C-B05F-E1CB5613C22C}"/>
          </ac:picMkLst>
        </pc:picChg>
        <pc:picChg chg="add mod">
          <ac:chgData name="Глеб Быстров" userId="5e854b2893595c50" providerId="LiveId" clId="{8204C7C6-AC00-436A-8383-7EB3C77B5946}" dt="2021-04-30T20:01:36.700" v="733" actId="1076"/>
          <ac:picMkLst>
            <pc:docMk/>
            <pc:sldMk cId="2376289008" sldId="273"/>
            <ac:picMk id="10" creationId="{79175896-12FB-4F50-A14E-7400884DE89C}"/>
          </ac:picMkLst>
        </pc:picChg>
      </pc:sldChg>
      <pc:sldChg chg="addSp delSp modSp add mod modTransition">
        <pc:chgData name="Глеб Быстров" userId="5e854b2893595c50" providerId="LiveId" clId="{8204C7C6-AC00-436A-8383-7EB3C77B5946}" dt="2021-05-01T08:29:55.808" v="796"/>
        <pc:sldMkLst>
          <pc:docMk/>
          <pc:sldMk cId="745512512" sldId="274"/>
        </pc:sldMkLst>
        <pc:spChg chg="mod">
          <ac:chgData name="Глеб Быстров" userId="5e854b2893595c50" providerId="LiveId" clId="{8204C7C6-AC00-436A-8383-7EB3C77B5946}" dt="2021-04-30T19:13:37.866" v="81" actId="121"/>
          <ac:spMkLst>
            <pc:docMk/>
            <pc:sldMk cId="745512512" sldId="274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10.713" v="751" actId="20577"/>
          <ac:spMkLst>
            <pc:docMk/>
            <pc:sldMk cId="745512512" sldId="274"/>
            <ac:spMk id="6" creationId="{05C3434A-0753-431E-8A21-FBA5E3AEC72A}"/>
          </ac:spMkLst>
        </pc:spChg>
        <pc:picChg chg="add mod ord">
          <ac:chgData name="Глеб Быстров" userId="5e854b2893595c50" providerId="LiveId" clId="{8204C7C6-AC00-436A-8383-7EB3C77B5946}" dt="2021-04-30T19:41:34.642" v="665" actId="1076"/>
          <ac:picMkLst>
            <pc:docMk/>
            <pc:sldMk cId="745512512" sldId="274"/>
            <ac:picMk id="7" creationId="{8E7E4BCD-EB28-4811-B390-9983196C0845}"/>
          </ac:picMkLst>
        </pc:picChg>
        <pc:picChg chg="add del mod">
          <ac:chgData name="Глеб Быстров" userId="5e854b2893595c50" providerId="LiveId" clId="{8204C7C6-AC00-436A-8383-7EB3C77B5946}" dt="2021-04-30T19:57:06.028" v="674" actId="478"/>
          <ac:picMkLst>
            <pc:docMk/>
            <pc:sldMk cId="745512512" sldId="274"/>
            <ac:picMk id="9" creationId="{094DDB37-526B-4E8F-B849-333A4B44A8DF}"/>
          </ac:picMkLst>
        </pc:picChg>
        <pc:picChg chg="add del mod">
          <ac:chgData name="Глеб Быстров" userId="5e854b2893595c50" providerId="LiveId" clId="{8204C7C6-AC00-436A-8383-7EB3C77B5946}" dt="2021-04-30T19:41:04.665" v="656" actId="478"/>
          <ac:picMkLst>
            <pc:docMk/>
            <pc:sldMk cId="745512512" sldId="274"/>
            <ac:picMk id="10" creationId="{589C6DCB-53EC-4DE2-B11F-76285B913B12}"/>
          </ac:picMkLst>
        </pc:picChg>
        <pc:picChg chg="add mod">
          <ac:chgData name="Глеб Быстров" userId="5e854b2893595c50" providerId="LiveId" clId="{8204C7C6-AC00-436A-8383-7EB3C77B5946}" dt="2021-04-30T19:57:22.709" v="686" actId="1035"/>
          <ac:picMkLst>
            <pc:docMk/>
            <pc:sldMk cId="745512512" sldId="274"/>
            <ac:picMk id="11" creationId="{98B514DD-1AF6-4167-A94E-03E47E74ECB5}"/>
          </ac:picMkLst>
        </pc:picChg>
        <pc:picChg chg="add mod">
          <ac:chgData name="Глеб Быстров" userId="5e854b2893595c50" providerId="LiveId" clId="{8204C7C6-AC00-436A-8383-7EB3C77B5946}" dt="2021-04-30T19:57:27.473" v="692" actId="1037"/>
          <ac:picMkLst>
            <pc:docMk/>
            <pc:sldMk cId="745512512" sldId="274"/>
            <ac:picMk id="12" creationId="{0F4CA15D-80CA-474A-8DB7-190FEBDC7206}"/>
          </ac:picMkLst>
        </pc:picChg>
        <pc:picChg chg="add mod">
          <ac:chgData name="Глеб Быстров" userId="5e854b2893595c50" providerId="LiveId" clId="{8204C7C6-AC00-436A-8383-7EB3C77B5946}" dt="2021-04-30T19:57:28.358" v="695" actId="1037"/>
          <ac:picMkLst>
            <pc:docMk/>
            <pc:sldMk cId="745512512" sldId="274"/>
            <ac:picMk id="13" creationId="{2A44650A-739B-4737-A141-10224DACEE70}"/>
          </ac:picMkLst>
        </pc:picChg>
      </pc:sldChg>
      <pc:sldChg chg="addSp modSp add mod modTransition">
        <pc:chgData name="Глеб Быстров" userId="5e854b2893595c50" providerId="LiveId" clId="{8204C7C6-AC00-436A-8383-7EB3C77B5946}" dt="2021-05-01T08:30:01.780" v="798"/>
        <pc:sldMkLst>
          <pc:docMk/>
          <pc:sldMk cId="55618447" sldId="275"/>
        </pc:sldMkLst>
        <pc:spChg chg="mod">
          <ac:chgData name="Глеб Быстров" userId="5e854b2893595c50" providerId="LiveId" clId="{8204C7C6-AC00-436A-8383-7EB3C77B5946}" dt="2021-04-30T19:14:02.530" v="93" actId="121"/>
          <ac:spMkLst>
            <pc:docMk/>
            <pc:sldMk cId="55618447" sldId="275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15:28.560" v="123" actId="14100"/>
          <ac:spMkLst>
            <pc:docMk/>
            <pc:sldMk cId="55618447" sldId="275"/>
            <ac:spMk id="6" creationId="{CA417620-0E89-4A41-A44C-A62E479F25F0}"/>
          </ac:spMkLst>
        </pc:spChg>
        <pc:picChg chg="add mod modCrop">
          <ac:chgData name="Глеб Быстров" userId="5e854b2893595c50" providerId="LiveId" clId="{8204C7C6-AC00-436A-8383-7EB3C77B5946}" dt="2021-04-30T20:02:50.331" v="750" actId="1076"/>
          <ac:picMkLst>
            <pc:docMk/>
            <pc:sldMk cId="55618447" sldId="275"/>
            <ac:picMk id="7" creationId="{56A89EA5-DA1C-4626-869F-5F64514D0D14}"/>
          </ac:picMkLst>
        </pc:picChg>
      </pc:sldChg>
      <pc:sldChg chg="addSp modSp add mod ord modTransition">
        <pc:chgData name="Глеб Быстров" userId="5e854b2893595c50" providerId="LiveId" clId="{8204C7C6-AC00-436A-8383-7EB3C77B5946}" dt="2021-05-01T08:29:58.593" v="797"/>
        <pc:sldMkLst>
          <pc:docMk/>
          <pc:sldMk cId="3484251459" sldId="276"/>
        </pc:sldMkLst>
        <pc:spChg chg="mod">
          <ac:chgData name="Глеб Быстров" userId="5e854b2893595c50" providerId="LiveId" clId="{8204C7C6-AC00-436A-8383-7EB3C77B5946}" dt="2021-04-30T19:13:49.990" v="86" actId="1076"/>
          <ac:spMkLst>
            <pc:docMk/>
            <pc:sldMk cId="3484251459" sldId="276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43.051" v="761" actId="20577"/>
          <ac:spMkLst>
            <pc:docMk/>
            <pc:sldMk cId="3484251459" sldId="276"/>
            <ac:spMk id="6" creationId="{25B2E1D9-254B-4865-9613-5B44E6FDB441}"/>
          </ac:spMkLst>
        </pc:spChg>
        <pc:picChg chg="add mod">
          <ac:chgData name="Глеб Быстров" userId="5e854b2893595c50" providerId="LiveId" clId="{8204C7C6-AC00-436A-8383-7EB3C77B5946}" dt="2021-04-30T19:58:50.683" v="710" actId="1076"/>
          <ac:picMkLst>
            <pc:docMk/>
            <pc:sldMk cId="3484251459" sldId="276"/>
            <ac:picMk id="7" creationId="{FA0316C9-F8E9-4E24-987E-819F20E81F01}"/>
          </ac:picMkLst>
        </pc:picChg>
        <pc:picChg chg="add mod">
          <ac:chgData name="Глеб Быстров" userId="5e854b2893595c50" providerId="LiveId" clId="{8204C7C6-AC00-436A-8383-7EB3C77B5946}" dt="2021-04-30T19:58:22.051" v="705" actId="1076"/>
          <ac:picMkLst>
            <pc:docMk/>
            <pc:sldMk cId="3484251459" sldId="276"/>
            <ac:picMk id="9" creationId="{4F690B02-E41C-4E71-AF4A-9983086D21F1}"/>
          </ac:picMkLst>
        </pc:picChg>
        <pc:picChg chg="add mod">
          <ac:chgData name="Глеб Быстров" userId="5e854b2893595c50" providerId="LiveId" clId="{8204C7C6-AC00-436A-8383-7EB3C77B5946}" dt="2021-04-30T19:58:56.572" v="716" actId="1035"/>
          <ac:picMkLst>
            <pc:docMk/>
            <pc:sldMk cId="3484251459" sldId="276"/>
            <ac:picMk id="10" creationId="{1A427D5A-2FF5-44DC-8753-1434E989065A}"/>
          </ac:picMkLst>
        </pc:picChg>
        <pc:picChg chg="add mod">
          <ac:chgData name="Глеб Быстров" userId="5e854b2893595c50" providerId="LiveId" clId="{8204C7C6-AC00-436A-8383-7EB3C77B5946}" dt="2021-04-30T19:59:15.795" v="721" actId="1076"/>
          <ac:picMkLst>
            <pc:docMk/>
            <pc:sldMk cId="3484251459" sldId="276"/>
            <ac:picMk id="11" creationId="{BB906618-5CC6-4793-89C0-9B7B95FAE791}"/>
          </ac:picMkLst>
        </pc:picChg>
      </pc:sldChg>
      <pc:sldChg chg="modSp add mod modTransition">
        <pc:chgData name="Глеб Быстров" userId="5e854b2893595c50" providerId="LiveId" clId="{8204C7C6-AC00-436A-8383-7EB3C77B5946}" dt="2021-05-01T08:30:04.921" v="799"/>
        <pc:sldMkLst>
          <pc:docMk/>
          <pc:sldMk cId="461192035" sldId="277"/>
        </pc:sldMkLst>
        <pc:spChg chg="mod">
          <ac:chgData name="Глеб Быстров" userId="5e854b2893595c50" providerId="LiveId" clId="{8204C7C6-AC00-436A-8383-7EB3C77B5946}" dt="2021-04-30T19:08:35.842" v="37" actId="1076"/>
          <ac:spMkLst>
            <pc:docMk/>
            <pc:sldMk cId="461192035" sldId="277"/>
            <ac:spMk id="2" creationId="{00000000-0000-0000-0000-000000000000}"/>
          </ac:spMkLst>
        </pc:spChg>
      </pc:sldChg>
    </pc:docChg>
  </pc:docChgLst>
  <pc:docChgLst>
    <pc:chgData name="Глеб Быстров" userId="5e854b2893595c50" providerId="LiveId" clId="{DD39E1DC-1E2E-4D8F-A25D-51A676B6E973}"/>
    <pc:docChg chg="undo custSel delSld modSld">
      <pc:chgData name="Глеб Быстров" userId="5e854b2893595c50" providerId="LiveId" clId="{DD39E1DC-1E2E-4D8F-A25D-51A676B6E973}" dt="2021-04-29T20:25:17.376" v="98" actId="1076"/>
      <pc:docMkLst>
        <pc:docMk/>
      </pc:docMkLst>
      <pc:sldChg chg="addSp delSp modSp mod">
        <pc:chgData name="Глеб Быстров" userId="5e854b2893595c50" providerId="LiveId" clId="{DD39E1DC-1E2E-4D8F-A25D-51A676B6E973}" dt="2021-04-29T20:25:17.376" v="98" actId="1076"/>
        <pc:sldMkLst>
          <pc:docMk/>
          <pc:sldMk cId="3661236762" sldId="256"/>
        </pc:sldMkLst>
        <pc:spChg chg="del">
          <ac:chgData name="Глеб Быстров" userId="5e854b2893595c50" providerId="LiveId" clId="{DD39E1DC-1E2E-4D8F-A25D-51A676B6E973}" dt="2021-04-29T20:21:51.361" v="0" actId="478"/>
          <ac:spMkLst>
            <pc:docMk/>
            <pc:sldMk cId="3661236762" sldId="256"/>
            <ac:spMk id="9" creationId="{00000000-0000-0000-0000-000000000000}"/>
          </ac:spMkLst>
        </pc:spChg>
        <pc:spChg chg="mod">
          <ac:chgData name="Глеб Быстров" userId="5e854b2893595c50" providerId="LiveId" clId="{DD39E1DC-1E2E-4D8F-A25D-51A676B6E973}" dt="2021-04-29T20:25:17.376" v="98" actId="1076"/>
          <ac:spMkLst>
            <pc:docMk/>
            <pc:sldMk cId="3661236762" sldId="256"/>
            <ac:spMk id="10" creationId="{00000000-0000-0000-0000-000000000000}"/>
          </ac:spMkLst>
        </pc:spChg>
        <pc:spChg chg="add mod">
          <ac:chgData name="Глеб Быстров" userId="5e854b2893595c50" providerId="LiveId" clId="{DD39E1DC-1E2E-4D8F-A25D-51A676B6E973}" dt="2021-04-29T20:25:12.080" v="97" actId="1076"/>
          <ac:spMkLst>
            <pc:docMk/>
            <pc:sldMk cId="3661236762" sldId="256"/>
            <ac:spMk id="11" creationId="{19CD7A7C-5D7C-4A19-A7D0-5EE21AFDB566}"/>
          </ac:spMkLst>
        </pc:spChg>
        <pc:picChg chg="mod">
          <ac:chgData name="Глеб Быстров" userId="5e854b2893595c50" providerId="LiveId" clId="{DD39E1DC-1E2E-4D8F-A25D-51A676B6E973}" dt="2021-04-29T20:23:54.704" v="51" actId="1076"/>
          <ac:picMkLst>
            <pc:docMk/>
            <pc:sldMk cId="3661236762" sldId="256"/>
            <ac:picMk id="8" creationId="{00000000-0000-0000-0000-000000000000}"/>
          </ac:picMkLst>
        </pc:picChg>
        <pc:picChg chg="mod">
          <ac:chgData name="Глеб Быстров" userId="5e854b2893595c50" providerId="LiveId" clId="{DD39E1DC-1E2E-4D8F-A25D-51A676B6E973}" dt="2021-04-29T20:21:57.371" v="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delSp modSp del mod">
        <pc:chgData name="Глеб Быстров" userId="5e854b2893595c50" providerId="LiveId" clId="{DD39E1DC-1E2E-4D8F-A25D-51A676B6E973}" dt="2021-04-29T20:22:51.366" v="15" actId="47"/>
        <pc:sldMkLst>
          <pc:docMk/>
          <pc:sldMk cId="1574795852" sldId="259"/>
        </pc:sldMkLst>
        <pc:spChg chg="del mod">
          <ac:chgData name="Глеб Быстров" userId="5e854b2893595c50" providerId="LiveId" clId="{DD39E1DC-1E2E-4D8F-A25D-51A676B6E973}" dt="2021-04-29T20:22:28.925" v="9" actId="478"/>
          <ac:spMkLst>
            <pc:docMk/>
            <pc:sldMk cId="1574795852" sldId="259"/>
            <ac:spMk id="16" creationId="{00000000-0000-0000-0000-000000000000}"/>
          </ac:spMkLst>
        </pc:spChg>
        <pc:picChg chg="mod">
          <ac:chgData name="Глеб Быстров" userId="5e854b2893595c50" providerId="LiveId" clId="{DD39E1DC-1E2E-4D8F-A25D-51A676B6E973}" dt="2021-04-29T20:22:16.069" v="4" actId="1076"/>
          <ac:picMkLst>
            <pc:docMk/>
            <pc:sldMk cId="1574795852" sldId="259"/>
            <ac:picMk id="4" creationId="{00000000-0000-0000-0000-000000000000}"/>
          </ac:picMkLst>
        </pc:picChg>
      </pc:sldChg>
      <pc:sldChg chg="addSp delSp modSp del mod">
        <pc:chgData name="Глеб Быстров" userId="5e854b2893595c50" providerId="LiveId" clId="{DD39E1DC-1E2E-4D8F-A25D-51A676B6E973}" dt="2021-04-29T20:22:45.977" v="14" actId="47"/>
        <pc:sldMkLst>
          <pc:docMk/>
          <pc:sldMk cId="257757248" sldId="269"/>
        </pc:sldMkLst>
        <pc:spChg chg="del">
          <ac:chgData name="Глеб Быстров" userId="5e854b2893595c50" providerId="LiveId" clId="{DD39E1DC-1E2E-4D8F-A25D-51A676B6E973}" dt="2021-04-29T20:22:38.392" v="13" actId="478"/>
          <ac:spMkLst>
            <pc:docMk/>
            <pc:sldMk cId="257757248" sldId="269"/>
            <ac:spMk id="19" creationId="{00000000-0000-0000-0000-000000000000}"/>
          </ac:spMkLst>
        </pc:spChg>
        <pc:picChg chg="add mod">
          <ac:chgData name="Глеб Быстров" userId="5e854b2893595c50" providerId="LiveId" clId="{DD39E1DC-1E2E-4D8F-A25D-51A676B6E973}" dt="2021-04-29T20:22:35.251" v="11"/>
          <ac:picMkLst>
            <pc:docMk/>
            <pc:sldMk cId="257757248" sldId="269"/>
            <ac:picMk id="9" creationId="{075768CE-9E28-42DE-89EB-1B16A5CD45B8}"/>
          </ac:picMkLst>
        </pc:picChg>
        <pc:picChg chg="del">
          <ac:chgData name="Глеб Быстров" userId="5e854b2893595c50" providerId="LiveId" clId="{DD39E1DC-1E2E-4D8F-A25D-51A676B6E973}" dt="2021-04-29T20:22:37.968" v="12" actId="478"/>
          <ac:picMkLst>
            <pc:docMk/>
            <pc:sldMk cId="257757248" sldId="269"/>
            <ac:picMk id="20" creationId="{00000000-0000-0000-0000-000000000000}"/>
          </ac:picMkLst>
        </pc:picChg>
      </pc:sldChg>
      <pc:sldChg chg="addSp delSp modSp mod">
        <pc:chgData name="Глеб Быстров" userId="5e854b2893595c50" providerId="LiveId" clId="{DD39E1DC-1E2E-4D8F-A25D-51A676B6E973}" dt="2021-04-29T20:22:33.401" v="10"/>
        <pc:sldMkLst>
          <pc:docMk/>
          <pc:sldMk cId="2618918794" sldId="272"/>
        </pc:sldMkLst>
        <pc:spChg chg="del">
          <ac:chgData name="Глеб Быстров" userId="5e854b2893595c50" providerId="LiveId" clId="{DD39E1DC-1E2E-4D8F-A25D-51A676B6E973}" dt="2021-04-29T20:22:26.637" v="8" actId="478"/>
          <ac:spMkLst>
            <pc:docMk/>
            <pc:sldMk cId="2618918794" sldId="272"/>
            <ac:spMk id="16" creationId="{00000000-0000-0000-0000-000000000000}"/>
          </ac:spMkLst>
        </pc:spChg>
        <pc:picChg chg="del">
          <ac:chgData name="Глеб Быстров" userId="5e854b2893595c50" providerId="LiveId" clId="{DD39E1DC-1E2E-4D8F-A25D-51A676B6E973}" dt="2021-04-29T20:22:26.149" v="7" actId="478"/>
          <ac:picMkLst>
            <pc:docMk/>
            <pc:sldMk cId="2618918794" sldId="272"/>
            <ac:picMk id="4" creationId="{00000000-0000-0000-0000-000000000000}"/>
          </ac:picMkLst>
        </pc:picChg>
        <pc:picChg chg="add mod">
          <ac:chgData name="Глеб Быстров" userId="5e854b2893595c50" providerId="LiveId" clId="{DD39E1DC-1E2E-4D8F-A25D-51A676B6E973}" dt="2021-04-29T20:22:33.401" v="10"/>
          <ac:picMkLst>
            <pc:docMk/>
            <pc:sldMk cId="2618918794" sldId="272"/>
            <ac:picMk id="8" creationId="{7FE826E6-07D8-42EC-8333-8A08954D6C84}"/>
          </ac:picMkLst>
        </pc:picChg>
        <pc:picChg chg="del">
          <ac:chgData name="Глеб Быстров" userId="5e854b2893595c50" providerId="LiveId" clId="{DD39E1DC-1E2E-4D8F-A25D-51A676B6E973}" dt="2021-04-29T20:22:22.730" v="5" actId="478"/>
          <ac:picMkLst>
            <pc:docMk/>
            <pc:sldMk cId="2618918794" sldId="272"/>
            <ac:picMk id="9" creationId="{00000000-0000-0000-0000-000000000000}"/>
          </ac:picMkLst>
        </pc:picChg>
        <pc:picChg chg="del">
          <ac:chgData name="Глеб Быстров" userId="5e854b2893595c50" providerId="LiveId" clId="{DD39E1DC-1E2E-4D8F-A25D-51A676B6E973}" dt="2021-04-29T20:22:24.227" v="6" actId="478"/>
          <ac:picMkLst>
            <pc:docMk/>
            <pc:sldMk cId="2618918794" sldId="272"/>
            <ac:picMk id="10" creationId="{00000000-0000-0000-0000-000000000000}"/>
          </ac:picMkLst>
        </pc:picChg>
      </pc:sldChg>
    </pc:docChg>
  </pc:docChgLst>
  <pc:docChgLst>
    <pc:chgData name="Глеб Быстров" userId="5e854b2893595c50" providerId="LiveId" clId="{81586AAA-9883-433D-A260-4CA32E47E3E5}"/>
    <pc:docChg chg="modSld">
      <pc:chgData name="Глеб Быстров" userId="5e854b2893595c50" providerId="LiveId" clId="{81586AAA-9883-433D-A260-4CA32E47E3E5}" dt="2021-04-29T20:31:39.767" v="12" actId="1076"/>
      <pc:docMkLst>
        <pc:docMk/>
      </pc:docMkLst>
      <pc:sldChg chg="modSp mod">
        <pc:chgData name="Глеб Быстров" userId="5e854b2893595c50" providerId="LiveId" clId="{81586AAA-9883-433D-A260-4CA32E47E3E5}" dt="2021-04-29T20:31:39.767" v="12" actId="1076"/>
        <pc:sldMkLst>
          <pc:docMk/>
          <pc:sldMk cId="3661236762" sldId="256"/>
        </pc:sldMkLst>
        <pc:spChg chg="mod">
          <ac:chgData name="Глеб Быстров" userId="5e854b2893595c50" providerId="LiveId" clId="{81586AAA-9883-433D-A260-4CA32E47E3E5}" dt="2021-04-29T20:31:39.767" v="12" actId="1076"/>
          <ac:spMkLst>
            <pc:docMk/>
            <pc:sldMk cId="3661236762" sldId="256"/>
            <ac:spMk id="10" creationId="{00000000-0000-0000-0000-000000000000}"/>
          </ac:spMkLst>
        </pc:spChg>
        <pc:picChg chg="mod">
          <ac:chgData name="Глеб Быстров" userId="5e854b2893595c50" providerId="LiveId" clId="{81586AAA-9883-433D-A260-4CA32E47E3E5}" dt="2021-04-29T20:31:31.404" v="1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modSp mod">
        <pc:chgData name="Глеб Быстров" userId="5e854b2893595c50" providerId="LiveId" clId="{81586AAA-9883-433D-A260-4CA32E47E3E5}" dt="2021-04-29T20:30:54.069" v="6" actId="1036"/>
        <pc:sldMkLst>
          <pc:docMk/>
          <pc:sldMk cId="2618918794" sldId="272"/>
        </pc:sldMkLst>
        <pc:picChg chg="mod">
          <ac:chgData name="Глеб Быстров" userId="5e854b2893595c50" providerId="LiveId" clId="{81586AAA-9883-433D-A260-4CA32E47E3E5}" dt="2021-04-29T20:30:54.069" v="6" actId="1036"/>
          <ac:picMkLst>
            <pc:docMk/>
            <pc:sldMk cId="2618918794" sldId="272"/>
            <ac:picMk id="8" creationId="{7FE826E6-07D8-42EC-8333-8A08954D6C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4161" y="2155850"/>
            <a:ext cx="8275677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Trebuchet MS"/>
                <a:cs typeface="Trebuchet MS"/>
              </a:rPr>
              <a:t>Отчёт по лабораторной работе №3</a:t>
            </a:r>
            <a:endParaRPr lang="en-US" sz="3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D7A7C-5D7C-4A19-A7D0-5EE21AFDB566}"/>
              </a:ext>
            </a:extLst>
          </p:cNvPr>
          <p:cNvSpPr txBox="1">
            <a:spLocks/>
          </p:cNvSpPr>
          <p:nvPr/>
        </p:nvSpPr>
        <p:spPr>
          <a:xfrm>
            <a:off x="2440029" y="4396094"/>
            <a:ext cx="6515706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1032203967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Быстров Глеб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3450028" y="4609067"/>
            <a:ext cx="2451652" cy="39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Москва 2023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243506" y="153957"/>
            <a:ext cx="8656983" cy="9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Российский университет дружбы народов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99390" y="648550"/>
            <a:ext cx="8945217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Цель работы (задание)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6" y="859564"/>
            <a:ext cx="8864690" cy="1476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Освоить применение циклов функций и сторонних для Julia пакетов для решения задач линейной алгебры и работы с матрицами.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2D33A65-A45E-63EF-5251-5B1864BEBDA5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2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Циклы </a:t>
            </a:r>
            <a:r>
              <a:rPr lang="en-US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while 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ACC5E99-5A4A-9B98-89C9-7D38764B78EA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C8BF71-88C5-D629-D92A-9D8AE5B6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43" y="1391332"/>
            <a:ext cx="7105880" cy="354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Условные выражения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0E87BA-5D3B-8D1F-6B2E-63CBA8925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9" y="1400368"/>
            <a:ext cx="6983255" cy="35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Функции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4699E2-B2BA-F5E4-0C7C-31C54A64C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3" y="1411761"/>
            <a:ext cx="6940409" cy="35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Сторонние библиотеки (пакеты) в Julia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A8D275-94A8-4D4E-1956-E6AB8E585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63" y="1520604"/>
            <a:ext cx="7977112" cy="28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Задания для самостоятельного выполнения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863DE8-1CBA-6F11-2F5F-BDE6A630A3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12" r="64417" b="76078"/>
          <a:stretch/>
        </p:blipFill>
        <p:spPr>
          <a:xfrm>
            <a:off x="237193" y="1506431"/>
            <a:ext cx="2127695" cy="9549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7FDD41-F3A1-B513-65B5-69D1F4BBE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78" t="84398" r="73959"/>
          <a:stretch/>
        </p:blipFill>
        <p:spPr>
          <a:xfrm>
            <a:off x="2655226" y="1494152"/>
            <a:ext cx="2048582" cy="9672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47260C-6A69-D805-4A63-ED11739EDE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986"/>
          <a:stretch/>
        </p:blipFill>
        <p:spPr>
          <a:xfrm>
            <a:off x="4994146" y="1502828"/>
            <a:ext cx="2364727" cy="95855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A4243D-ED92-DCFE-B3A8-80999A225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93" y="2690572"/>
            <a:ext cx="2127695" cy="178621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A2F8B1-FBC9-6FFA-4B16-94382A13BB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7448"/>
          <a:stretch/>
        </p:blipFill>
        <p:spPr>
          <a:xfrm>
            <a:off x="2655226" y="2716074"/>
            <a:ext cx="2878117" cy="17607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D5E206-E0CA-4C1A-A978-AA7715B993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1523"/>
          <a:stretch/>
        </p:blipFill>
        <p:spPr>
          <a:xfrm>
            <a:off x="5744164" y="2716074"/>
            <a:ext cx="3120036" cy="17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Результаты и их анализ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5" y="859564"/>
            <a:ext cx="8864691" cy="1453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Успешно удалось освоить применение циклов функций и сторонних для Julia пакетов для решения задач линейной алгебры и работы с матрицами.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DED021A-03DB-D654-7A5D-7804A0D116D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68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4" y="2344384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0761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133</Words>
  <Application>Microsoft Office PowerPoint</Application>
  <PresentationFormat>Экран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Gleb Bystrov</cp:lastModifiedBy>
  <cp:revision>139</cp:revision>
  <dcterms:created xsi:type="dcterms:W3CDTF">2017-01-25T11:18:17Z</dcterms:created>
  <dcterms:modified xsi:type="dcterms:W3CDTF">2023-11-25T18:25:09Z</dcterms:modified>
</cp:coreProperties>
</file>