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7" r:id="rId3"/>
    <p:sldId id="288" r:id="rId4"/>
    <p:sldId id="289" r:id="rId5"/>
    <p:sldId id="294" r:id="rId6"/>
    <p:sldId id="298" r:id="rId7"/>
    <p:sldId id="297" r:id="rId8"/>
    <p:sldId id="301" r:id="rId9"/>
    <p:sldId id="292" r:id="rId10"/>
    <p:sldId id="296" r:id="rId11"/>
    <p:sldId id="302" r:id="rId12"/>
    <p:sldId id="290" r:id="rId13"/>
    <p:sldId id="29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4C7C6-AC00-436A-8383-7EB3C77B5946}" v="24" dt="2021-05-01T08:30:0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972" y="78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еб Быстров" userId="5e854b2893595c50" providerId="LiveId" clId="{8204C7C6-AC00-436A-8383-7EB3C77B5946}"/>
    <pc:docChg chg="undo custSel addSld delSld modSld sldOrd">
      <pc:chgData name="Глеб Быстров" userId="5e854b2893595c50" providerId="LiveId" clId="{8204C7C6-AC00-436A-8383-7EB3C77B5946}" dt="2021-05-01T08:30:04.921" v="799"/>
      <pc:docMkLst>
        <pc:docMk/>
      </pc:docMkLst>
      <pc:sldChg chg="modTransition">
        <pc:chgData name="Глеб Быстров" userId="5e854b2893595c50" providerId="LiveId" clId="{8204C7C6-AC00-436A-8383-7EB3C77B5946}" dt="2021-05-01T08:29:47.481" v="793"/>
        <pc:sldMkLst>
          <pc:docMk/>
          <pc:sldMk cId="3661236762" sldId="256"/>
        </pc:sldMkLst>
      </pc:sldChg>
      <pc:sldChg chg="addSp delSp modSp mod modTransition">
        <pc:chgData name="Глеб Быстров" userId="5e854b2893595c50" providerId="LiveId" clId="{8204C7C6-AC00-436A-8383-7EB3C77B5946}" dt="2021-05-01T08:29:50.389" v="794"/>
        <pc:sldMkLst>
          <pc:docMk/>
          <pc:sldMk cId="2618918794" sldId="272"/>
        </pc:sldMkLst>
        <pc:spChg chg="mod">
          <ac:chgData name="Глеб Быстров" userId="5e854b2893595c50" providerId="LiveId" clId="{8204C7C6-AC00-436A-8383-7EB3C77B5946}" dt="2021-04-30T19:13:25.087" v="74" actId="1076"/>
          <ac:spMkLst>
            <pc:docMk/>
            <pc:sldMk cId="2618918794" sldId="272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5-01T08:17:03.620" v="792" actId="20577"/>
          <ac:spMkLst>
            <pc:docMk/>
            <pc:sldMk cId="2618918794" sldId="272"/>
            <ac:spMk id="6" creationId="{D791F9F3-842B-4928-955F-1B2A6B8A7763}"/>
          </ac:spMkLst>
        </pc:spChg>
        <pc:picChg chg="add del">
          <ac:chgData name="Глеб Быстров" userId="5e854b2893595c50" providerId="LiveId" clId="{8204C7C6-AC00-436A-8383-7EB3C77B5946}" dt="2021-04-30T20:00:21.161" v="723" actId="478"/>
          <ac:picMkLst>
            <pc:docMk/>
            <pc:sldMk cId="2618918794" sldId="272"/>
            <ac:picMk id="3" creationId="{98C7C24B-DECA-4CBA-92A7-FB2937A15A22}"/>
          </ac:picMkLst>
        </pc:picChg>
      </pc:sldChg>
      <pc:sldChg chg="new del">
        <pc:chgData name="Глеб Быстров" userId="5e854b2893595c50" providerId="LiveId" clId="{8204C7C6-AC00-436A-8383-7EB3C77B5946}" dt="2021-04-30T19:05:34.535" v="4" actId="47"/>
        <pc:sldMkLst>
          <pc:docMk/>
          <pc:sldMk cId="1392461023" sldId="273"/>
        </pc:sldMkLst>
      </pc:sldChg>
      <pc:sldChg chg="addSp modSp add mod modTransition">
        <pc:chgData name="Глеб Быстров" userId="5e854b2893595c50" providerId="LiveId" clId="{8204C7C6-AC00-436A-8383-7EB3C77B5946}" dt="2021-05-01T08:29:53.314" v="795"/>
        <pc:sldMkLst>
          <pc:docMk/>
          <pc:sldMk cId="2376289008" sldId="273"/>
        </pc:sldMkLst>
        <pc:spChg chg="mod">
          <ac:chgData name="Глеб Быстров" userId="5e854b2893595c50" providerId="LiveId" clId="{8204C7C6-AC00-436A-8383-7EB3C77B5946}" dt="2021-04-30T19:13:01.295" v="65" actId="121"/>
          <ac:spMkLst>
            <pc:docMk/>
            <pc:sldMk cId="2376289008" sldId="273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20:15.607" v="204" actId="20577"/>
          <ac:spMkLst>
            <pc:docMk/>
            <pc:sldMk cId="2376289008" sldId="273"/>
            <ac:spMk id="6" creationId="{E331D5E4-97EA-43D3-9115-7B27525F28CA}"/>
          </ac:spMkLst>
        </pc:spChg>
        <pc:picChg chg="add mod">
          <ac:chgData name="Глеб Быстров" userId="5e854b2893595c50" providerId="LiveId" clId="{8204C7C6-AC00-436A-8383-7EB3C77B5946}" dt="2021-04-30T20:01:38.418" v="734" actId="1076"/>
          <ac:picMkLst>
            <pc:docMk/>
            <pc:sldMk cId="2376289008" sldId="273"/>
            <ac:picMk id="7" creationId="{D01BCD26-C80F-461C-B05F-E1CB5613C22C}"/>
          </ac:picMkLst>
        </pc:picChg>
        <pc:picChg chg="add mod">
          <ac:chgData name="Глеб Быстров" userId="5e854b2893595c50" providerId="LiveId" clId="{8204C7C6-AC00-436A-8383-7EB3C77B5946}" dt="2021-04-30T20:01:36.700" v="733" actId="1076"/>
          <ac:picMkLst>
            <pc:docMk/>
            <pc:sldMk cId="2376289008" sldId="273"/>
            <ac:picMk id="10" creationId="{79175896-12FB-4F50-A14E-7400884DE89C}"/>
          </ac:picMkLst>
        </pc:picChg>
      </pc:sldChg>
      <pc:sldChg chg="addSp delSp modSp add mod modTransition">
        <pc:chgData name="Глеб Быстров" userId="5e854b2893595c50" providerId="LiveId" clId="{8204C7C6-AC00-436A-8383-7EB3C77B5946}" dt="2021-05-01T08:29:55.808" v="796"/>
        <pc:sldMkLst>
          <pc:docMk/>
          <pc:sldMk cId="745512512" sldId="274"/>
        </pc:sldMkLst>
        <pc:spChg chg="mod">
          <ac:chgData name="Глеб Быстров" userId="5e854b2893595c50" providerId="LiveId" clId="{8204C7C6-AC00-436A-8383-7EB3C77B5946}" dt="2021-04-30T19:13:37.866" v="81" actId="121"/>
          <ac:spMkLst>
            <pc:docMk/>
            <pc:sldMk cId="745512512" sldId="274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10.713" v="751" actId="20577"/>
          <ac:spMkLst>
            <pc:docMk/>
            <pc:sldMk cId="745512512" sldId="274"/>
            <ac:spMk id="6" creationId="{05C3434A-0753-431E-8A21-FBA5E3AEC72A}"/>
          </ac:spMkLst>
        </pc:spChg>
        <pc:picChg chg="add mod ord">
          <ac:chgData name="Глеб Быстров" userId="5e854b2893595c50" providerId="LiveId" clId="{8204C7C6-AC00-436A-8383-7EB3C77B5946}" dt="2021-04-30T19:41:34.642" v="665" actId="1076"/>
          <ac:picMkLst>
            <pc:docMk/>
            <pc:sldMk cId="745512512" sldId="274"/>
            <ac:picMk id="7" creationId="{8E7E4BCD-EB28-4811-B390-9983196C0845}"/>
          </ac:picMkLst>
        </pc:picChg>
        <pc:picChg chg="add del mod">
          <ac:chgData name="Глеб Быстров" userId="5e854b2893595c50" providerId="LiveId" clId="{8204C7C6-AC00-436A-8383-7EB3C77B5946}" dt="2021-04-30T19:57:06.028" v="674" actId="478"/>
          <ac:picMkLst>
            <pc:docMk/>
            <pc:sldMk cId="745512512" sldId="274"/>
            <ac:picMk id="9" creationId="{094DDB37-526B-4E8F-B849-333A4B44A8DF}"/>
          </ac:picMkLst>
        </pc:picChg>
        <pc:picChg chg="add del mod">
          <ac:chgData name="Глеб Быстров" userId="5e854b2893595c50" providerId="LiveId" clId="{8204C7C6-AC00-436A-8383-7EB3C77B5946}" dt="2021-04-30T19:41:04.665" v="656" actId="478"/>
          <ac:picMkLst>
            <pc:docMk/>
            <pc:sldMk cId="745512512" sldId="274"/>
            <ac:picMk id="10" creationId="{589C6DCB-53EC-4DE2-B11F-76285B913B12}"/>
          </ac:picMkLst>
        </pc:picChg>
        <pc:picChg chg="add mod">
          <ac:chgData name="Глеб Быстров" userId="5e854b2893595c50" providerId="LiveId" clId="{8204C7C6-AC00-436A-8383-7EB3C77B5946}" dt="2021-04-30T19:57:22.709" v="686" actId="1035"/>
          <ac:picMkLst>
            <pc:docMk/>
            <pc:sldMk cId="745512512" sldId="274"/>
            <ac:picMk id="11" creationId="{98B514DD-1AF6-4167-A94E-03E47E74ECB5}"/>
          </ac:picMkLst>
        </pc:picChg>
        <pc:picChg chg="add mod">
          <ac:chgData name="Глеб Быстров" userId="5e854b2893595c50" providerId="LiveId" clId="{8204C7C6-AC00-436A-8383-7EB3C77B5946}" dt="2021-04-30T19:57:27.473" v="692" actId="1037"/>
          <ac:picMkLst>
            <pc:docMk/>
            <pc:sldMk cId="745512512" sldId="274"/>
            <ac:picMk id="12" creationId="{0F4CA15D-80CA-474A-8DB7-190FEBDC7206}"/>
          </ac:picMkLst>
        </pc:picChg>
        <pc:picChg chg="add mod">
          <ac:chgData name="Глеб Быстров" userId="5e854b2893595c50" providerId="LiveId" clId="{8204C7C6-AC00-436A-8383-7EB3C77B5946}" dt="2021-04-30T19:57:28.358" v="695" actId="1037"/>
          <ac:picMkLst>
            <pc:docMk/>
            <pc:sldMk cId="745512512" sldId="274"/>
            <ac:picMk id="13" creationId="{2A44650A-739B-4737-A141-10224DACEE70}"/>
          </ac:picMkLst>
        </pc:picChg>
      </pc:sldChg>
      <pc:sldChg chg="addSp modSp add mod modTransition">
        <pc:chgData name="Глеб Быстров" userId="5e854b2893595c50" providerId="LiveId" clId="{8204C7C6-AC00-436A-8383-7EB3C77B5946}" dt="2021-05-01T08:30:01.780" v="798"/>
        <pc:sldMkLst>
          <pc:docMk/>
          <pc:sldMk cId="55618447" sldId="275"/>
        </pc:sldMkLst>
        <pc:spChg chg="mod">
          <ac:chgData name="Глеб Быстров" userId="5e854b2893595c50" providerId="LiveId" clId="{8204C7C6-AC00-436A-8383-7EB3C77B5946}" dt="2021-04-30T19:14:02.530" v="93" actId="121"/>
          <ac:spMkLst>
            <pc:docMk/>
            <pc:sldMk cId="55618447" sldId="275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15:28.560" v="123" actId="14100"/>
          <ac:spMkLst>
            <pc:docMk/>
            <pc:sldMk cId="55618447" sldId="275"/>
            <ac:spMk id="6" creationId="{CA417620-0E89-4A41-A44C-A62E479F25F0}"/>
          </ac:spMkLst>
        </pc:spChg>
        <pc:picChg chg="add mod modCrop">
          <ac:chgData name="Глеб Быстров" userId="5e854b2893595c50" providerId="LiveId" clId="{8204C7C6-AC00-436A-8383-7EB3C77B5946}" dt="2021-04-30T20:02:50.331" v="750" actId="1076"/>
          <ac:picMkLst>
            <pc:docMk/>
            <pc:sldMk cId="55618447" sldId="275"/>
            <ac:picMk id="7" creationId="{56A89EA5-DA1C-4626-869F-5F64514D0D14}"/>
          </ac:picMkLst>
        </pc:picChg>
      </pc:sldChg>
      <pc:sldChg chg="addSp modSp add mod ord modTransition">
        <pc:chgData name="Глеб Быстров" userId="5e854b2893595c50" providerId="LiveId" clId="{8204C7C6-AC00-436A-8383-7EB3C77B5946}" dt="2021-05-01T08:29:58.593" v="797"/>
        <pc:sldMkLst>
          <pc:docMk/>
          <pc:sldMk cId="3484251459" sldId="276"/>
        </pc:sldMkLst>
        <pc:spChg chg="mod">
          <ac:chgData name="Глеб Быстров" userId="5e854b2893595c50" providerId="LiveId" clId="{8204C7C6-AC00-436A-8383-7EB3C77B5946}" dt="2021-04-30T19:13:49.990" v="86" actId="1076"/>
          <ac:spMkLst>
            <pc:docMk/>
            <pc:sldMk cId="3484251459" sldId="276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43.051" v="761" actId="20577"/>
          <ac:spMkLst>
            <pc:docMk/>
            <pc:sldMk cId="3484251459" sldId="276"/>
            <ac:spMk id="6" creationId="{25B2E1D9-254B-4865-9613-5B44E6FDB441}"/>
          </ac:spMkLst>
        </pc:spChg>
        <pc:picChg chg="add mod">
          <ac:chgData name="Глеб Быстров" userId="5e854b2893595c50" providerId="LiveId" clId="{8204C7C6-AC00-436A-8383-7EB3C77B5946}" dt="2021-04-30T19:58:50.683" v="710" actId="1076"/>
          <ac:picMkLst>
            <pc:docMk/>
            <pc:sldMk cId="3484251459" sldId="276"/>
            <ac:picMk id="7" creationId="{FA0316C9-F8E9-4E24-987E-819F20E81F01}"/>
          </ac:picMkLst>
        </pc:picChg>
        <pc:picChg chg="add mod">
          <ac:chgData name="Глеб Быстров" userId="5e854b2893595c50" providerId="LiveId" clId="{8204C7C6-AC00-436A-8383-7EB3C77B5946}" dt="2021-04-30T19:58:22.051" v="705" actId="1076"/>
          <ac:picMkLst>
            <pc:docMk/>
            <pc:sldMk cId="3484251459" sldId="276"/>
            <ac:picMk id="9" creationId="{4F690B02-E41C-4E71-AF4A-9983086D21F1}"/>
          </ac:picMkLst>
        </pc:picChg>
        <pc:picChg chg="add mod">
          <ac:chgData name="Глеб Быстров" userId="5e854b2893595c50" providerId="LiveId" clId="{8204C7C6-AC00-436A-8383-7EB3C77B5946}" dt="2021-04-30T19:58:56.572" v="716" actId="1035"/>
          <ac:picMkLst>
            <pc:docMk/>
            <pc:sldMk cId="3484251459" sldId="276"/>
            <ac:picMk id="10" creationId="{1A427D5A-2FF5-44DC-8753-1434E989065A}"/>
          </ac:picMkLst>
        </pc:picChg>
        <pc:picChg chg="add mod">
          <ac:chgData name="Глеб Быстров" userId="5e854b2893595c50" providerId="LiveId" clId="{8204C7C6-AC00-436A-8383-7EB3C77B5946}" dt="2021-04-30T19:59:15.795" v="721" actId="1076"/>
          <ac:picMkLst>
            <pc:docMk/>
            <pc:sldMk cId="3484251459" sldId="276"/>
            <ac:picMk id="11" creationId="{BB906618-5CC6-4793-89C0-9B7B95FAE791}"/>
          </ac:picMkLst>
        </pc:picChg>
      </pc:sldChg>
      <pc:sldChg chg="modSp add mod modTransition">
        <pc:chgData name="Глеб Быстров" userId="5e854b2893595c50" providerId="LiveId" clId="{8204C7C6-AC00-436A-8383-7EB3C77B5946}" dt="2021-05-01T08:30:04.921" v="799"/>
        <pc:sldMkLst>
          <pc:docMk/>
          <pc:sldMk cId="461192035" sldId="277"/>
        </pc:sldMkLst>
        <pc:spChg chg="mod">
          <ac:chgData name="Глеб Быстров" userId="5e854b2893595c50" providerId="LiveId" clId="{8204C7C6-AC00-436A-8383-7EB3C77B5946}" dt="2021-04-30T19:08:35.842" v="37" actId="1076"/>
          <ac:spMkLst>
            <pc:docMk/>
            <pc:sldMk cId="461192035" sldId="277"/>
            <ac:spMk id="2" creationId="{00000000-0000-0000-0000-000000000000}"/>
          </ac:spMkLst>
        </pc:spChg>
      </pc:sldChg>
    </pc:docChg>
  </pc:docChgLst>
  <pc:docChgLst>
    <pc:chgData name="Глеб Быстров" userId="5e854b2893595c50" providerId="LiveId" clId="{DD39E1DC-1E2E-4D8F-A25D-51A676B6E973}"/>
    <pc:docChg chg="undo custSel delSld modSld">
      <pc:chgData name="Глеб Быстров" userId="5e854b2893595c50" providerId="LiveId" clId="{DD39E1DC-1E2E-4D8F-A25D-51A676B6E973}" dt="2021-04-29T20:25:17.376" v="98" actId="1076"/>
      <pc:docMkLst>
        <pc:docMk/>
      </pc:docMkLst>
      <pc:sldChg chg="addSp delSp modSp mod">
        <pc:chgData name="Глеб Быстров" userId="5e854b2893595c50" providerId="LiveId" clId="{DD39E1DC-1E2E-4D8F-A25D-51A676B6E973}" dt="2021-04-29T20:25:17.376" v="98" actId="1076"/>
        <pc:sldMkLst>
          <pc:docMk/>
          <pc:sldMk cId="3661236762" sldId="256"/>
        </pc:sldMkLst>
        <pc:spChg chg="del">
          <ac:chgData name="Глеб Быстров" userId="5e854b2893595c50" providerId="LiveId" clId="{DD39E1DC-1E2E-4D8F-A25D-51A676B6E973}" dt="2021-04-29T20:21:51.361" v="0" actId="478"/>
          <ac:spMkLst>
            <pc:docMk/>
            <pc:sldMk cId="3661236762" sldId="256"/>
            <ac:spMk id="9" creationId="{00000000-0000-0000-0000-000000000000}"/>
          </ac:spMkLst>
        </pc:spChg>
        <pc:spChg chg="mod">
          <ac:chgData name="Глеб Быстров" userId="5e854b2893595c50" providerId="LiveId" clId="{DD39E1DC-1E2E-4D8F-A25D-51A676B6E973}" dt="2021-04-29T20:25:17.376" v="98" actId="1076"/>
          <ac:spMkLst>
            <pc:docMk/>
            <pc:sldMk cId="3661236762" sldId="256"/>
            <ac:spMk id="10" creationId="{00000000-0000-0000-0000-000000000000}"/>
          </ac:spMkLst>
        </pc:spChg>
        <pc:spChg chg="add mod">
          <ac:chgData name="Глеб Быстров" userId="5e854b2893595c50" providerId="LiveId" clId="{DD39E1DC-1E2E-4D8F-A25D-51A676B6E973}" dt="2021-04-29T20:25:12.080" v="97" actId="1076"/>
          <ac:spMkLst>
            <pc:docMk/>
            <pc:sldMk cId="3661236762" sldId="256"/>
            <ac:spMk id="11" creationId="{19CD7A7C-5D7C-4A19-A7D0-5EE21AFDB566}"/>
          </ac:spMkLst>
        </pc:spChg>
        <pc:picChg chg="mod">
          <ac:chgData name="Глеб Быстров" userId="5e854b2893595c50" providerId="LiveId" clId="{DD39E1DC-1E2E-4D8F-A25D-51A676B6E973}" dt="2021-04-29T20:23:54.704" v="51" actId="1076"/>
          <ac:picMkLst>
            <pc:docMk/>
            <pc:sldMk cId="3661236762" sldId="256"/>
            <ac:picMk id="8" creationId="{00000000-0000-0000-0000-000000000000}"/>
          </ac:picMkLst>
        </pc:picChg>
        <pc:picChg chg="mod">
          <ac:chgData name="Глеб Быстров" userId="5e854b2893595c50" providerId="LiveId" clId="{DD39E1DC-1E2E-4D8F-A25D-51A676B6E973}" dt="2021-04-29T20:21:57.371" v="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delSp modSp del mod">
        <pc:chgData name="Глеб Быстров" userId="5e854b2893595c50" providerId="LiveId" clId="{DD39E1DC-1E2E-4D8F-A25D-51A676B6E973}" dt="2021-04-29T20:22:51.366" v="15" actId="47"/>
        <pc:sldMkLst>
          <pc:docMk/>
          <pc:sldMk cId="1574795852" sldId="259"/>
        </pc:sldMkLst>
        <pc:spChg chg="del mod">
          <ac:chgData name="Глеб Быстров" userId="5e854b2893595c50" providerId="LiveId" clId="{DD39E1DC-1E2E-4D8F-A25D-51A676B6E973}" dt="2021-04-29T20:22:28.925" v="9" actId="478"/>
          <ac:spMkLst>
            <pc:docMk/>
            <pc:sldMk cId="1574795852" sldId="259"/>
            <ac:spMk id="16" creationId="{00000000-0000-0000-0000-000000000000}"/>
          </ac:spMkLst>
        </pc:spChg>
        <pc:picChg chg="mod">
          <ac:chgData name="Глеб Быстров" userId="5e854b2893595c50" providerId="LiveId" clId="{DD39E1DC-1E2E-4D8F-A25D-51A676B6E973}" dt="2021-04-29T20:22:16.069" v="4" actId="1076"/>
          <ac:picMkLst>
            <pc:docMk/>
            <pc:sldMk cId="1574795852" sldId="259"/>
            <ac:picMk id="4" creationId="{00000000-0000-0000-0000-000000000000}"/>
          </ac:picMkLst>
        </pc:picChg>
      </pc:sldChg>
      <pc:sldChg chg="addSp delSp modSp del mod">
        <pc:chgData name="Глеб Быстров" userId="5e854b2893595c50" providerId="LiveId" clId="{DD39E1DC-1E2E-4D8F-A25D-51A676B6E973}" dt="2021-04-29T20:22:45.977" v="14" actId="47"/>
        <pc:sldMkLst>
          <pc:docMk/>
          <pc:sldMk cId="257757248" sldId="269"/>
        </pc:sldMkLst>
        <pc:spChg chg="del">
          <ac:chgData name="Глеб Быстров" userId="5e854b2893595c50" providerId="LiveId" clId="{DD39E1DC-1E2E-4D8F-A25D-51A676B6E973}" dt="2021-04-29T20:22:38.392" v="13" actId="478"/>
          <ac:spMkLst>
            <pc:docMk/>
            <pc:sldMk cId="257757248" sldId="269"/>
            <ac:spMk id="19" creationId="{00000000-0000-0000-0000-000000000000}"/>
          </ac:spMkLst>
        </pc:spChg>
        <pc:picChg chg="add mod">
          <ac:chgData name="Глеб Быстров" userId="5e854b2893595c50" providerId="LiveId" clId="{DD39E1DC-1E2E-4D8F-A25D-51A676B6E973}" dt="2021-04-29T20:22:35.251" v="11"/>
          <ac:picMkLst>
            <pc:docMk/>
            <pc:sldMk cId="257757248" sldId="269"/>
            <ac:picMk id="9" creationId="{075768CE-9E28-42DE-89EB-1B16A5CD45B8}"/>
          </ac:picMkLst>
        </pc:picChg>
        <pc:picChg chg="del">
          <ac:chgData name="Глеб Быстров" userId="5e854b2893595c50" providerId="LiveId" clId="{DD39E1DC-1E2E-4D8F-A25D-51A676B6E973}" dt="2021-04-29T20:22:37.968" v="12" actId="478"/>
          <ac:picMkLst>
            <pc:docMk/>
            <pc:sldMk cId="257757248" sldId="269"/>
            <ac:picMk id="20" creationId="{00000000-0000-0000-0000-000000000000}"/>
          </ac:picMkLst>
        </pc:picChg>
      </pc:sldChg>
      <pc:sldChg chg="addSp delSp modSp mod">
        <pc:chgData name="Глеб Быстров" userId="5e854b2893595c50" providerId="LiveId" clId="{DD39E1DC-1E2E-4D8F-A25D-51A676B6E973}" dt="2021-04-29T20:22:33.401" v="10"/>
        <pc:sldMkLst>
          <pc:docMk/>
          <pc:sldMk cId="2618918794" sldId="272"/>
        </pc:sldMkLst>
        <pc:spChg chg="del">
          <ac:chgData name="Глеб Быстров" userId="5e854b2893595c50" providerId="LiveId" clId="{DD39E1DC-1E2E-4D8F-A25D-51A676B6E973}" dt="2021-04-29T20:22:26.637" v="8" actId="478"/>
          <ac:spMkLst>
            <pc:docMk/>
            <pc:sldMk cId="2618918794" sldId="272"/>
            <ac:spMk id="16" creationId="{00000000-0000-0000-0000-000000000000}"/>
          </ac:spMkLst>
        </pc:spChg>
        <pc:picChg chg="del">
          <ac:chgData name="Глеб Быстров" userId="5e854b2893595c50" providerId="LiveId" clId="{DD39E1DC-1E2E-4D8F-A25D-51A676B6E973}" dt="2021-04-29T20:22:26.149" v="7" actId="478"/>
          <ac:picMkLst>
            <pc:docMk/>
            <pc:sldMk cId="2618918794" sldId="272"/>
            <ac:picMk id="4" creationId="{00000000-0000-0000-0000-000000000000}"/>
          </ac:picMkLst>
        </pc:picChg>
        <pc:picChg chg="add mod">
          <ac:chgData name="Глеб Быстров" userId="5e854b2893595c50" providerId="LiveId" clId="{DD39E1DC-1E2E-4D8F-A25D-51A676B6E973}" dt="2021-04-29T20:22:33.401" v="10"/>
          <ac:picMkLst>
            <pc:docMk/>
            <pc:sldMk cId="2618918794" sldId="272"/>
            <ac:picMk id="8" creationId="{7FE826E6-07D8-42EC-8333-8A08954D6C84}"/>
          </ac:picMkLst>
        </pc:picChg>
        <pc:picChg chg="del">
          <ac:chgData name="Глеб Быстров" userId="5e854b2893595c50" providerId="LiveId" clId="{DD39E1DC-1E2E-4D8F-A25D-51A676B6E973}" dt="2021-04-29T20:22:22.730" v="5" actId="478"/>
          <ac:picMkLst>
            <pc:docMk/>
            <pc:sldMk cId="2618918794" sldId="272"/>
            <ac:picMk id="9" creationId="{00000000-0000-0000-0000-000000000000}"/>
          </ac:picMkLst>
        </pc:picChg>
        <pc:picChg chg="del">
          <ac:chgData name="Глеб Быстров" userId="5e854b2893595c50" providerId="LiveId" clId="{DD39E1DC-1E2E-4D8F-A25D-51A676B6E973}" dt="2021-04-29T20:22:24.227" v="6" actId="478"/>
          <ac:picMkLst>
            <pc:docMk/>
            <pc:sldMk cId="2618918794" sldId="272"/>
            <ac:picMk id="10" creationId="{00000000-0000-0000-0000-000000000000}"/>
          </ac:picMkLst>
        </pc:picChg>
      </pc:sldChg>
    </pc:docChg>
  </pc:docChgLst>
  <pc:docChgLst>
    <pc:chgData name="Глеб Быстров" userId="5e854b2893595c50" providerId="LiveId" clId="{81586AAA-9883-433D-A260-4CA32E47E3E5}"/>
    <pc:docChg chg="modSld">
      <pc:chgData name="Глеб Быстров" userId="5e854b2893595c50" providerId="LiveId" clId="{81586AAA-9883-433D-A260-4CA32E47E3E5}" dt="2021-04-29T20:31:39.767" v="12" actId="1076"/>
      <pc:docMkLst>
        <pc:docMk/>
      </pc:docMkLst>
      <pc:sldChg chg="modSp mod">
        <pc:chgData name="Глеб Быстров" userId="5e854b2893595c50" providerId="LiveId" clId="{81586AAA-9883-433D-A260-4CA32E47E3E5}" dt="2021-04-29T20:31:39.767" v="12" actId="1076"/>
        <pc:sldMkLst>
          <pc:docMk/>
          <pc:sldMk cId="3661236762" sldId="256"/>
        </pc:sldMkLst>
        <pc:spChg chg="mod">
          <ac:chgData name="Глеб Быстров" userId="5e854b2893595c50" providerId="LiveId" clId="{81586AAA-9883-433D-A260-4CA32E47E3E5}" dt="2021-04-29T20:31:39.767" v="12" actId="1076"/>
          <ac:spMkLst>
            <pc:docMk/>
            <pc:sldMk cId="3661236762" sldId="256"/>
            <ac:spMk id="10" creationId="{00000000-0000-0000-0000-000000000000}"/>
          </ac:spMkLst>
        </pc:spChg>
        <pc:picChg chg="mod">
          <ac:chgData name="Глеб Быстров" userId="5e854b2893595c50" providerId="LiveId" clId="{81586AAA-9883-433D-A260-4CA32E47E3E5}" dt="2021-04-29T20:31:31.404" v="1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modSp mod">
        <pc:chgData name="Глеб Быстров" userId="5e854b2893595c50" providerId="LiveId" clId="{81586AAA-9883-433D-A260-4CA32E47E3E5}" dt="2021-04-29T20:30:54.069" v="6" actId="1036"/>
        <pc:sldMkLst>
          <pc:docMk/>
          <pc:sldMk cId="2618918794" sldId="272"/>
        </pc:sldMkLst>
        <pc:picChg chg="mod">
          <ac:chgData name="Глеб Быстров" userId="5e854b2893595c50" providerId="LiveId" clId="{81586AAA-9883-433D-A260-4CA32E47E3E5}" dt="2021-04-29T20:30:54.069" v="6" actId="1036"/>
          <ac:picMkLst>
            <pc:docMk/>
            <pc:sldMk cId="2618918794" sldId="272"/>
            <ac:picMk id="8" creationId="{7FE826E6-07D8-42EC-8333-8A08954D6C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4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04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8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4161" y="2155850"/>
            <a:ext cx="8275677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Trebuchet MS"/>
                <a:cs typeface="Trebuchet MS"/>
              </a:rPr>
              <a:t>Отчёт по лабораторной работе №</a:t>
            </a:r>
            <a:r>
              <a:rPr lang="en-US" sz="3200" b="1" dirty="0">
                <a:solidFill>
                  <a:schemeClr val="bg1"/>
                </a:solidFill>
                <a:latin typeface="Trebuchet MS"/>
                <a:cs typeface="Trebuchet MS"/>
              </a:rPr>
              <a:t>8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CD7A7C-5D7C-4A19-A7D0-5EE21AFDB566}"/>
              </a:ext>
            </a:extLst>
          </p:cNvPr>
          <p:cNvSpPr txBox="1">
            <a:spLocks/>
          </p:cNvSpPr>
          <p:nvPr/>
        </p:nvSpPr>
        <p:spPr>
          <a:xfrm>
            <a:off x="2440029" y="4396094"/>
            <a:ext cx="6515706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1032203967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Быстров Глеб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3450028" y="4609067"/>
            <a:ext cx="2451652" cy="398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Москва 2023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243506" y="153957"/>
            <a:ext cx="8656983" cy="962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Российский университет дружбы народов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99390" y="648550"/>
            <a:ext cx="8945217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Задания для самостоятельного выполнения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A53B51-A979-92E2-2E4F-BD8F68651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62" y="1336431"/>
            <a:ext cx="2767948" cy="36931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DA6B0F-B377-5325-36B7-A79CEA65F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426" y="1336431"/>
            <a:ext cx="2395994" cy="25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8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Задания для самостоятельного выполнения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ru-RU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52679A-1507-AD1C-B913-A5E789A78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42" y="1359877"/>
            <a:ext cx="3131549" cy="36828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8350C5-B3A7-AC20-FD82-AA5C63D41C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084" y="1359876"/>
            <a:ext cx="3705510" cy="36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Результаты и их анализ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5" y="859564"/>
            <a:ext cx="8864691" cy="1453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Успешно удалось освоить пакеты Julia для решения задач оптимизации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BDED021A-03DB-D654-7A5D-7804A0D116D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68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4" y="2344384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076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Цель работы (задание)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6" y="859564"/>
            <a:ext cx="8864690" cy="1476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Освоить пакеты Julia для решения задач оптимизации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2D33A65-A45E-63EF-5251-5B1864BEBDA5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23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Линейное программирование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ACC5E99-5A4A-9B98-89C9-7D38764B78EA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FD3E5B-7071-7CDF-C7C8-C4DDA1C8F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544" y="1447679"/>
            <a:ext cx="3732347" cy="35693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29A625-600D-8E45-43E4-BAEFA0AE6A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022"/>
          <a:stretch/>
        </p:blipFill>
        <p:spPr>
          <a:xfrm>
            <a:off x="347363" y="1447679"/>
            <a:ext cx="3239819" cy="13424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69D302-5CDB-52C0-FEDA-E9B71B492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363" y="3096241"/>
            <a:ext cx="3239819" cy="19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Векторизованные ограничения и целевая функция оптимизации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32CA84-9479-53DF-95B0-AED529048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56" y="1670818"/>
            <a:ext cx="2677191" cy="33667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E27962-45DF-5B0D-D78F-AA8889684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6125" y="1683766"/>
            <a:ext cx="5849606" cy="27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Оптимизация рациона питания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6E3F2D-7C5B-06EF-83CB-B2F95B545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37" y="1333776"/>
            <a:ext cx="4099542" cy="24322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10404C-BA21-A42B-F510-225E31C6E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447" y="1339843"/>
            <a:ext cx="4601175" cy="226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Путешествие по миру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90A8DF-2E27-DD21-BF1A-9ED47776C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63" y="1391430"/>
            <a:ext cx="3331544" cy="289250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33F26E-AD1C-70A6-FB5F-26148EA16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607" y="1391430"/>
            <a:ext cx="5222739" cy="28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7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Портфельные инвестиции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57BDD1-5060-C356-811B-A261F40AC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83" y="1359877"/>
            <a:ext cx="7625455" cy="363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4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Восстановление изображения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CA669D-0C4F-D596-3D87-4599AC883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61" y="1375804"/>
            <a:ext cx="2838846" cy="36200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D7410B-6CE3-4105-189B-6F8F11808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111" y="1375804"/>
            <a:ext cx="5508234" cy="19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2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Задания для самостоятельного выполнения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72DC25-607C-2313-9D77-2585680B0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83" y="1384042"/>
            <a:ext cx="2186555" cy="35531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563C87-ED7A-9E50-B73F-B4DA176F3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130" y="1378415"/>
            <a:ext cx="2345639" cy="14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1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149</Words>
  <Application>Microsoft Office PowerPoint</Application>
  <PresentationFormat>Экран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Roboto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Gleb Bystrov</cp:lastModifiedBy>
  <cp:revision>173</cp:revision>
  <dcterms:created xsi:type="dcterms:W3CDTF">2017-01-25T11:18:17Z</dcterms:created>
  <dcterms:modified xsi:type="dcterms:W3CDTF">2023-12-28T16:40:17Z</dcterms:modified>
</cp:coreProperties>
</file>