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88" r:id="rId4"/>
    <p:sldId id="289" r:id="rId5"/>
    <p:sldId id="294" r:id="rId6"/>
    <p:sldId id="292" r:id="rId7"/>
    <p:sldId id="296" r:id="rId8"/>
    <p:sldId id="295" r:id="rId9"/>
    <p:sldId id="290" r:id="rId10"/>
    <p:sldId id="29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972" y="78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</a:t>
            </a:r>
            <a:r>
              <a:rPr lang="en-US" sz="3200" b="1" dirty="0">
                <a:solidFill>
                  <a:schemeClr val="bg1"/>
                </a:solidFill>
                <a:latin typeface="Trebuchet MS"/>
                <a:cs typeface="Trebuchet MS"/>
              </a:rPr>
              <a:t>6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1476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Освоение специализированных пакетов для решения</a:t>
            </a:r>
            <a:r>
              <a:rPr lang="en-US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 в непрерывном и дискретном времени.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Модель экспоненциального роста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2986E6-B780-C07D-E821-F703727E86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00"/>
          <a:stretch/>
        </p:blipFill>
        <p:spPr>
          <a:xfrm>
            <a:off x="5440531" y="1386707"/>
            <a:ext cx="3563815" cy="5335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B5EE52-1BB4-1393-FF38-532160676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531" y="2074783"/>
            <a:ext cx="3563815" cy="20875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3FCF7C-60AB-707E-B9A9-213B889D4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94" y="1386707"/>
            <a:ext cx="515374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Система Лоренца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E9E9DA-0701-E384-D98D-178DB34D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513" y="1451204"/>
            <a:ext cx="2943636" cy="30865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D3A9CF-E5BF-933E-BF59-E27F0B7AEF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89" r="9063"/>
          <a:stretch/>
        </p:blipFill>
        <p:spPr>
          <a:xfrm>
            <a:off x="139656" y="1458548"/>
            <a:ext cx="2849729" cy="32872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1F156EB-10FE-8ABE-8547-74726F405E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964"/>
          <a:stretch/>
        </p:blipFill>
        <p:spPr>
          <a:xfrm>
            <a:off x="3140614" y="1451204"/>
            <a:ext cx="2760514" cy="32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Модель Лотки–Вольтерры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3AA02C-A979-6B8C-8DAB-7194C930A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127" y="1291972"/>
            <a:ext cx="2343477" cy="4572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E6450E-44A9-C50C-3435-B6FBDAEF0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404" y="1893576"/>
            <a:ext cx="4020111" cy="26483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757C49-13E2-E548-0A27-9C8085D23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07" y="1291972"/>
            <a:ext cx="4822882" cy="32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B5CC54-5118-47BC-E389-47BE5A4F9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49" y="1469610"/>
            <a:ext cx="4224634" cy="28583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2F59EF-61D8-2425-A14C-022B88F03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931" y="1469610"/>
            <a:ext cx="4366413" cy="28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0D3F61-DEE9-BB6E-4F0C-E8467A114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63" y="1347859"/>
            <a:ext cx="4224637" cy="28215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9898E8-5586-5816-B031-EDE46E437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655" y="1336888"/>
            <a:ext cx="4292690" cy="28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8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FDBD9D-18F9-B4A3-E861-31C29BA4A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63" y="1411226"/>
            <a:ext cx="4269596" cy="283870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7C51424-09E5-E100-0C93-E92703491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77" y="1411226"/>
            <a:ext cx="4209634" cy="28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7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5" y="859564"/>
            <a:ext cx="8864691" cy="1453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Успешно удалось освоить специализированные пакеты для решения задач в непрерывном и дискретном времени.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128</Words>
  <Application>Microsoft Office PowerPoint</Application>
  <PresentationFormat>Экран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153</cp:revision>
  <dcterms:created xsi:type="dcterms:W3CDTF">2017-01-25T11:18:17Z</dcterms:created>
  <dcterms:modified xsi:type="dcterms:W3CDTF">2023-12-16T20:47:26Z</dcterms:modified>
</cp:coreProperties>
</file>