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88" r:id="rId4"/>
    <p:sldId id="289" r:id="rId5"/>
    <p:sldId id="294" r:id="rId6"/>
    <p:sldId id="292" r:id="rId7"/>
    <p:sldId id="293" r:id="rId8"/>
    <p:sldId id="296" r:id="rId9"/>
    <p:sldId id="295" r:id="rId10"/>
    <p:sldId id="290" r:id="rId11"/>
    <p:sldId id="29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906" y="7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 изучить возможностей специализированных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пакетов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Julia для выполнения и оценки эффективности операций над объектами линейной алгебры.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1476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Изучение возможностей специализированных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пакетов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Julia для выполнения и оценки эффективности операций над объектами линейной алгебры.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Поэлементные операции над многомерными массивами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2E769C-C568-F535-AAD8-6DC9D6928D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637"/>
          <a:stretch/>
        </p:blipFill>
        <p:spPr>
          <a:xfrm>
            <a:off x="501925" y="1356131"/>
            <a:ext cx="3273186" cy="36474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FF9934-820E-9D7B-2F9E-C1719A4CBD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440"/>
          <a:stretch/>
        </p:blipFill>
        <p:spPr>
          <a:xfrm>
            <a:off x="3919229" y="1356131"/>
            <a:ext cx="3869698" cy="36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Транспонирование, след, ранг, определитель и инверсия матрицы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F4FB7F-37D8-C3F6-00FF-F90F6297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84" y="1726910"/>
            <a:ext cx="3640122" cy="33223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B2D184-8CC5-513D-D3AF-808460FF1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431" y="1726910"/>
            <a:ext cx="2807244" cy="33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Вычисление нормы векторов и матриц, повороты, вращения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9E20CB-ED99-CF07-E3B6-B21DC233C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3" y="1399142"/>
            <a:ext cx="3138505" cy="35955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00D307-868E-9123-EEFA-B65B86C31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513" y="1399142"/>
            <a:ext cx="2654804" cy="359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Матричное умножение, единичная матрица, скалярное произведение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C6DA68-4D5E-70A1-850E-587D4F6EC6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686"/>
          <a:stretch/>
        </p:blipFill>
        <p:spPr>
          <a:xfrm>
            <a:off x="492555" y="1714572"/>
            <a:ext cx="2955725" cy="33332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FC75AB-59C5-65B5-AE0B-B32F74591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385" y="1714572"/>
            <a:ext cx="2507112" cy="15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Факторизация. Специальные матричные структуры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753048-782A-6B00-3899-761A1F214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68" y="1355075"/>
            <a:ext cx="3372581" cy="35979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32C609-9E89-54AE-538F-B329B5C50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704" y="1355075"/>
            <a:ext cx="2485990" cy="359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Общая линейная алгебра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76AE1-BDEE-5339-ABFE-FB0C878949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274"/>
          <a:stretch/>
        </p:blipFill>
        <p:spPr>
          <a:xfrm>
            <a:off x="542363" y="1368674"/>
            <a:ext cx="3388070" cy="30380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0F63AA-16F7-D250-0C6F-519E484FF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595" y="1368674"/>
            <a:ext cx="3709561" cy="30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8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Задания для самостоятельного выполнения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8D3D88-0B32-C305-9EBE-F9F60DAF8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29" y="1421176"/>
            <a:ext cx="2130847" cy="35708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BD8722-420C-E7E0-4F38-AB14AE854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780" y="1413212"/>
            <a:ext cx="3157311" cy="35787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741F11-3A95-0DF4-CC69-567EB2B83F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9401"/>
          <a:stretch/>
        </p:blipFill>
        <p:spPr>
          <a:xfrm>
            <a:off x="6011644" y="1400195"/>
            <a:ext cx="2509915" cy="35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167</Words>
  <Application>Microsoft Office PowerPoint</Application>
  <PresentationFormat>Экран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142</cp:revision>
  <dcterms:created xsi:type="dcterms:W3CDTF">2017-01-25T11:18:17Z</dcterms:created>
  <dcterms:modified xsi:type="dcterms:W3CDTF">2023-12-02T20:54:49Z</dcterms:modified>
</cp:coreProperties>
</file>