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7" r:id="rId3"/>
    <p:sldId id="288" r:id="rId4"/>
    <p:sldId id="289" r:id="rId5"/>
    <p:sldId id="294" r:id="rId6"/>
    <p:sldId id="298" r:id="rId7"/>
    <p:sldId id="297" r:id="rId8"/>
    <p:sldId id="301" r:id="rId9"/>
    <p:sldId id="300" r:id="rId10"/>
    <p:sldId id="299" r:id="rId11"/>
    <p:sldId id="302" r:id="rId12"/>
    <p:sldId id="303" r:id="rId13"/>
    <p:sldId id="304" r:id="rId14"/>
    <p:sldId id="292" r:id="rId15"/>
    <p:sldId id="296" r:id="rId16"/>
    <p:sldId id="290" r:id="rId17"/>
    <p:sldId id="29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972" y="78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2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Кластеризация данных. Метод 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средних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3F884E-3FDC-27AA-684D-D694FB90E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78" y="1415096"/>
            <a:ext cx="4154323" cy="3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465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Кластеризация данных. Метод k ближайших соседей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4C7AD-E8C3-D1BD-06CF-B2E765DFF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4" y="1490754"/>
            <a:ext cx="494416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Обработка данных. Метод главных компонент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64D0B-B19D-BD86-70D4-1FEB722DF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93" y="1483427"/>
            <a:ext cx="503942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Обработка данных. Линейная регрессия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C0D966-746A-2CE0-481C-0E8DDEE0F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90" y="1377980"/>
            <a:ext cx="4455479" cy="35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BEDE8A-511C-DC58-810B-45494C5B2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28" t="26427" r="39359" b="10514"/>
          <a:stretch/>
        </p:blipFill>
        <p:spPr>
          <a:xfrm>
            <a:off x="445476" y="1359877"/>
            <a:ext cx="4126523" cy="36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9C97C1-E133-9B19-CC4F-C3487DDCD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82" t="29554" r="33461" b="10514"/>
          <a:stretch/>
        </p:blipFill>
        <p:spPr>
          <a:xfrm>
            <a:off x="537607" y="1520602"/>
            <a:ext cx="4479869" cy="33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освоить специализированные пакеты Julia для обработки данных.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Освоение специализированных пакетов Julia для обработки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данных.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Считывание данных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29CB1-C851-11C2-8C5A-6568C0C22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75" y="1416553"/>
            <a:ext cx="6565765" cy="33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Запись данных в файл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2AADAA-545C-78B1-C6E7-CE169044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31" y="1415097"/>
            <a:ext cx="3751204" cy="34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Словари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96BBF8-0C6D-4FAE-FAE2-96B1BFB9C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81" y="1402829"/>
            <a:ext cx="4597266" cy="35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DataFrames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78E61B-EFDE-252E-1BCD-4F5A84255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36" y="1427537"/>
            <a:ext cx="4763456" cy="14093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403170-D142-B51B-73E0-79DA19EA1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34" y="2963986"/>
            <a:ext cx="4763457" cy="20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RDatasets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6C9E9F-606B-C1D9-4FDC-38DAD6976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40" y="1450942"/>
            <a:ext cx="485842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4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Работа с переменными отсутствующего типа (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Missing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Values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4D7AF2-CF25-7F75-F8A9-3652A3744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51" y="1368137"/>
            <a:ext cx="4903017" cy="35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2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FileIO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B4F5B-F3F7-2627-9AB0-437DAC4CB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58" y="1520604"/>
            <a:ext cx="3738766" cy="33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200</Words>
  <Application>Microsoft Office PowerPoint</Application>
  <PresentationFormat>Экран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161</cp:revision>
  <dcterms:created xsi:type="dcterms:W3CDTF">2017-01-25T11:18:17Z</dcterms:created>
  <dcterms:modified xsi:type="dcterms:W3CDTF">2023-12-23T19:17:05Z</dcterms:modified>
</cp:coreProperties>
</file>