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7" r:id="rId3"/>
    <p:sldId id="288" r:id="rId4"/>
    <p:sldId id="289" r:id="rId5"/>
    <p:sldId id="294" r:id="rId6"/>
    <p:sldId id="295" r:id="rId7"/>
    <p:sldId id="290" r:id="rId8"/>
    <p:sldId id="29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">
          <p15:clr>
            <a:srgbClr val="A4A3A4"/>
          </p15:clr>
        </p15:guide>
        <p15:guide id="2" orient="horz" pos="1620">
          <p15:clr>
            <a:srgbClr val="A4A3A4"/>
          </p15:clr>
        </p15:guide>
        <p15:guide id="3" pos="5504">
          <p15:clr>
            <a:srgbClr val="A4A3A4"/>
          </p15:clr>
        </p15:guide>
        <p15:guide id="4" pos="2880">
          <p15:clr>
            <a:srgbClr val="A4A3A4"/>
          </p15:clr>
        </p15:guide>
        <p15:guide id="5" pos="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39"/>
    <a:srgbClr val="0D6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4C7C6-AC00-436A-8383-7EB3C77B5946}" v="24" dt="2021-05-01T08:30:0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7" d="100"/>
          <a:sy n="87" d="100"/>
        </p:scale>
        <p:origin x="906" y="72"/>
      </p:cViewPr>
      <p:guideLst>
        <p:guide orient="horz" pos="257"/>
        <p:guide orient="horz" pos="1620"/>
        <p:guide pos="5504"/>
        <p:guide pos="2880"/>
        <p:guide pos="1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Глеб Быстров" userId="5e854b2893595c50" providerId="LiveId" clId="{8204C7C6-AC00-436A-8383-7EB3C77B5946}"/>
    <pc:docChg chg="undo custSel addSld delSld modSld sldOrd">
      <pc:chgData name="Глеб Быстров" userId="5e854b2893595c50" providerId="LiveId" clId="{8204C7C6-AC00-436A-8383-7EB3C77B5946}" dt="2021-05-01T08:30:04.921" v="799"/>
      <pc:docMkLst>
        <pc:docMk/>
      </pc:docMkLst>
      <pc:sldChg chg="modTransition">
        <pc:chgData name="Глеб Быстров" userId="5e854b2893595c50" providerId="LiveId" clId="{8204C7C6-AC00-436A-8383-7EB3C77B5946}" dt="2021-05-01T08:29:47.481" v="793"/>
        <pc:sldMkLst>
          <pc:docMk/>
          <pc:sldMk cId="3661236762" sldId="256"/>
        </pc:sldMkLst>
      </pc:sldChg>
      <pc:sldChg chg="addSp delSp modSp mod modTransition">
        <pc:chgData name="Глеб Быстров" userId="5e854b2893595c50" providerId="LiveId" clId="{8204C7C6-AC00-436A-8383-7EB3C77B5946}" dt="2021-05-01T08:29:50.389" v="794"/>
        <pc:sldMkLst>
          <pc:docMk/>
          <pc:sldMk cId="2618918794" sldId="272"/>
        </pc:sldMkLst>
        <pc:spChg chg="mod">
          <ac:chgData name="Глеб Быстров" userId="5e854b2893595c50" providerId="LiveId" clId="{8204C7C6-AC00-436A-8383-7EB3C77B5946}" dt="2021-04-30T19:13:25.087" v="74" actId="1076"/>
          <ac:spMkLst>
            <pc:docMk/>
            <pc:sldMk cId="2618918794" sldId="272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5-01T08:17:03.620" v="792" actId="20577"/>
          <ac:spMkLst>
            <pc:docMk/>
            <pc:sldMk cId="2618918794" sldId="272"/>
            <ac:spMk id="6" creationId="{D791F9F3-842B-4928-955F-1B2A6B8A7763}"/>
          </ac:spMkLst>
        </pc:spChg>
        <pc:picChg chg="add del">
          <ac:chgData name="Глеб Быстров" userId="5e854b2893595c50" providerId="LiveId" clId="{8204C7C6-AC00-436A-8383-7EB3C77B5946}" dt="2021-04-30T20:00:21.161" v="723" actId="478"/>
          <ac:picMkLst>
            <pc:docMk/>
            <pc:sldMk cId="2618918794" sldId="272"/>
            <ac:picMk id="3" creationId="{98C7C24B-DECA-4CBA-92A7-FB2937A15A22}"/>
          </ac:picMkLst>
        </pc:picChg>
      </pc:sldChg>
      <pc:sldChg chg="new del">
        <pc:chgData name="Глеб Быстров" userId="5e854b2893595c50" providerId="LiveId" clId="{8204C7C6-AC00-436A-8383-7EB3C77B5946}" dt="2021-04-30T19:05:34.535" v="4" actId="47"/>
        <pc:sldMkLst>
          <pc:docMk/>
          <pc:sldMk cId="1392461023" sldId="273"/>
        </pc:sldMkLst>
      </pc:sldChg>
      <pc:sldChg chg="addSp modSp add mod modTransition">
        <pc:chgData name="Глеб Быстров" userId="5e854b2893595c50" providerId="LiveId" clId="{8204C7C6-AC00-436A-8383-7EB3C77B5946}" dt="2021-05-01T08:29:53.314" v="795"/>
        <pc:sldMkLst>
          <pc:docMk/>
          <pc:sldMk cId="2376289008" sldId="273"/>
        </pc:sldMkLst>
        <pc:spChg chg="mod">
          <ac:chgData name="Глеб Быстров" userId="5e854b2893595c50" providerId="LiveId" clId="{8204C7C6-AC00-436A-8383-7EB3C77B5946}" dt="2021-04-30T19:13:01.295" v="65" actId="121"/>
          <ac:spMkLst>
            <pc:docMk/>
            <pc:sldMk cId="2376289008" sldId="273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20:15.607" v="204" actId="20577"/>
          <ac:spMkLst>
            <pc:docMk/>
            <pc:sldMk cId="2376289008" sldId="273"/>
            <ac:spMk id="6" creationId="{E331D5E4-97EA-43D3-9115-7B27525F28CA}"/>
          </ac:spMkLst>
        </pc:spChg>
        <pc:picChg chg="add mod">
          <ac:chgData name="Глеб Быстров" userId="5e854b2893595c50" providerId="LiveId" clId="{8204C7C6-AC00-436A-8383-7EB3C77B5946}" dt="2021-04-30T20:01:38.418" v="734" actId="1076"/>
          <ac:picMkLst>
            <pc:docMk/>
            <pc:sldMk cId="2376289008" sldId="273"/>
            <ac:picMk id="7" creationId="{D01BCD26-C80F-461C-B05F-E1CB5613C22C}"/>
          </ac:picMkLst>
        </pc:picChg>
        <pc:picChg chg="add mod">
          <ac:chgData name="Глеб Быстров" userId="5e854b2893595c50" providerId="LiveId" clId="{8204C7C6-AC00-436A-8383-7EB3C77B5946}" dt="2021-04-30T20:01:36.700" v="733" actId="1076"/>
          <ac:picMkLst>
            <pc:docMk/>
            <pc:sldMk cId="2376289008" sldId="273"/>
            <ac:picMk id="10" creationId="{79175896-12FB-4F50-A14E-7400884DE89C}"/>
          </ac:picMkLst>
        </pc:picChg>
      </pc:sldChg>
      <pc:sldChg chg="addSp delSp modSp add mod modTransition">
        <pc:chgData name="Глеб Быстров" userId="5e854b2893595c50" providerId="LiveId" clId="{8204C7C6-AC00-436A-8383-7EB3C77B5946}" dt="2021-05-01T08:29:55.808" v="796"/>
        <pc:sldMkLst>
          <pc:docMk/>
          <pc:sldMk cId="745512512" sldId="274"/>
        </pc:sldMkLst>
        <pc:spChg chg="mod">
          <ac:chgData name="Глеб Быстров" userId="5e854b2893595c50" providerId="LiveId" clId="{8204C7C6-AC00-436A-8383-7EB3C77B5946}" dt="2021-04-30T19:13:37.866" v="81" actId="121"/>
          <ac:spMkLst>
            <pc:docMk/>
            <pc:sldMk cId="745512512" sldId="274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10.713" v="751" actId="20577"/>
          <ac:spMkLst>
            <pc:docMk/>
            <pc:sldMk cId="745512512" sldId="274"/>
            <ac:spMk id="6" creationId="{05C3434A-0753-431E-8A21-FBA5E3AEC72A}"/>
          </ac:spMkLst>
        </pc:spChg>
        <pc:picChg chg="add mod ord">
          <ac:chgData name="Глеб Быстров" userId="5e854b2893595c50" providerId="LiveId" clId="{8204C7C6-AC00-436A-8383-7EB3C77B5946}" dt="2021-04-30T19:41:34.642" v="665" actId="1076"/>
          <ac:picMkLst>
            <pc:docMk/>
            <pc:sldMk cId="745512512" sldId="274"/>
            <ac:picMk id="7" creationId="{8E7E4BCD-EB28-4811-B390-9983196C0845}"/>
          </ac:picMkLst>
        </pc:picChg>
        <pc:picChg chg="add del mod">
          <ac:chgData name="Глеб Быстров" userId="5e854b2893595c50" providerId="LiveId" clId="{8204C7C6-AC00-436A-8383-7EB3C77B5946}" dt="2021-04-30T19:57:06.028" v="674" actId="478"/>
          <ac:picMkLst>
            <pc:docMk/>
            <pc:sldMk cId="745512512" sldId="274"/>
            <ac:picMk id="9" creationId="{094DDB37-526B-4E8F-B849-333A4B44A8DF}"/>
          </ac:picMkLst>
        </pc:picChg>
        <pc:picChg chg="add del mod">
          <ac:chgData name="Глеб Быстров" userId="5e854b2893595c50" providerId="LiveId" clId="{8204C7C6-AC00-436A-8383-7EB3C77B5946}" dt="2021-04-30T19:41:04.665" v="656" actId="478"/>
          <ac:picMkLst>
            <pc:docMk/>
            <pc:sldMk cId="745512512" sldId="274"/>
            <ac:picMk id="10" creationId="{589C6DCB-53EC-4DE2-B11F-76285B913B12}"/>
          </ac:picMkLst>
        </pc:picChg>
        <pc:picChg chg="add mod">
          <ac:chgData name="Глеб Быстров" userId="5e854b2893595c50" providerId="LiveId" clId="{8204C7C6-AC00-436A-8383-7EB3C77B5946}" dt="2021-04-30T19:57:22.709" v="686" actId="1035"/>
          <ac:picMkLst>
            <pc:docMk/>
            <pc:sldMk cId="745512512" sldId="274"/>
            <ac:picMk id="11" creationId="{98B514DD-1AF6-4167-A94E-03E47E74ECB5}"/>
          </ac:picMkLst>
        </pc:picChg>
        <pc:picChg chg="add mod">
          <ac:chgData name="Глеб Быстров" userId="5e854b2893595c50" providerId="LiveId" clId="{8204C7C6-AC00-436A-8383-7EB3C77B5946}" dt="2021-04-30T19:57:27.473" v="692" actId="1037"/>
          <ac:picMkLst>
            <pc:docMk/>
            <pc:sldMk cId="745512512" sldId="274"/>
            <ac:picMk id="12" creationId="{0F4CA15D-80CA-474A-8DB7-190FEBDC7206}"/>
          </ac:picMkLst>
        </pc:picChg>
        <pc:picChg chg="add mod">
          <ac:chgData name="Глеб Быстров" userId="5e854b2893595c50" providerId="LiveId" clId="{8204C7C6-AC00-436A-8383-7EB3C77B5946}" dt="2021-04-30T19:57:28.358" v="695" actId="1037"/>
          <ac:picMkLst>
            <pc:docMk/>
            <pc:sldMk cId="745512512" sldId="274"/>
            <ac:picMk id="13" creationId="{2A44650A-739B-4737-A141-10224DACEE70}"/>
          </ac:picMkLst>
        </pc:picChg>
      </pc:sldChg>
      <pc:sldChg chg="addSp modSp add mod modTransition">
        <pc:chgData name="Глеб Быстров" userId="5e854b2893595c50" providerId="LiveId" clId="{8204C7C6-AC00-436A-8383-7EB3C77B5946}" dt="2021-05-01T08:30:01.780" v="798"/>
        <pc:sldMkLst>
          <pc:docMk/>
          <pc:sldMk cId="55618447" sldId="275"/>
        </pc:sldMkLst>
        <pc:spChg chg="mod">
          <ac:chgData name="Глеб Быстров" userId="5e854b2893595c50" providerId="LiveId" clId="{8204C7C6-AC00-436A-8383-7EB3C77B5946}" dt="2021-04-30T19:14:02.530" v="93" actId="121"/>
          <ac:spMkLst>
            <pc:docMk/>
            <pc:sldMk cId="55618447" sldId="275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19:15:28.560" v="123" actId="14100"/>
          <ac:spMkLst>
            <pc:docMk/>
            <pc:sldMk cId="55618447" sldId="275"/>
            <ac:spMk id="6" creationId="{CA417620-0E89-4A41-A44C-A62E479F25F0}"/>
          </ac:spMkLst>
        </pc:spChg>
        <pc:picChg chg="add mod modCrop">
          <ac:chgData name="Глеб Быстров" userId="5e854b2893595c50" providerId="LiveId" clId="{8204C7C6-AC00-436A-8383-7EB3C77B5946}" dt="2021-04-30T20:02:50.331" v="750" actId="1076"/>
          <ac:picMkLst>
            <pc:docMk/>
            <pc:sldMk cId="55618447" sldId="275"/>
            <ac:picMk id="7" creationId="{56A89EA5-DA1C-4626-869F-5F64514D0D14}"/>
          </ac:picMkLst>
        </pc:picChg>
      </pc:sldChg>
      <pc:sldChg chg="addSp modSp add mod ord modTransition">
        <pc:chgData name="Глеб Быстров" userId="5e854b2893595c50" providerId="LiveId" clId="{8204C7C6-AC00-436A-8383-7EB3C77B5946}" dt="2021-05-01T08:29:58.593" v="797"/>
        <pc:sldMkLst>
          <pc:docMk/>
          <pc:sldMk cId="3484251459" sldId="276"/>
        </pc:sldMkLst>
        <pc:spChg chg="mod">
          <ac:chgData name="Глеб Быстров" userId="5e854b2893595c50" providerId="LiveId" clId="{8204C7C6-AC00-436A-8383-7EB3C77B5946}" dt="2021-04-30T19:13:49.990" v="86" actId="1076"/>
          <ac:spMkLst>
            <pc:docMk/>
            <pc:sldMk cId="3484251459" sldId="276"/>
            <ac:spMk id="2" creationId="{00000000-0000-0000-0000-000000000000}"/>
          </ac:spMkLst>
        </pc:spChg>
        <pc:spChg chg="add mod">
          <ac:chgData name="Глеб Быстров" userId="5e854b2893595c50" providerId="LiveId" clId="{8204C7C6-AC00-436A-8383-7EB3C77B5946}" dt="2021-04-30T20:10:43.051" v="761" actId="20577"/>
          <ac:spMkLst>
            <pc:docMk/>
            <pc:sldMk cId="3484251459" sldId="276"/>
            <ac:spMk id="6" creationId="{25B2E1D9-254B-4865-9613-5B44E6FDB441}"/>
          </ac:spMkLst>
        </pc:spChg>
        <pc:picChg chg="add mod">
          <ac:chgData name="Глеб Быстров" userId="5e854b2893595c50" providerId="LiveId" clId="{8204C7C6-AC00-436A-8383-7EB3C77B5946}" dt="2021-04-30T19:58:50.683" v="710" actId="1076"/>
          <ac:picMkLst>
            <pc:docMk/>
            <pc:sldMk cId="3484251459" sldId="276"/>
            <ac:picMk id="7" creationId="{FA0316C9-F8E9-4E24-987E-819F20E81F01}"/>
          </ac:picMkLst>
        </pc:picChg>
        <pc:picChg chg="add mod">
          <ac:chgData name="Глеб Быстров" userId="5e854b2893595c50" providerId="LiveId" clId="{8204C7C6-AC00-436A-8383-7EB3C77B5946}" dt="2021-04-30T19:58:22.051" v="705" actId="1076"/>
          <ac:picMkLst>
            <pc:docMk/>
            <pc:sldMk cId="3484251459" sldId="276"/>
            <ac:picMk id="9" creationId="{4F690B02-E41C-4E71-AF4A-9983086D21F1}"/>
          </ac:picMkLst>
        </pc:picChg>
        <pc:picChg chg="add mod">
          <ac:chgData name="Глеб Быстров" userId="5e854b2893595c50" providerId="LiveId" clId="{8204C7C6-AC00-436A-8383-7EB3C77B5946}" dt="2021-04-30T19:58:56.572" v="716" actId="1035"/>
          <ac:picMkLst>
            <pc:docMk/>
            <pc:sldMk cId="3484251459" sldId="276"/>
            <ac:picMk id="10" creationId="{1A427D5A-2FF5-44DC-8753-1434E989065A}"/>
          </ac:picMkLst>
        </pc:picChg>
        <pc:picChg chg="add mod">
          <ac:chgData name="Глеб Быстров" userId="5e854b2893595c50" providerId="LiveId" clId="{8204C7C6-AC00-436A-8383-7EB3C77B5946}" dt="2021-04-30T19:59:15.795" v="721" actId="1076"/>
          <ac:picMkLst>
            <pc:docMk/>
            <pc:sldMk cId="3484251459" sldId="276"/>
            <ac:picMk id="11" creationId="{BB906618-5CC6-4793-89C0-9B7B95FAE791}"/>
          </ac:picMkLst>
        </pc:picChg>
      </pc:sldChg>
      <pc:sldChg chg="modSp add mod modTransition">
        <pc:chgData name="Глеб Быстров" userId="5e854b2893595c50" providerId="LiveId" clId="{8204C7C6-AC00-436A-8383-7EB3C77B5946}" dt="2021-05-01T08:30:04.921" v="799"/>
        <pc:sldMkLst>
          <pc:docMk/>
          <pc:sldMk cId="461192035" sldId="277"/>
        </pc:sldMkLst>
        <pc:spChg chg="mod">
          <ac:chgData name="Глеб Быстров" userId="5e854b2893595c50" providerId="LiveId" clId="{8204C7C6-AC00-436A-8383-7EB3C77B5946}" dt="2021-04-30T19:08:35.842" v="37" actId="1076"/>
          <ac:spMkLst>
            <pc:docMk/>
            <pc:sldMk cId="461192035" sldId="277"/>
            <ac:spMk id="2" creationId="{00000000-0000-0000-0000-000000000000}"/>
          </ac:spMkLst>
        </pc:spChg>
      </pc:sldChg>
    </pc:docChg>
  </pc:docChgLst>
  <pc:docChgLst>
    <pc:chgData name="Глеб Быстров" userId="5e854b2893595c50" providerId="LiveId" clId="{DD39E1DC-1E2E-4D8F-A25D-51A676B6E973}"/>
    <pc:docChg chg="undo custSel delSld modSld">
      <pc:chgData name="Глеб Быстров" userId="5e854b2893595c50" providerId="LiveId" clId="{DD39E1DC-1E2E-4D8F-A25D-51A676B6E973}" dt="2021-04-29T20:25:17.376" v="98" actId="1076"/>
      <pc:docMkLst>
        <pc:docMk/>
      </pc:docMkLst>
      <pc:sldChg chg="addSp delSp modSp mod">
        <pc:chgData name="Глеб Быстров" userId="5e854b2893595c50" providerId="LiveId" clId="{DD39E1DC-1E2E-4D8F-A25D-51A676B6E973}" dt="2021-04-29T20:25:17.376" v="98" actId="1076"/>
        <pc:sldMkLst>
          <pc:docMk/>
          <pc:sldMk cId="3661236762" sldId="256"/>
        </pc:sldMkLst>
        <pc:spChg chg="del">
          <ac:chgData name="Глеб Быстров" userId="5e854b2893595c50" providerId="LiveId" clId="{DD39E1DC-1E2E-4D8F-A25D-51A676B6E973}" dt="2021-04-29T20:21:51.361" v="0" actId="478"/>
          <ac:spMkLst>
            <pc:docMk/>
            <pc:sldMk cId="3661236762" sldId="256"/>
            <ac:spMk id="9" creationId="{00000000-0000-0000-0000-000000000000}"/>
          </ac:spMkLst>
        </pc:spChg>
        <pc:spChg chg="mod">
          <ac:chgData name="Глеб Быстров" userId="5e854b2893595c50" providerId="LiveId" clId="{DD39E1DC-1E2E-4D8F-A25D-51A676B6E973}" dt="2021-04-29T20:25:17.376" v="98" actId="1076"/>
          <ac:spMkLst>
            <pc:docMk/>
            <pc:sldMk cId="3661236762" sldId="256"/>
            <ac:spMk id="10" creationId="{00000000-0000-0000-0000-000000000000}"/>
          </ac:spMkLst>
        </pc:spChg>
        <pc:spChg chg="add mod">
          <ac:chgData name="Глеб Быстров" userId="5e854b2893595c50" providerId="LiveId" clId="{DD39E1DC-1E2E-4D8F-A25D-51A676B6E973}" dt="2021-04-29T20:25:12.080" v="97" actId="1076"/>
          <ac:spMkLst>
            <pc:docMk/>
            <pc:sldMk cId="3661236762" sldId="256"/>
            <ac:spMk id="11" creationId="{19CD7A7C-5D7C-4A19-A7D0-5EE21AFDB566}"/>
          </ac:spMkLst>
        </pc:spChg>
        <pc:picChg chg="mod">
          <ac:chgData name="Глеб Быстров" userId="5e854b2893595c50" providerId="LiveId" clId="{DD39E1DC-1E2E-4D8F-A25D-51A676B6E973}" dt="2021-04-29T20:23:54.704" v="51" actId="1076"/>
          <ac:picMkLst>
            <pc:docMk/>
            <pc:sldMk cId="3661236762" sldId="256"/>
            <ac:picMk id="8" creationId="{00000000-0000-0000-0000-000000000000}"/>
          </ac:picMkLst>
        </pc:picChg>
        <pc:picChg chg="mod">
          <ac:chgData name="Глеб Быстров" userId="5e854b2893595c50" providerId="LiveId" clId="{DD39E1DC-1E2E-4D8F-A25D-51A676B6E973}" dt="2021-04-29T20:21:57.371" v="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delSp modSp del mod">
        <pc:chgData name="Глеб Быстров" userId="5e854b2893595c50" providerId="LiveId" clId="{DD39E1DC-1E2E-4D8F-A25D-51A676B6E973}" dt="2021-04-29T20:22:51.366" v="15" actId="47"/>
        <pc:sldMkLst>
          <pc:docMk/>
          <pc:sldMk cId="1574795852" sldId="259"/>
        </pc:sldMkLst>
        <pc:spChg chg="del mod">
          <ac:chgData name="Глеб Быстров" userId="5e854b2893595c50" providerId="LiveId" clId="{DD39E1DC-1E2E-4D8F-A25D-51A676B6E973}" dt="2021-04-29T20:22:28.925" v="9" actId="478"/>
          <ac:spMkLst>
            <pc:docMk/>
            <pc:sldMk cId="1574795852" sldId="259"/>
            <ac:spMk id="16" creationId="{00000000-0000-0000-0000-000000000000}"/>
          </ac:spMkLst>
        </pc:spChg>
        <pc:picChg chg="mod">
          <ac:chgData name="Глеб Быстров" userId="5e854b2893595c50" providerId="LiveId" clId="{DD39E1DC-1E2E-4D8F-A25D-51A676B6E973}" dt="2021-04-29T20:22:16.069" v="4" actId="1076"/>
          <ac:picMkLst>
            <pc:docMk/>
            <pc:sldMk cId="1574795852" sldId="259"/>
            <ac:picMk id="4" creationId="{00000000-0000-0000-0000-000000000000}"/>
          </ac:picMkLst>
        </pc:picChg>
      </pc:sldChg>
      <pc:sldChg chg="addSp delSp modSp del mod">
        <pc:chgData name="Глеб Быстров" userId="5e854b2893595c50" providerId="LiveId" clId="{DD39E1DC-1E2E-4D8F-A25D-51A676B6E973}" dt="2021-04-29T20:22:45.977" v="14" actId="47"/>
        <pc:sldMkLst>
          <pc:docMk/>
          <pc:sldMk cId="257757248" sldId="269"/>
        </pc:sldMkLst>
        <pc:spChg chg="del">
          <ac:chgData name="Глеб Быстров" userId="5e854b2893595c50" providerId="LiveId" clId="{DD39E1DC-1E2E-4D8F-A25D-51A676B6E973}" dt="2021-04-29T20:22:38.392" v="13" actId="478"/>
          <ac:spMkLst>
            <pc:docMk/>
            <pc:sldMk cId="257757248" sldId="269"/>
            <ac:spMk id="19" creationId="{00000000-0000-0000-0000-000000000000}"/>
          </ac:spMkLst>
        </pc:spChg>
        <pc:picChg chg="add mod">
          <ac:chgData name="Глеб Быстров" userId="5e854b2893595c50" providerId="LiveId" clId="{DD39E1DC-1E2E-4D8F-A25D-51A676B6E973}" dt="2021-04-29T20:22:35.251" v="11"/>
          <ac:picMkLst>
            <pc:docMk/>
            <pc:sldMk cId="257757248" sldId="269"/>
            <ac:picMk id="9" creationId="{075768CE-9E28-42DE-89EB-1B16A5CD45B8}"/>
          </ac:picMkLst>
        </pc:picChg>
        <pc:picChg chg="del">
          <ac:chgData name="Глеб Быстров" userId="5e854b2893595c50" providerId="LiveId" clId="{DD39E1DC-1E2E-4D8F-A25D-51A676B6E973}" dt="2021-04-29T20:22:37.968" v="12" actId="478"/>
          <ac:picMkLst>
            <pc:docMk/>
            <pc:sldMk cId="257757248" sldId="269"/>
            <ac:picMk id="20" creationId="{00000000-0000-0000-0000-000000000000}"/>
          </ac:picMkLst>
        </pc:picChg>
      </pc:sldChg>
      <pc:sldChg chg="addSp delSp modSp mod">
        <pc:chgData name="Глеб Быстров" userId="5e854b2893595c50" providerId="LiveId" clId="{DD39E1DC-1E2E-4D8F-A25D-51A676B6E973}" dt="2021-04-29T20:22:33.401" v="10"/>
        <pc:sldMkLst>
          <pc:docMk/>
          <pc:sldMk cId="2618918794" sldId="272"/>
        </pc:sldMkLst>
        <pc:spChg chg="del">
          <ac:chgData name="Глеб Быстров" userId="5e854b2893595c50" providerId="LiveId" clId="{DD39E1DC-1E2E-4D8F-A25D-51A676B6E973}" dt="2021-04-29T20:22:26.637" v="8" actId="478"/>
          <ac:spMkLst>
            <pc:docMk/>
            <pc:sldMk cId="2618918794" sldId="272"/>
            <ac:spMk id="16" creationId="{00000000-0000-0000-0000-000000000000}"/>
          </ac:spMkLst>
        </pc:spChg>
        <pc:picChg chg="del">
          <ac:chgData name="Глеб Быстров" userId="5e854b2893595c50" providerId="LiveId" clId="{DD39E1DC-1E2E-4D8F-A25D-51A676B6E973}" dt="2021-04-29T20:22:26.149" v="7" actId="478"/>
          <ac:picMkLst>
            <pc:docMk/>
            <pc:sldMk cId="2618918794" sldId="272"/>
            <ac:picMk id="4" creationId="{00000000-0000-0000-0000-000000000000}"/>
          </ac:picMkLst>
        </pc:picChg>
        <pc:picChg chg="add mod">
          <ac:chgData name="Глеб Быстров" userId="5e854b2893595c50" providerId="LiveId" clId="{DD39E1DC-1E2E-4D8F-A25D-51A676B6E973}" dt="2021-04-29T20:22:33.401" v="10"/>
          <ac:picMkLst>
            <pc:docMk/>
            <pc:sldMk cId="2618918794" sldId="272"/>
            <ac:picMk id="8" creationId="{7FE826E6-07D8-42EC-8333-8A08954D6C84}"/>
          </ac:picMkLst>
        </pc:picChg>
        <pc:picChg chg="del">
          <ac:chgData name="Глеб Быстров" userId="5e854b2893595c50" providerId="LiveId" clId="{DD39E1DC-1E2E-4D8F-A25D-51A676B6E973}" dt="2021-04-29T20:22:22.730" v="5" actId="478"/>
          <ac:picMkLst>
            <pc:docMk/>
            <pc:sldMk cId="2618918794" sldId="272"/>
            <ac:picMk id="9" creationId="{00000000-0000-0000-0000-000000000000}"/>
          </ac:picMkLst>
        </pc:picChg>
        <pc:picChg chg="del">
          <ac:chgData name="Глеб Быстров" userId="5e854b2893595c50" providerId="LiveId" clId="{DD39E1DC-1E2E-4D8F-A25D-51A676B6E973}" dt="2021-04-29T20:22:24.227" v="6" actId="478"/>
          <ac:picMkLst>
            <pc:docMk/>
            <pc:sldMk cId="2618918794" sldId="272"/>
            <ac:picMk id="10" creationId="{00000000-0000-0000-0000-000000000000}"/>
          </ac:picMkLst>
        </pc:picChg>
      </pc:sldChg>
    </pc:docChg>
  </pc:docChgLst>
  <pc:docChgLst>
    <pc:chgData name="Глеб Быстров" userId="5e854b2893595c50" providerId="LiveId" clId="{81586AAA-9883-433D-A260-4CA32E47E3E5}"/>
    <pc:docChg chg="modSld">
      <pc:chgData name="Глеб Быстров" userId="5e854b2893595c50" providerId="LiveId" clId="{81586AAA-9883-433D-A260-4CA32E47E3E5}" dt="2021-04-29T20:31:39.767" v="12" actId="1076"/>
      <pc:docMkLst>
        <pc:docMk/>
      </pc:docMkLst>
      <pc:sldChg chg="modSp mod">
        <pc:chgData name="Глеб Быстров" userId="5e854b2893595c50" providerId="LiveId" clId="{81586AAA-9883-433D-A260-4CA32E47E3E5}" dt="2021-04-29T20:31:39.767" v="12" actId="1076"/>
        <pc:sldMkLst>
          <pc:docMk/>
          <pc:sldMk cId="3661236762" sldId="256"/>
        </pc:sldMkLst>
        <pc:spChg chg="mod">
          <ac:chgData name="Глеб Быстров" userId="5e854b2893595c50" providerId="LiveId" clId="{81586AAA-9883-433D-A260-4CA32E47E3E5}" dt="2021-04-29T20:31:39.767" v="12" actId="1076"/>
          <ac:spMkLst>
            <pc:docMk/>
            <pc:sldMk cId="3661236762" sldId="256"/>
            <ac:spMk id="10" creationId="{00000000-0000-0000-0000-000000000000}"/>
          </ac:spMkLst>
        </pc:spChg>
        <pc:picChg chg="mod">
          <ac:chgData name="Глеб Быстров" userId="5e854b2893595c50" providerId="LiveId" clId="{81586AAA-9883-433D-A260-4CA32E47E3E5}" dt="2021-04-29T20:31:31.404" v="11" actId="1076"/>
          <ac:picMkLst>
            <pc:docMk/>
            <pc:sldMk cId="3661236762" sldId="256"/>
            <ac:picMk id="13" creationId="{00000000-0000-0000-0000-000000000000}"/>
          </ac:picMkLst>
        </pc:picChg>
      </pc:sldChg>
      <pc:sldChg chg="modSp mod">
        <pc:chgData name="Глеб Быстров" userId="5e854b2893595c50" providerId="LiveId" clId="{81586AAA-9883-433D-A260-4CA32E47E3E5}" dt="2021-04-29T20:30:54.069" v="6" actId="1036"/>
        <pc:sldMkLst>
          <pc:docMk/>
          <pc:sldMk cId="2618918794" sldId="272"/>
        </pc:sldMkLst>
        <pc:picChg chg="mod">
          <ac:chgData name="Глеб Быстров" userId="5e854b2893595c50" providerId="LiveId" clId="{81586AAA-9883-433D-A260-4CA32E47E3E5}" dt="2021-04-29T20:30:54.069" v="6" actId="1036"/>
          <ac:picMkLst>
            <pc:docMk/>
            <pc:sldMk cId="2618918794" sldId="272"/>
            <ac:picMk id="8" creationId="{7FE826E6-07D8-42EC-8333-8A08954D6C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9DEEC-DE7E-CD44-AF7C-218B86874FF2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FB765-8FD2-684F-9F48-543BB2C45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89BAF-6959-3046-B943-FEE51985CEF9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9760D-F85B-C647-ABC5-35EE68EC7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0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10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37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06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6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642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9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9760D-F85B-C647-ABC5-35EE68EC79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9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9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9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5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1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0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ED60-378B-9D4F-A5CD-C3E0ED5FA88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B1AD0-CEE0-234F-8740-2B05DEBC4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ED60-378B-9D4F-A5CD-C3E0ED5FA883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93403" y="205979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D62B2"/>
                </a:solidFill>
              </a:defRPr>
            </a:lvl1pPr>
          </a:lstStyle>
          <a:p>
            <a:fld id="{897B1AD0-CEE0-234F-8740-2B05DEBC40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53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4161" y="2155850"/>
            <a:ext cx="8275677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Trebuchet MS"/>
                <a:cs typeface="Trebuchet MS"/>
              </a:rPr>
              <a:t>Отчёт по лабораторной работе №</a:t>
            </a:r>
            <a:r>
              <a:rPr lang="en-US" sz="3200" b="1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CD7A7C-5D7C-4A19-A7D0-5EE21AFDB566}"/>
              </a:ext>
            </a:extLst>
          </p:cNvPr>
          <p:cNvSpPr txBox="1">
            <a:spLocks/>
          </p:cNvSpPr>
          <p:nvPr/>
        </p:nvSpPr>
        <p:spPr>
          <a:xfrm>
            <a:off x="2440029" y="4396094"/>
            <a:ext cx="6515706" cy="54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1032203967</a:t>
            </a:r>
          </a:p>
          <a:p>
            <a:pPr algn="r"/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Быстров Глеб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3450028" y="4609067"/>
            <a:ext cx="2451652" cy="3985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Москва 2023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243506" y="153957"/>
            <a:ext cx="8656983" cy="962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Российский университет дружбы народов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99390" y="648550"/>
            <a:ext cx="8945217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Факультет физико-математических и естественных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Цель работы (задание)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6" y="859564"/>
            <a:ext cx="8864690" cy="26217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Знакомство с NETEM — инструментом для</a:t>
            </a:r>
            <a:r>
              <a:rPr lang="en-US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тестирования производительности приложений в виртуальной сети</a:t>
            </a:r>
            <a:endParaRPr lang="en-US" sz="2200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Получение навыков проведения интерактивного и воспроизводимого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экспериментов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по измерению задержки и её дрожания (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jitter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) в моделируемой сети</a:t>
            </a:r>
            <a:r>
              <a:rPr lang="en-US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в среде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Mininet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12D33A65-A45E-63EF-5251-5B1864BEBDA5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4234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167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Запуск лабораторной топологии</a:t>
            </a: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6ACC5E99-5A4A-9B98-89C9-7D38764B78EA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7B8CC3-C2A0-5845-D256-AC28AB996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86" y="1686205"/>
            <a:ext cx="5002600" cy="25394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42F043-EC88-1C77-86E3-AAA8ADFE569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5535"/>
          <a:stretch/>
        </p:blipFill>
        <p:spPr>
          <a:xfrm>
            <a:off x="5223453" y="1686206"/>
            <a:ext cx="3778320" cy="25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8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EB3E48C-2B7B-2029-1583-842AF3627C86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0904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Интерактивные эксперименты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1AA695-CBAB-641C-21CE-70255593D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48" y="1251859"/>
            <a:ext cx="5334078" cy="15794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E9AC86-1E38-BE57-4369-D30DD6012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948" y="2924417"/>
            <a:ext cx="3928445" cy="9887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9CD98B4-3B05-5354-4A98-FA011D0C93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948" y="3983324"/>
            <a:ext cx="6943731" cy="98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97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145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Воспроизведение экспериментов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B15DBF-5088-ED20-9367-D4BDDC200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375" y="1329205"/>
            <a:ext cx="3256765" cy="31943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02BCEBA-022F-BD29-0D72-9CBF34362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917" y="1324880"/>
            <a:ext cx="4822339" cy="362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4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Задачи (метод выполнения)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0DF9B30E-E378-94E9-711C-5C74DA655371}"/>
              </a:ext>
            </a:extLst>
          </p:cNvPr>
          <p:cNvSpPr txBox="1">
            <a:spLocks/>
          </p:cNvSpPr>
          <p:nvPr/>
        </p:nvSpPr>
        <p:spPr>
          <a:xfrm>
            <a:off x="139655" y="859566"/>
            <a:ext cx="8864691" cy="1145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18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Воспроизведение экспериментов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FB154C0-2959-3F8E-3B17-F165DB8AD80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69FDAB-6F6B-E351-7C76-A14EF7960F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843" t="20860" r="40241" b="23950"/>
          <a:stretch/>
        </p:blipFill>
        <p:spPr>
          <a:xfrm>
            <a:off x="161689" y="1346814"/>
            <a:ext cx="3804383" cy="303343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1D3452E-969B-37AC-5369-EC9B262DC2C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362" t="64478" r="25783" b="19235"/>
          <a:stretch/>
        </p:blipFill>
        <p:spPr>
          <a:xfrm>
            <a:off x="4127762" y="1346813"/>
            <a:ext cx="4854550" cy="8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0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A13D78B-3F4E-7707-2798-59F8AA34FA28}"/>
              </a:ext>
            </a:extLst>
          </p:cNvPr>
          <p:cNvSpPr txBox="1">
            <a:spLocks/>
          </p:cNvSpPr>
          <p:nvPr/>
        </p:nvSpPr>
        <p:spPr>
          <a:xfrm>
            <a:off x="347363" y="206306"/>
            <a:ext cx="8656983" cy="6610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3000" b="1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Результаты и их анализ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BDED021A-03DB-D654-7A5D-7804A0D116D2}"/>
              </a:ext>
            </a:extLst>
          </p:cNvPr>
          <p:cNvSpPr txBox="1">
            <a:spLocks/>
          </p:cNvSpPr>
          <p:nvPr/>
        </p:nvSpPr>
        <p:spPr>
          <a:xfrm>
            <a:off x="8582140" y="4601703"/>
            <a:ext cx="561859" cy="5417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cap="non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2B67BC5-51A3-36E1-25D4-4EE4416FDC87}"/>
              </a:ext>
            </a:extLst>
          </p:cNvPr>
          <p:cNvSpPr txBox="1">
            <a:spLocks/>
          </p:cNvSpPr>
          <p:nvPr/>
        </p:nvSpPr>
        <p:spPr>
          <a:xfrm>
            <a:off x="139656" y="867344"/>
            <a:ext cx="8864690" cy="2004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Познакомился с NETEM — инструментом для тестирования производительности приложений в виртуальной сети.</a:t>
            </a:r>
          </a:p>
          <a:p>
            <a: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Получил навыки проведения интерактивного и воспроизводимого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экспериментов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 в среде </a:t>
            </a:r>
            <a:r>
              <a:rPr lang="ru-RU" sz="2200" cap="none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Mininet</a:t>
            </a: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068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1C4D27-219F-3732-F1F1-8F060DC03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8464" cy="5143500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3D111675-6D41-42EF-7176-34D143DAEC1B}"/>
              </a:ext>
            </a:extLst>
          </p:cNvPr>
          <p:cNvSpPr txBox="1">
            <a:spLocks/>
          </p:cNvSpPr>
          <p:nvPr/>
        </p:nvSpPr>
        <p:spPr>
          <a:xfrm>
            <a:off x="139654" y="2344384"/>
            <a:ext cx="8864691" cy="6610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/>
              </a:buClr>
            </a:pPr>
            <a:r>
              <a:rPr lang="ru-RU" sz="2200" cap="none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</a:rPr>
              <a:t>Благодарю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80761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1155</TotalTime>
  <Words>135</Words>
  <Application>Microsoft Office PowerPoint</Application>
  <PresentationFormat>Экран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Roboto</vt:lpstr>
      <vt:lpstr>Trebuchet MS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ПРЕЗЕНТАЦИИ В ДВЕ И БОЛЕЕ СТРОК</dc:title>
  <dc:creator>Непомнящий Евгений</dc:creator>
  <cp:lastModifiedBy>Gleb Bystrov</cp:lastModifiedBy>
  <cp:revision>152</cp:revision>
  <dcterms:created xsi:type="dcterms:W3CDTF">2017-01-25T11:18:17Z</dcterms:created>
  <dcterms:modified xsi:type="dcterms:W3CDTF">2023-12-09T19:06:39Z</dcterms:modified>
</cp:coreProperties>
</file>