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7" r:id="rId3"/>
    <p:sldId id="288" r:id="rId4"/>
    <p:sldId id="289" r:id="rId5"/>
    <p:sldId id="294" r:id="rId6"/>
    <p:sldId id="295" r:id="rId7"/>
    <p:sldId id="296" r:id="rId8"/>
    <p:sldId id="297" r:id="rId9"/>
    <p:sldId id="298" r:id="rId10"/>
    <p:sldId id="299" r:id="rId11"/>
    <p:sldId id="290" r:id="rId12"/>
    <p:sldId id="29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972" y="78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№5</a:t>
            </a:r>
            <a:endParaRPr lang="en-US" sz="3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амостоятельная работа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D20B18-84DE-BD68-6BA4-116B106B1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150" y="1414399"/>
            <a:ext cx="4196028" cy="10255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9E22EF-E5A5-22A8-F484-14FC49BF45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50"/>
          <a:stretch/>
        </p:blipFill>
        <p:spPr>
          <a:xfrm>
            <a:off x="225667" y="1414399"/>
            <a:ext cx="4416671" cy="24702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51924F-EA2A-4C02-D919-AED8DB6C21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993"/>
          <a:stretch/>
        </p:blipFill>
        <p:spPr>
          <a:xfrm>
            <a:off x="230133" y="3963731"/>
            <a:ext cx="4412205" cy="9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2B67BC5-51A3-36E1-25D4-4EE4416FDC87}"/>
              </a:ext>
            </a:extLst>
          </p:cNvPr>
          <p:cNvSpPr txBox="1">
            <a:spLocks/>
          </p:cNvSpPr>
          <p:nvPr/>
        </p:nvSpPr>
        <p:spPr>
          <a:xfrm>
            <a:off x="139656" y="867344"/>
            <a:ext cx="8864690" cy="2004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получил навыки проведения интерактивных экспериментов в среде Mininet по исследованию параметров сети, связанных с потерей, дублированием, изменением порядка и повреждением пакетов при передаче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2621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получение навыков проведения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интерактивных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экспериментов в среде Mininet по исследованию параметров сети, связанных с потерей, дублированием, изменением порядка и повреждением пакетов при передаче данных. Эти параметры влияют на производительность протоколов и сетей.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67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Запуск лабораторной топологии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5CF5C7-D35F-9F30-3526-87256BE4C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55" y="1330398"/>
            <a:ext cx="5170899" cy="31380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29E510-8B58-8DC3-FC51-600CA7177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209" y="1334794"/>
            <a:ext cx="3554136" cy="12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090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Добавление потери пакетов на интерфейс, подключённый</a:t>
            </a:r>
            <a:r>
              <a:rPr lang="en-US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к эмулируемой глобальной сети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0BB994-8CFB-06D9-6DD2-A82E0FB94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56" y="1606731"/>
            <a:ext cx="4364749" cy="3806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35B083-604B-E624-BB0B-C52194667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598" y="1609525"/>
            <a:ext cx="4436808" cy="2728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2072B9-C93E-599E-0C36-27C3220CF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854" y="2025707"/>
            <a:ext cx="4328490" cy="208071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865721-5343-1087-2566-48940C5DE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656" y="2063099"/>
            <a:ext cx="4364749" cy="198326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2F5EE26-D2D8-5784-FDCA-6DD226C4C5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655" y="4213880"/>
            <a:ext cx="4364749" cy="25942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D149FDF-ED91-FD8D-3555-3D3DAE3AD7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5854" y="4213880"/>
            <a:ext cx="4328490" cy="2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Добавление значения корреляции для потери пакетов</a:t>
            </a:r>
            <a:r>
              <a:rPr lang="en-US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в эмулируемой глобальной сети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CF99D2-D968-C1E0-1F36-D99E79CBF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66" y="1560169"/>
            <a:ext cx="6373114" cy="22291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4623C2-E6D9-CA93-40CE-8EE424DE3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66" y="3902881"/>
            <a:ext cx="639216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Добавление повреждения пакетов в эмулируемой глобальной</a:t>
            </a:r>
            <a:r>
              <a:rPr lang="en-US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сети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6E9A4C-1D45-B969-1DAE-FE51280D2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56" y="1503559"/>
            <a:ext cx="4363628" cy="3712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B4CE9A-9FA5-C002-9C74-C72CADDE6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6" y="2070566"/>
            <a:ext cx="4363628" cy="13071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9A9C33-584E-C14D-82AD-B067BC4AE0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800" r="3217"/>
          <a:stretch/>
        </p:blipFill>
        <p:spPr>
          <a:xfrm>
            <a:off x="4600280" y="1503560"/>
            <a:ext cx="4262366" cy="23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0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Добавление переупорядочивания пакетов в интерфейс</a:t>
            </a:r>
            <a:r>
              <a:rPr lang="en-US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подключения к эмулируемой глобальной сети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22F9B1-E5D0-1BA9-24E7-3F4231819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63" y="1676139"/>
            <a:ext cx="6344535" cy="29245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621A27-85AA-2469-B7E6-26B6326C6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63" y="4691110"/>
            <a:ext cx="6344535" cy="3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Добавление дублирования пакетов в интерфейс подключения</a:t>
            </a:r>
            <a:r>
              <a:rPr lang="en-US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к эмулируемой глобальной сети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DE61BC-A832-26C3-8697-1FB982161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09" y="1520604"/>
            <a:ext cx="5937402" cy="35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6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Добавление потери пакетов на интерфейс, подключённый</a:t>
            </a:r>
            <a:r>
              <a:rPr lang="en-US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к эмулируемой глобальной сети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5BDB75-0C6A-D51A-51BF-8CCC5FDC2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63" y="1611848"/>
            <a:ext cx="4037068" cy="22219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4542E9-145C-7667-7F1F-D8388D4A4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63" y="4100415"/>
            <a:ext cx="7240010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5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225</Words>
  <Application>Microsoft Office PowerPoint</Application>
  <PresentationFormat>Экран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159</cp:revision>
  <dcterms:created xsi:type="dcterms:W3CDTF">2017-01-25T11:18:17Z</dcterms:created>
  <dcterms:modified xsi:type="dcterms:W3CDTF">2023-12-29T18:52:37Z</dcterms:modified>
</cp:coreProperties>
</file>