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7" r:id="rId3"/>
    <p:sldId id="288" r:id="rId4"/>
    <p:sldId id="289" r:id="rId5"/>
    <p:sldId id="294" r:id="rId6"/>
    <p:sldId id="292" r:id="rId7"/>
    <p:sldId id="293" r:id="rId8"/>
    <p:sldId id="295" r:id="rId9"/>
    <p:sldId id="296" r:id="rId10"/>
    <p:sldId id="290" r:id="rId11"/>
    <p:sldId id="29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39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7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5" y="859564"/>
            <a:ext cx="8864691" cy="1453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Успешно удалось развернуть в системе виртуализации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познакомиться с основными командами для работы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через командную строку и через графический интерфейс.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14760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Развёртывание в системе виртуализации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, знакомство с основными командами для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работы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через командную строку и через графический интерфейс.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Настройка стенда виртуальной машины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D919EC-A8BA-AEC4-4513-4D43F0B43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66" y="1520604"/>
            <a:ext cx="4302653" cy="27138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110C26-12B0-E043-FE2E-DD30A2CF9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097" y="1520604"/>
            <a:ext cx="3959264" cy="271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Настройка стенда виртуальной машины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991D3E-3463-28AF-41EF-2FC194F844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60"/>
          <a:stretch/>
        </p:blipFill>
        <p:spPr>
          <a:xfrm>
            <a:off x="139656" y="1404257"/>
            <a:ext cx="8530620" cy="11053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6837DE-FF4D-973E-E231-CD161543710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056" b="15904"/>
          <a:stretch/>
        </p:blipFill>
        <p:spPr>
          <a:xfrm>
            <a:off x="144119" y="2633933"/>
            <a:ext cx="8526157" cy="242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Настройка стенда виртуальной машины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endParaRPr lang="ru-RU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C9606B-8F7D-AE41-307E-297B20EBC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45" y="1456488"/>
            <a:ext cx="5027930" cy="3454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07F05C-528B-F3B4-8DF4-C0C623DD24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4420" y="1456488"/>
            <a:ext cx="3147720" cy="30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Работа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 помощью командной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0E1AC1-ACD6-8804-6A83-5889646A90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691" b="5734"/>
          <a:stretch/>
        </p:blipFill>
        <p:spPr>
          <a:xfrm>
            <a:off x="139655" y="1362726"/>
            <a:ext cx="7674054" cy="36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Работа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 помощью командной строки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6733DB-AE88-51F5-CB40-B638DF0A0D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37" r="1517" b="9032"/>
          <a:stretch/>
        </p:blipFill>
        <p:spPr>
          <a:xfrm>
            <a:off x="139654" y="1385592"/>
            <a:ext cx="7869609" cy="35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2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Работа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 помощью графического интерфейса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B80E5D-CEA9-897A-6D43-F27A102E35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178"/>
          <a:stretch/>
        </p:blipFill>
        <p:spPr>
          <a:xfrm>
            <a:off x="210221" y="1397703"/>
            <a:ext cx="4725336" cy="30762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E71A330-1139-21DB-93A4-DE38D4574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212" y="1397702"/>
            <a:ext cx="3830207" cy="30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Работа с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с помощью графического интерфейса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993EEC-7710-B39C-A668-F2D84796F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88" y="1410159"/>
            <a:ext cx="5754997" cy="35507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B02EF1-4031-AE0E-2C1B-58770D9E8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850" y="1410159"/>
            <a:ext cx="2912474" cy="2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178</Words>
  <Application>Microsoft Office PowerPoint</Application>
  <PresentationFormat>Экран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137</cp:revision>
  <dcterms:created xsi:type="dcterms:W3CDTF">2017-01-25T11:18:17Z</dcterms:created>
  <dcterms:modified xsi:type="dcterms:W3CDTF">2023-11-18T18:35:11Z</dcterms:modified>
</cp:coreProperties>
</file>