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A0325-94A6-41AC-AA05-4FD4D49763E6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D5512-2CC8-41BF-8855-508D1035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97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D5512-2CC8-41BF-8855-508D10353D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98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A5CFB-11A6-439E-B497-23CC7A09DCDC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122A-466D-4B19-95F7-4871EF43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95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A5CFB-11A6-439E-B497-23CC7A09DCDC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122A-466D-4B19-95F7-4871EF43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A5CFB-11A6-439E-B497-23CC7A09DCDC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122A-466D-4B19-95F7-4871EF43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9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A5CFB-11A6-439E-B497-23CC7A09DCDC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122A-466D-4B19-95F7-4871EF43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A5CFB-11A6-439E-B497-23CC7A09DCDC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122A-466D-4B19-95F7-4871EF43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7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A5CFB-11A6-439E-B497-23CC7A09DCDC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122A-466D-4B19-95F7-4871EF43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7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A5CFB-11A6-439E-B497-23CC7A09DCDC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122A-466D-4B19-95F7-4871EF43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1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A5CFB-11A6-439E-B497-23CC7A09DCDC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122A-466D-4B19-95F7-4871EF43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8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A5CFB-11A6-439E-B497-23CC7A09DCDC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122A-466D-4B19-95F7-4871EF43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1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A5CFB-11A6-439E-B497-23CC7A09DCDC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122A-466D-4B19-95F7-4871EF43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9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A5CFB-11A6-439E-B497-23CC7A09DCDC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122A-466D-4B19-95F7-4871EF43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9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A5CFB-11A6-439E-B497-23CC7A09DCDC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7122A-466D-4B19-95F7-4871EF43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9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191000" y="1676400"/>
            <a:ext cx="3657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276600" y="366860"/>
            <a:ext cx="5486400" cy="936857"/>
            <a:chOff x="914400" y="366860"/>
            <a:chExt cx="5486400" cy="936857"/>
          </a:xfrm>
        </p:grpSpPr>
        <p:sp>
          <p:nvSpPr>
            <p:cNvPr id="4" name="Rectangle 3"/>
            <p:cNvSpPr/>
            <p:nvPr/>
          </p:nvSpPr>
          <p:spPr>
            <a:xfrm>
              <a:off x="1676400" y="366860"/>
              <a:ext cx="3962400" cy="936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457200"/>
              <a:ext cx="34290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Fetch Buffer</a:t>
              </a:r>
              <a:endParaRPr lang="en-US" dirty="0"/>
            </a:p>
          </p:txBody>
        </p:sp>
        <p:sp>
          <p:nvSpPr>
            <p:cNvPr id="12" name="Right Brace 11"/>
            <p:cNvSpPr/>
            <p:nvPr/>
          </p:nvSpPr>
          <p:spPr>
            <a:xfrm rot="5400000">
              <a:off x="3467100" y="-800100"/>
              <a:ext cx="304800" cy="34290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990600"/>
              <a:ext cx="5486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Super-scalar width instructions</a:t>
              </a:r>
              <a:endParaRPr lang="en-US" sz="1200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5975838" y="1299083"/>
            <a:ext cx="0" cy="3726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05300" y="1828800"/>
            <a:ext cx="34290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Decode Buffer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191000" y="2815717"/>
            <a:ext cx="3657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975838" y="2438400"/>
            <a:ext cx="0" cy="3726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305300" y="2968117"/>
            <a:ext cx="34290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Dispatch Buffer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038600" y="3577717"/>
            <a:ext cx="609600" cy="3846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276600" y="3962400"/>
            <a:ext cx="9906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Integer Reservation Station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4343400" y="3962400"/>
            <a:ext cx="9906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Floating-point Reservation Station</a:t>
            </a:r>
            <a:endParaRPr 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5410200" y="3962400"/>
            <a:ext cx="9906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Multiply/Divide Reservation Station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6477000" y="3962400"/>
            <a:ext cx="9906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Memory Reservation Station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7543800" y="3962400"/>
            <a:ext cx="9906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Branch Reservation Station</a:t>
            </a:r>
            <a:endParaRPr lang="en-US" sz="1200" dirty="0"/>
          </a:p>
        </p:txBody>
      </p:sp>
      <p:cxnSp>
        <p:nvCxnSpPr>
          <p:cNvPr id="38" name="Straight Arrow Connector 37"/>
          <p:cNvCxnSpPr>
            <a:endCxn id="34" idx="0"/>
          </p:cNvCxnSpPr>
          <p:nvPr/>
        </p:nvCxnSpPr>
        <p:spPr>
          <a:xfrm>
            <a:off x="4838700" y="3577717"/>
            <a:ext cx="0" cy="3846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867400" y="3581400"/>
            <a:ext cx="0" cy="3846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010400" y="3581400"/>
            <a:ext cx="0" cy="3846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>
            <a:off x="7620000" y="3581400"/>
            <a:ext cx="41910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Brace 44"/>
          <p:cNvSpPr/>
          <p:nvPr/>
        </p:nvSpPr>
        <p:spPr>
          <a:xfrm rot="10800000">
            <a:off x="2971799" y="3966082"/>
            <a:ext cx="304800" cy="68211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447800" y="41103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Num</a:t>
            </a:r>
            <a:r>
              <a:rPr lang="en-US" sz="1200" dirty="0" smtClean="0"/>
              <a:t> Res. Station entries  (configurable)</a:t>
            </a:r>
            <a:endParaRPr lang="en-US" sz="1200" dirty="0"/>
          </a:p>
        </p:txBody>
      </p:sp>
      <p:sp>
        <p:nvSpPr>
          <p:cNvPr id="47" name="Right Brace 46"/>
          <p:cNvSpPr/>
          <p:nvPr/>
        </p:nvSpPr>
        <p:spPr>
          <a:xfrm rot="5400000">
            <a:off x="8374297" y="5221541"/>
            <a:ext cx="304800" cy="68211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414238" y="5724878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2609850" y="4644517"/>
            <a:ext cx="1123950" cy="3846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4229100" y="4648200"/>
            <a:ext cx="64770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5810249" y="4648200"/>
            <a:ext cx="133351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010400" y="4648200"/>
            <a:ext cx="38100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64" idx="0"/>
          </p:cNvCxnSpPr>
          <p:nvPr/>
        </p:nvCxnSpPr>
        <p:spPr>
          <a:xfrm>
            <a:off x="8077200" y="4648200"/>
            <a:ext cx="476251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866900" y="5029200"/>
            <a:ext cx="72389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Execution Unit</a:t>
            </a:r>
            <a:endParaRPr lang="en-US" sz="1000" dirty="0"/>
          </a:p>
        </p:txBody>
      </p:sp>
      <p:sp>
        <p:nvSpPr>
          <p:cNvPr id="58" name="Rectangle 57"/>
          <p:cNvSpPr/>
          <p:nvPr/>
        </p:nvSpPr>
        <p:spPr>
          <a:xfrm>
            <a:off x="2628900" y="5029200"/>
            <a:ext cx="72389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Execution Unit</a:t>
            </a:r>
            <a:endParaRPr lang="en-US" sz="1000" dirty="0"/>
          </a:p>
        </p:txBody>
      </p:sp>
      <p:sp>
        <p:nvSpPr>
          <p:cNvPr id="59" name="Rectangle 58"/>
          <p:cNvSpPr/>
          <p:nvPr/>
        </p:nvSpPr>
        <p:spPr>
          <a:xfrm>
            <a:off x="3505202" y="5029200"/>
            <a:ext cx="72389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Execution Unit</a:t>
            </a:r>
            <a:endParaRPr lang="en-US" sz="1000" dirty="0"/>
          </a:p>
        </p:txBody>
      </p:sp>
      <p:sp>
        <p:nvSpPr>
          <p:cNvPr id="60" name="Rectangle 59"/>
          <p:cNvSpPr/>
          <p:nvPr/>
        </p:nvSpPr>
        <p:spPr>
          <a:xfrm>
            <a:off x="4267200" y="5029200"/>
            <a:ext cx="72389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Execution Unit</a:t>
            </a:r>
            <a:endParaRPr lang="en-US" sz="1000" dirty="0"/>
          </a:p>
        </p:txBody>
      </p:sp>
      <p:sp>
        <p:nvSpPr>
          <p:cNvPr id="61" name="Rectangle 60"/>
          <p:cNvSpPr/>
          <p:nvPr/>
        </p:nvSpPr>
        <p:spPr>
          <a:xfrm>
            <a:off x="5086351" y="5029200"/>
            <a:ext cx="72389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Execution Unit</a:t>
            </a:r>
            <a:endParaRPr lang="en-US" sz="1000" dirty="0"/>
          </a:p>
        </p:txBody>
      </p:sp>
      <p:sp>
        <p:nvSpPr>
          <p:cNvPr id="62" name="Rectangle 61"/>
          <p:cNvSpPr/>
          <p:nvPr/>
        </p:nvSpPr>
        <p:spPr>
          <a:xfrm>
            <a:off x="5829300" y="5029200"/>
            <a:ext cx="72389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Execution Unit</a:t>
            </a:r>
            <a:endParaRPr lang="en-US" sz="1000" dirty="0"/>
          </a:p>
        </p:txBody>
      </p:sp>
      <p:sp>
        <p:nvSpPr>
          <p:cNvPr id="63" name="Rectangle 62"/>
          <p:cNvSpPr/>
          <p:nvPr/>
        </p:nvSpPr>
        <p:spPr>
          <a:xfrm>
            <a:off x="6629400" y="5029200"/>
            <a:ext cx="72389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Execution Unit</a:t>
            </a:r>
            <a:endParaRPr lang="en-US" sz="1000" dirty="0"/>
          </a:p>
        </p:txBody>
      </p:sp>
      <p:sp>
        <p:nvSpPr>
          <p:cNvPr id="64" name="Rectangle 63"/>
          <p:cNvSpPr/>
          <p:nvPr/>
        </p:nvSpPr>
        <p:spPr>
          <a:xfrm>
            <a:off x="8191502" y="5029200"/>
            <a:ext cx="72389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Execution Unit</a:t>
            </a:r>
            <a:endParaRPr lang="en-US" sz="1000" dirty="0"/>
          </a:p>
        </p:txBody>
      </p:sp>
      <p:sp>
        <p:nvSpPr>
          <p:cNvPr id="66" name="Right Brace 65"/>
          <p:cNvSpPr/>
          <p:nvPr/>
        </p:nvSpPr>
        <p:spPr>
          <a:xfrm rot="5400000">
            <a:off x="2457450" y="4781550"/>
            <a:ext cx="304800" cy="15621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866900" y="57150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Num</a:t>
            </a:r>
            <a:r>
              <a:rPr lang="en-US" sz="1200" dirty="0" smtClean="0"/>
              <a:t> Execution Units (configurable)</a:t>
            </a:r>
            <a:endParaRPr lang="en-US" sz="1200" dirty="0"/>
          </a:p>
        </p:txBody>
      </p:sp>
      <p:sp>
        <p:nvSpPr>
          <p:cNvPr id="75" name="Rectangle 74"/>
          <p:cNvSpPr/>
          <p:nvPr/>
        </p:nvSpPr>
        <p:spPr>
          <a:xfrm>
            <a:off x="7391400" y="5029200"/>
            <a:ext cx="72389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Execution Unit</a:t>
            </a:r>
            <a:endParaRPr lang="en-US" sz="1000" dirty="0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2095500" y="1485424"/>
            <a:ext cx="6667500" cy="3857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2133600" y="2628424"/>
            <a:ext cx="6667500" cy="3857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133600" y="3733800"/>
            <a:ext cx="6667500" cy="3857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2133600" y="4838224"/>
            <a:ext cx="6667500" cy="3857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2133600" y="6133624"/>
            <a:ext cx="6667500" cy="3857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3790950" y="6304085"/>
            <a:ext cx="44577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Reorder Buffer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6200" y="6974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6200" y="1916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Decode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6200" y="3059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Dispatch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6200" y="4202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Issue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6200" y="52694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6200" y="63362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0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66</Words>
  <Application>Microsoft Office PowerPoint</Application>
  <PresentationFormat>On-screen Show (4:3)</PresentationFormat>
  <Paragraphs>29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Fortener</dc:creator>
  <cp:lastModifiedBy>Benjamin Fortener</cp:lastModifiedBy>
  <cp:revision>3</cp:revision>
  <dcterms:created xsi:type="dcterms:W3CDTF">2011-12-04T19:21:16Z</dcterms:created>
  <dcterms:modified xsi:type="dcterms:W3CDTF">2011-12-04T19:43:02Z</dcterms:modified>
</cp:coreProperties>
</file>