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D26B-7EE4-4B4C-B2A6-6097C9BBAC71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34B9-AC36-42FE-8C8A-70DBDFF3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D26B-7EE4-4B4C-B2A6-6097C9BBAC71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34B9-AC36-42FE-8C8A-70DBDFF3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7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D26B-7EE4-4B4C-B2A6-6097C9BBAC71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34B9-AC36-42FE-8C8A-70DBDFF3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D26B-7EE4-4B4C-B2A6-6097C9BBAC71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34B9-AC36-42FE-8C8A-70DBDFF3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1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D26B-7EE4-4B4C-B2A6-6097C9BBAC71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34B9-AC36-42FE-8C8A-70DBDFF3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0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D26B-7EE4-4B4C-B2A6-6097C9BBAC71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34B9-AC36-42FE-8C8A-70DBDFF3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D26B-7EE4-4B4C-B2A6-6097C9BBAC71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34B9-AC36-42FE-8C8A-70DBDFF3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7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D26B-7EE4-4B4C-B2A6-6097C9BBAC71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34B9-AC36-42FE-8C8A-70DBDFF3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0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D26B-7EE4-4B4C-B2A6-6097C9BBAC71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34B9-AC36-42FE-8C8A-70DBDFF3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D26B-7EE4-4B4C-B2A6-6097C9BBAC71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34B9-AC36-42FE-8C8A-70DBDFF3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D26B-7EE4-4B4C-B2A6-6097C9BBAC71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34B9-AC36-42FE-8C8A-70DBDFF3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5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D26B-7EE4-4B4C-B2A6-6097C9BBAC71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B34B9-AC36-42FE-8C8A-70DBDFF3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5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Rigel</a:t>
            </a:r>
            <a:r>
              <a:rPr lang="en-US" dirty="0" smtClean="0"/>
              <a:t>: A 1,024-Core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Research By : University of Illinois at Urbana-Champaign</a:t>
            </a:r>
          </a:p>
          <a:p>
            <a:r>
              <a:rPr lang="en-US" dirty="0" smtClean="0"/>
              <a:t>Presentation for UD ECE-636 by Ben </a:t>
            </a:r>
            <a:r>
              <a:rPr lang="en-US" dirty="0" err="1" smtClean="0"/>
              <a:t>Fortener</a:t>
            </a:r>
            <a:r>
              <a:rPr lang="en-US" dirty="0" smtClean="0"/>
              <a:t> and Andrew </a:t>
            </a:r>
            <a:r>
              <a:rPr lang="en-US" dirty="0" err="1" smtClean="0"/>
              <a:t>Kordik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2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Many computational unit Architectures are either SISD like CPUs or SIMD like GPUs</a:t>
            </a:r>
          </a:p>
          <a:p>
            <a:r>
              <a:rPr lang="en-US" dirty="0" smtClean="0"/>
              <a:t>SISD architectures are obviously less suitable for parallelization.</a:t>
            </a:r>
          </a:p>
          <a:p>
            <a:r>
              <a:rPr lang="en-US" dirty="0" smtClean="0"/>
              <a:t>SIMD compute units only benefit applications where there is a lot of data that needs the same operation performed.  More general applications do not benefit</a:t>
            </a:r>
          </a:p>
          <a:p>
            <a:r>
              <a:rPr lang="en-US" dirty="0" smtClean="0"/>
              <a:t>MIMD architectures benefit from being more generic and support a greater variety of applications.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2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Flynn’s Taxonomy</a:t>
            </a:r>
            <a:endParaRPr lang="en-US" dirty="0"/>
          </a:p>
        </p:txBody>
      </p:sp>
      <p:pic>
        <p:nvPicPr>
          <p:cNvPr id="1026" name="Picture 2" descr="SISD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002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SD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IMD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814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MD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978" y="3977922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74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Rigels</a:t>
            </a:r>
            <a:r>
              <a:rPr lang="en-US" dirty="0" smtClean="0"/>
              <a:t>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AND Task parallelism (MIMD)</a:t>
            </a:r>
          </a:p>
          <a:p>
            <a:r>
              <a:rPr lang="en-US" dirty="0" smtClean="0"/>
              <a:t>(Operations/sec)/mm^2</a:t>
            </a:r>
          </a:p>
          <a:p>
            <a:r>
              <a:rPr lang="en-US" dirty="0" smtClean="0"/>
              <a:t>Balance between performance and being Programmer friendly</a:t>
            </a:r>
          </a:p>
        </p:txBody>
      </p:sp>
    </p:spTree>
    <p:extLst>
      <p:ext uri="{BB962C8B-B14F-4D97-AF65-F5344CB8AC3E}">
        <p14:creationId xmlns:p14="http://schemas.microsoft.com/office/powerpoint/2010/main" val="102735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Rigel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://www.computer.org/cms/Computer.org/dl/mags/mi/2011/04/figures/mmi201104003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68580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04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Dual-issue, in-order, </a:t>
            </a:r>
            <a:r>
              <a:rPr lang="en-US" dirty="0" smtClean="0"/>
              <a:t>32-bit </a:t>
            </a:r>
            <a:r>
              <a:rPr lang="en-US" dirty="0" smtClean="0"/>
              <a:t>RISC, Single precision FPU, Separated Fetch unit</a:t>
            </a:r>
          </a:p>
          <a:p>
            <a:r>
              <a:rPr lang="en-US" dirty="0" smtClean="0"/>
              <a:t>8 Cores per cluster</a:t>
            </a:r>
          </a:p>
          <a:p>
            <a:r>
              <a:rPr lang="en-US" dirty="0" smtClean="0"/>
              <a:t>16 clusters per tile</a:t>
            </a:r>
          </a:p>
          <a:p>
            <a:r>
              <a:rPr lang="en-US" dirty="0" smtClean="0"/>
              <a:t>8 tiles total = 1024 cores</a:t>
            </a:r>
          </a:p>
          <a:p>
            <a:r>
              <a:rPr lang="en-US" dirty="0" smtClean="0"/>
              <a:t>No core-to-core direct communication</a:t>
            </a:r>
          </a:p>
          <a:p>
            <a:r>
              <a:rPr lang="en-US" dirty="0" smtClean="0"/>
              <a:t>Top Level cache uses 8 32-bit GDDR5 memory </a:t>
            </a:r>
            <a:r>
              <a:rPr lang="en-US" dirty="0" err="1" smtClean="0"/>
              <a:t>controlers</a:t>
            </a:r>
            <a:r>
              <a:rPr lang="en-US" dirty="0" smtClean="0"/>
              <a:t> and 32 global cache banks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2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cores share a single address space</a:t>
            </a:r>
          </a:p>
          <a:p>
            <a:r>
              <a:rPr lang="en-US" dirty="0" smtClean="0"/>
              <a:t>Local cache, Cluster Cache, Tile Cache, </a:t>
            </a:r>
            <a:r>
              <a:rPr lang="en-US" smtClean="0"/>
              <a:t>Global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5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177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Rigel: A 1,024-Core Architecture</vt:lpstr>
      <vt:lpstr>PowerPoint Presentation</vt:lpstr>
      <vt:lpstr>Flynn’s Taxonomy</vt:lpstr>
      <vt:lpstr>Rigels Goals</vt:lpstr>
      <vt:lpstr>Rigel Architecture</vt:lpstr>
      <vt:lpstr>Core Specs</vt:lpstr>
      <vt:lpstr>Memory</vt:lpstr>
    </vt:vector>
  </TitlesOfParts>
  <Company>University of Dayton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Rigel: A 1,024-Core Architecture</dc:title>
  <dc:creator>Andrew</dc:creator>
  <cp:lastModifiedBy>Andrew</cp:lastModifiedBy>
  <cp:revision>7</cp:revision>
  <dcterms:created xsi:type="dcterms:W3CDTF">2011-12-05T04:57:28Z</dcterms:created>
  <dcterms:modified xsi:type="dcterms:W3CDTF">2011-12-05T06:35:30Z</dcterms:modified>
</cp:coreProperties>
</file>