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692" r:id="rId3"/>
  </p:sldMasterIdLst>
  <p:notesMasterIdLst>
    <p:notesMasterId r:id="rId23"/>
  </p:notesMasterIdLst>
  <p:sldIdLst>
    <p:sldId id="349" r:id="rId4"/>
    <p:sldId id="352" r:id="rId5"/>
    <p:sldId id="353" r:id="rId6"/>
    <p:sldId id="356" r:id="rId7"/>
    <p:sldId id="318" r:id="rId8"/>
    <p:sldId id="358" r:id="rId9"/>
    <p:sldId id="311" r:id="rId10"/>
    <p:sldId id="357" r:id="rId11"/>
    <p:sldId id="360" r:id="rId12"/>
    <p:sldId id="359" r:id="rId13"/>
    <p:sldId id="362" r:id="rId14"/>
    <p:sldId id="363" r:id="rId15"/>
    <p:sldId id="364" r:id="rId16"/>
    <p:sldId id="365" r:id="rId17"/>
    <p:sldId id="366" r:id="rId18"/>
    <p:sldId id="368" r:id="rId19"/>
    <p:sldId id="369" r:id="rId20"/>
    <p:sldId id="324" r:id="rId21"/>
    <p:sldId id="3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5" y="7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2A6FBE-80C8-41A9-8F01-025A02D5F96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33805" y="1987826"/>
            <a:ext cx="3312000" cy="48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20DE8C-528D-4E98-90AA-3FF5AB518367}"/>
              </a:ext>
            </a:extLst>
          </p:cNvPr>
          <p:cNvSpPr/>
          <p:nvPr userDrawn="1"/>
        </p:nvSpPr>
        <p:spPr>
          <a:xfrm>
            <a:off x="8133805" y="0"/>
            <a:ext cx="3312000" cy="1860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FD44402-6FEA-44E2-B1F9-3D7C76696CC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650651" y="0"/>
            <a:ext cx="3312000" cy="48701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56DB5-8E07-4BC7-AB2A-BC8D03EDE6CB}"/>
              </a:ext>
            </a:extLst>
          </p:cNvPr>
          <p:cNvSpPr/>
          <p:nvPr userDrawn="1"/>
        </p:nvSpPr>
        <p:spPr>
          <a:xfrm>
            <a:off x="4650651" y="4997807"/>
            <a:ext cx="3312000" cy="1860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4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4552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1182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59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9982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478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8560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5054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610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6902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89542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9700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6531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3060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5846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3634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22498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14810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03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96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937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39079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58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79" r:id="rId8"/>
    <p:sldLayoutId id="2147483680" r:id="rId9"/>
    <p:sldLayoutId id="214748369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49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6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hlinkClick r:id="rId2"/>
            <a:extLst>
              <a:ext uri="{FF2B5EF4-FFF2-40B4-BE49-F238E27FC236}">
                <a16:creationId xmlns:a16="http://schemas.microsoft.com/office/drawing/2014/main" id="{23106FAF-7C76-4F3D-BEFE-6073B930E08B}"/>
              </a:ext>
            </a:extLst>
          </p:cNvPr>
          <p:cNvSpPr txBox="1"/>
          <p:nvPr/>
        </p:nvSpPr>
        <p:spPr>
          <a:xfrm>
            <a:off x="5962455" y="6367844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8623622" y="2781568"/>
            <a:ext cx="431132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latin typeface="+mj-lt"/>
              </a:rPr>
              <a:t>Wi-Fi Hacking</a:t>
            </a:r>
            <a:endParaRPr lang="ko-KR" altLang="en-US" sz="5400" b="1" dirty="0"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5961779" y="5961489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7" name="Graphic 1">
            <a:extLst>
              <a:ext uri="{FF2B5EF4-FFF2-40B4-BE49-F238E27FC236}">
                <a16:creationId xmlns:a16="http://schemas.microsoft.com/office/drawing/2014/main" id="{9745DF84-FA11-4E3C-B8E0-49DB695D18EF}"/>
              </a:ext>
            </a:extLst>
          </p:cNvPr>
          <p:cNvGrpSpPr/>
          <p:nvPr/>
        </p:nvGrpSpPr>
        <p:grpSpPr>
          <a:xfrm>
            <a:off x="9936986" y="295131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15403F7-6EDE-4ABF-892A-E31E207A7DD2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aphic 1">
              <a:extLst>
                <a:ext uri="{FF2B5EF4-FFF2-40B4-BE49-F238E27FC236}">
                  <a16:creationId xmlns:a16="http://schemas.microsoft.com/office/drawing/2014/main" id="{40C7FC8C-C59D-4F67-9D0F-F48B0F44A932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003425F-016B-41F8-ABC8-CADC0C9E8E70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1" name="Graphic 1">
                <a:extLst>
                  <a:ext uri="{FF2B5EF4-FFF2-40B4-BE49-F238E27FC236}">
                    <a16:creationId xmlns:a16="http://schemas.microsoft.com/office/drawing/2014/main" id="{0F919D47-3E9F-44F5-B4D4-AB2AF0D8299E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F4E71718-033B-4587-9762-8246F24B149F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3" name="Graphic 1">
                  <a:extLst>
                    <a:ext uri="{FF2B5EF4-FFF2-40B4-BE49-F238E27FC236}">
                      <a16:creationId xmlns:a16="http://schemas.microsoft.com/office/drawing/2014/main" id="{7121FBCC-86E8-4258-BA5F-FFE30ADB7562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09B53AB0-811F-4FEB-AA21-47DB16D77398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" name="Graphic 1">
                    <a:extLst>
                      <a:ext uri="{FF2B5EF4-FFF2-40B4-BE49-F238E27FC236}">
                        <a16:creationId xmlns:a16="http://schemas.microsoft.com/office/drawing/2014/main" id="{1577AD2F-CE65-4B48-BA9C-BA52093E290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46" name="Freeform: Shape 45">
                      <a:extLst>
                        <a:ext uri="{FF2B5EF4-FFF2-40B4-BE49-F238E27FC236}">
                          <a16:creationId xmlns:a16="http://schemas.microsoft.com/office/drawing/2014/main" id="{F9D7F224-153B-4F5D-94B9-405A664DF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Freeform: Shape 46">
                      <a:extLst>
                        <a:ext uri="{FF2B5EF4-FFF2-40B4-BE49-F238E27FC236}">
                          <a16:creationId xmlns:a16="http://schemas.microsoft.com/office/drawing/2014/main" id="{FEA40414-ED76-47B8-BCE5-585349440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79D02A-A41E-678F-FD42-1B646798D77E}"/>
              </a:ext>
            </a:extLst>
          </p:cNvPr>
          <p:cNvSpPr txBox="1"/>
          <p:nvPr/>
        </p:nvSpPr>
        <p:spPr>
          <a:xfrm>
            <a:off x="6593305" y="6274932"/>
            <a:ext cx="559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CSE457 Wireless Network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472030" y="2644170"/>
            <a:ext cx="571997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Storing Handshake Frame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1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68143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Storing Handshake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E4E64-3EBB-639B-C689-B8A7B97A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6" y="1563781"/>
            <a:ext cx="11686407" cy="432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9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798601" y="3013501"/>
            <a:ext cx="57199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De-auth Attack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4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6402" y="310368"/>
            <a:ext cx="4750530" cy="4065576"/>
          </a:xfrm>
        </p:spPr>
        <p:txBody>
          <a:bodyPr>
            <a:normAutofit/>
          </a:bodyPr>
          <a:lstStyle/>
          <a:p>
            <a:r>
              <a:rPr lang="en-US" b="1" dirty="0"/>
              <a:t>De-auth</a:t>
            </a:r>
          </a:p>
          <a:p>
            <a:r>
              <a:rPr lang="en-US" b="1" dirty="0"/>
              <a:t> Attack</a:t>
            </a:r>
          </a:p>
        </p:txBody>
      </p:sp>
      <p:grpSp>
        <p:nvGrpSpPr>
          <p:cNvPr id="55" name="Graphic 21">
            <a:extLst>
              <a:ext uri="{FF2B5EF4-FFF2-40B4-BE49-F238E27FC236}">
                <a16:creationId xmlns:a16="http://schemas.microsoft.com/office/drawing/2014/main" id="{78CB8065-1313-428A-9157-D005E9152366}"/>
              </a:ext>
            </a:extLst>
          </p:cNvPr>
          <p:cNvGrpSpPr/>
          <p:nvPr/>
        </p:nvGrpSpPr>
        <p:grpSpPr>
          <a:xfrm>
            <a:off x="10227986" y="4464698"/>
            <a:ext cx="1127362" cy="1447364"/>
            <a:chOff x="3425127" y="0"/>
            <a:chExt cx="5341746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FF52D86-EAA7-41F9-B219-13EF4F8F4560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25C8FBC-EC4D-4EF8-9BFD-CAAF331C1567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C1AF5F-7184-42BB-9E60-58366E56CA9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F681F4-5F10-4676-8D9A-A64A91C89D03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A68AAC0-3675-4F8D-8BE1-2A173CFF5306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D05C17-6DED-EB0A-DC03-5663B4E0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310368"/>
            <a:ext cx="9400247" cy="60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8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132879" y="3013501"/>
            <a:ext cx="571997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Cracking!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8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0482" y="-790645"/>
            <a:ext cx="7231035" cy="2460824"/>
          </a:xfrm>
        </p:spPr>
        <p:txBody>
          <a:bodyPr>
            <a:normAutofit/>
          </a:bodyPr>
          <a:lstStyle/>
          <a:p>
            <a:r>
              <a:rPr lang="en-US" sz="6000" b="1" dirty="0"/>
              <a:t>Cracking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B5960-4C7B-A50D-145C-D519BA554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2" y="1096594"/>
            <a:ext cx="10775614" cy="50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6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E584A4-75BF-2F6C-D1B5-D7873553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70" y="147215"/>
            <a:ext cx="8254860" cy="67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2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64206"/>
            <a:ext cx="4236098" cy="2129588"/>
          </a:xfrm>
        </p:spPr>
        <p:txBody>
          <a:bodyPr>
            <a:normAutofit/>
          </a:bodyPr>
          <a:lstStyle/>
          <a:p>
            <a:r>
              <a:rPr lang="en-US" sz="6000" b="1" dirty="0"/>
              <a:t>Cracking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012B2-9E44-35C6-CE2C-BE710D2E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98" y="193253"/>
            <a:ext cx="7679093" cy="647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8800" b="1" dirty="0"/>
              <a:t>Let’s Hack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14A21E4-ACA7-4127-8006-DB49926A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57" y="1510591"/>
            <a:ext cx="6499669" cy="451718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71B2A1C-F973-959D-0F82-7D74FC721AD3}"/>
              </a:ext>
            </a:extLst>
          </p:cNvPr>
          <p:cNvSpPr txBox="1"/>
          <p:nvPr/>
        </p:nvSpPr>
        <p:spPr>
          <a:xfrm>
            <a:off x="564427" y="1859339"/>
            <a:ext cx="3867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/>
              <a:t>LET’S SEE A LIVE RUN!!! &lt;3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</a:t>
            </a:r>
            <a:r>
              <a:rPr lang="en-US" altLang="ko-KR" sz="1867" b="1" dirty="0">
                <a:solidFill>
                  <a:schemeClr val="bg1"/>
                </a:solidFill>
                <a:cs typeface="Arial" pitchFamily="34" charset="0"/>
              </a:rPr>
              <a:t>Your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4228F-A349-6255-2717-5124C43477BC}"/>
              </a:ext>
            </a:extLst>
          </p:cNvPr>
          <p:cNvSpPr txBox="1"/>
          <p:nvPr/>
        </p:nvSpPr>
        <p:spPr>
          <a:xfrm>
            <a:off x="2462189" y="4864851"/>
            <a:ext cx="72675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Any Questions?</a:t>
            </a:r>
          </a:p>
          <a:p>
            <a:r>
              <a:rPr lang="en-US" sz="2000" b="1" i="1" dirty="0"/>
              <a:t>We Hope You Enjoyed Our Presentation!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071656" y="3013501"/>
            <a:ext cx="46365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Introduction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45551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5999" y="19130"/>
            <a:ext cx="7088493" cy="1561152"/>
            <a:chOff x="-1517068" y="869027"/>
            <a:chExt cx="7088493" cy="15611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-1517068" y="1229850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EF3D05-DBED-477E-AB55-60CAC33E919F}"/>
                </a:ext>
              </a:extLst>
            </p:cNvPr>
            <p:cNvSpPr txBox="1"/>
            <p:nvPr/>
          </p:nvSpPr>
          <p:spPr>
            <a:xfrm>
              <a:off x="1730154" y="869027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1629485"/>
            <a:ext cx="4815287" cy="1431781"/>
            <a:chOff x="756138" y="869027"/>
            <a:chExt cx="4815287" cy="14317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252886"/>
              <a:chOff x="859716" y="940820"/>
              <a:chExt cx="3841271" cy="125288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362709"/>
                <a:ext cx="364784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3029473"/>
            <a:ext cx="4815287" cy="2373539"/>
            <a:chOff x="756138" y="869027"/>
            <a:chExt cx="4815287" cy="14317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C0D166-6C32-4520-819F-B1AB80AB2B38}"/>
                </a:ext>
              </a:extLst>
            </p:cNvPr>
            <p:cNvSpPr txBox="1"/>
            <p:nvPr/>
          </p:nvSpPr>
          <p:spPr>
            <a:xfrm>
              <a:off x="1730154" y="869027"/>
              <a:ext cx="384127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OREM IPSUM DOLOR SIT AMET,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15009D-1DF2-103A-33CA-274BB8F7181A}"/>
              </a:ext>
            </a:extLst>
          </p:cNvPr>
          <p:cNvSpPr txBox="1"/>
          <p:nvPr/>
        </p:nvSpPr>
        <p:spPr>
          <a:xfrm>
            <a:off x="6095999" y="5153206"/>
            <a:ext cx="129210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04</a:t>
            </a:r>
            <a:endParaRPr lang="ko-KR" altLang="en-US" sz="72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A3CAE-9EBF-7DF2-12A2-80D91DDBFB5A}"/>
              </a:ext>
            </a:extLst>
          </p:cNvPr>
          <p:cNvSpPr txBox="1"/>
          <p:nvPr/>
        </p:nvSpPr>
        <p:spPr>
          <a:xfrm>
            <a:off x="7388102" y="732039"/>
            <a:ext cx="449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Configuring &amp; Sniffing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22B4D4-FD7A-57A3-ADF2-BF9470593A8D}"/>
              </a:ext>
            </a:extLst>
          </p:cNvPr>
          <p:cNvSpPr txBox="1"/>
          <p:nvPr/>
        </p:nvSpPr>
        <p:spPr>
          <a:xfrm>
            <a:off x="7422585" y="2221468"/>
            <a:ext cx="384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De-auth Attack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2A334-2837-3B56-E805-409BC0796458}"/>
              </a:ext>
            </a:extLst>
          </p:cNvPr>
          <p:cNvSpPr txBox="1"/>
          <p:nvPr/>
        </p:nvSpPr>
        <p:spPr>
          <a:xfrm>
            <a:off x="7388102" y="3783001"/>
            <a:ext cx="518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Capturing Handshake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D84B8-2AF5-F550-2601-48888A623953}"/>
              </a:ext>
            </a:extLst>
          </p:cNvPr>
          <p:cNvSpPr txBox="1"/>
          <p:nvPr/>
        </p:nvSpPr>
        <p:spPr>
          <a:xfrm>
            <a:off x="7388102" y="5369274"/>
            <a:ext cx="467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Cracking Password</a:t>
            </a:r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8058867" y="3013501"/>
            <a:ext cx="393310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Main Thread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3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68143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Main Thread</a:t>
            </a:r>
          </a:p>
        </p:txBody>
      </p:sp>
      <p:grpSp>
        <p:nvGrpSpPr>
          <p:cNvPr id="55" name="Graphic 21">
            <a:extLst>
              <a:ext uri="{FF2B5EF4-FFF2-40B4-BE49-F238E27FC236}">
                <a16:creationId xmlns:a16="http://schemas.microsoft.com/office/drawing/2014/main" id="{78CB8065-1313-428A-9157-D005E9152366}"/>
              </a:ext>
            </a:extLst>
          </p:cNvPr>
          <p:cNvGrpSpPr/>
          <p:nvPr/>
        </p:nvGrpSpPr>
        <p:grpSpPr>
          <a:xfrm>
            <a:off x="438432" y="3048679"/>
            <a:ext cx="1127362" cy="1447364"/>
            <a:chOff x="3425127" y="0"/>
            <a:chExt cx="5341746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FF52D86-EAA7-41F9-B219-13EF4F8F4560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25C8FBC-EC4D-4EF8-9BFD-CAAF331C1567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C1AF5F-7184-42BB-9E60-58366E56CA94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F681F4-5F10-4676-8D9A-A64A91C89D03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A68AAC0-3675-4F8D-8BE1-2A173CFF5306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9685C5-2A3F-C471-F731-9C92AFB1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78" y="873628"/>
            <a:ext cx="9212985" cy="57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244228" y="3013501"/>
            <a:ext cx="55047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Sniffing Thread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5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047AE-59EC-B4AF-3EC8-99C56024A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330" y="210378"/>
            <a:ext cx="8615340" cy="64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049546" y="3013501"/>
            <a:ext cx="514245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Channel Thread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68143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Channel Thread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DE73C-12E4-C23E-1679-F1F9C670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9" y="1720055"/>
            <a:ext cx="10607259" cy="40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3382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131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Contents Slide Master</vt:lpstr>
      <vt:lpstr>Section Break Slide Master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Kareem Farouk</cp:lastModifiedBy>
  <cp:revision>91</cp:revision>
  <dcterms:created xsi:type="dcterms:W3CDTF">2020-01-20T05:08:25Z</dcterms:created>
  <dcterms:modified xsi:type="dcterms:W3CDTF">2022-05-18T15:54:48Z</dcterms:modified>
</cp:coreProperties>
</file>