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87" r:id="rId5"/>
    <p:sldId id="259" r:id="rId6"/>
    <p:sldId id="295" r:id="rId7"/>
    <p:sldId id="282" r:id="rId8"/>
    <p:sldId id="262" r:id="rId9"/>
    <p:sldId id="288" r:id="rId10"/>
    <p:sldId id="289" r:id="rId11"/>
    <p:sldId id="283" r:id="rId12"/>
    <p:sldId id="296" r:id="rId13"/>
    <p:sldId id="284" r:id="rId14"/>
    <p:sldId id="290" r:id="rId15"/>
    <p:sldId id="285" r:id="rId16"/>
    <p:sldId id="279" r:id="rId17"/>
    <p:sldId id="260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EE7817-D3AC-48C1-8ABE-FD5CE7AE6AD3}">
          <p14:sldIdLst>
            <p14:sldId id="256"/>
            <p14:sldId id="294"/>
            <p14:sldId id="257"/>
            <p14:sldId id="287"/>
            <p14:sldId id="259"/>
            <p14:sldId id="295"/>
            <p14:sldId id="282"/>
            <p14:sldId id="262"/>
            <p14:sldId id="288"/>
            <p14:sldId id="289"/>
            <p14:sldId id="283"/>
            <p14:sldId id="296"/>
            <p14:sldId id="284"/>
            <p14:sldId id="290"/>
            <p14:sldId id="285"/>
            <p14:sldId id="279"/>
            <p14:sldId id="260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4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69D0-9C96-4DD6-8ECE-1B771FD5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B5D0E-F437-44AD-BEE8-C73EA3BE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6AE3F-FFA8-4E95-9C78-32E1097F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A556B-C7F1-489C-84E6-78A1F34F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2A62C-B6A7-476E-9D96-9B7E05DA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9669-1A94-493F-A2F7-5D0E8EA3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BF510-0CE9-405F-A7BE-157B4C93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C3CA0-8E55-4719-9B3D-1CEB063C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0FA3-98AB-4BF3-8677-1B7A335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496FB-B998-462C-A896-9613269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5AD47-EEAB-49A7-8894-B7F6B056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22488-B902-48A9-A551-1EB09836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6613-B7B2-4AB8-9FDD-BADEB6BF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FF834-C4C5-4C88-9DF6-D673257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33FAE-8DA6-4441-B673-21D9A57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2563-3054-4B17-9E25-5F23C6AC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D7CD8-8BFE-41CF-9F89-CCBB2403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6E3D6-0620-4C5A-A67D-142E1C0C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018CB-B152-432A-9C2A-DD86B6EB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4F41C-E3B3-4E7B-9B75-7245FEAC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4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D763-175C-4256-ADD1-19E8D381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25106-255C-4DA2-813D-14C1E4CA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D30F1-4C93-49FE-BF22-CB654132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2A69E-FA82-462C-8A4F-B98BD76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6958-8B59-4194-9FC6-A58BA4E3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0B886-127E-43A8-84FC-4EB04BD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74CCF-9627-4DA6-BDD3-9E6E37D3B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C86BB-600E-4C2D-A0C7-82C9717F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A8C85-B22F-4A50-A048-DE39C051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37F04-3D2F-4E14-A818-2C22EBBE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4A7D0-02DC-4A97-99E3-9D8D9FE3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6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4812-FAEC-4545-BD4E-A485EA33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C88FF-7E99-41B7-92FF-DC5C5F0F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7E020-A71D-4A0E-B31A-A806DF920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CFF02-407C-4752-93C8-2EDCA497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D07951-E94A-49E7-A114-E3E7C4C46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5E622-7705-4558-86DF-53E36E90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6FAD12-E87C-488A-BD57-A9B682AE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2F635-C7ED-4B3D-A02F-C544500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7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30E12-8EA9-4183-941A-0564590F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D081A-5335-46CE-937C-83E68D06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BB9E9-299D-4EA0-B1EC-968DC58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13E8E-80B9-42BA-B1E2-6B2F654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18A362-E9EF-4B8B-9E26-62155CAE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3C7BC9-9BD0-42F2-BC96-6350AC08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87345-4843-4DF3-B23A-9C6053C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0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0D20C-DA29-4B1E-97E3-7C426B63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8B4FC-59DE-4AD8-8A87-15175D0D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47355-FECE-4A2F-AF61-BC79C3B8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18D44-3E46-46A9-8A51-703D1E1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A0E73-8752-4859-88B2-1DDB764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87A78-5103-4E27-947D-3E53788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8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48028-5289-4F7A-BF94-D81E2AAD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BB834-FF5B-4A82-A88F-18798CC9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2B214-1259-4809-A61B-46FB945C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7EECE-C410-4338-97D7-063A80C7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13975-3FBD-46DF-825E-D167F42A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325E9-5482-482A-AD11-E1337C2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0766C7-DE27-4626-9F51-004EB87B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CA2C9-2B47-41E8-8BB2-38A44921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3F7F2-2DAB-42E2-9832-77C851699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34C2-BA6F-485B-97E3-2CBE79AAE11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464FA-5538-4229-9D0C-D7E1CD5A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AEB5B-ED79-4AFB-81AA-2DD4D7A7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5C25-73BA-4EEC-9622-22003CD6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2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0CF29-3603-4AED-90E5-0DB060AF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174" y="1060321"/>
            <a:ext cx="9425651" cy="2368679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PRGC: Potential Relation and Global Correspondence Based Joint</a:t>
            </a:r>
            <a:b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Relational Triple Extraction</a:t>
            </a:r>
            <a:endParaRPr lang="zh-CN" altLang="en-US" sz="48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9391C-77DB-48E1-8CF7-8594E792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021" y="4891596"/>
            <a:ext cx="4429958" cy="1094172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刘斌轩     </a:t>
            </a:r>
            <a:r>
              <a:rPr lang="en-US" altLang="zh-CN" dirty="0"/>
              <a:t>51215901114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A0A55E-E69A-4F02-86FA-00265FDBED03}"/>
              </a:ext>
            </a:extLst>
          </p:cNvPr>
          <p:cNvSpPr txBox="1"/>
          <p:nvPr/>
        </p:nvSpPr>
        <p:spPr>
          <a:xfrm>
            <a:off x="61375" y="6417662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https://arxiv.org/abs/2106.09895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04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362110-E2D4-4F34-B2E7-C0370508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03" y="4544597"/>
            <a:ext cx="7819010" cy="1427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DFAD37-DB3E-4B77-B1B0-F5EA3724A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65" y="791245"/>
            <a:ext cx="6412469" cy="34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90B522-0C21-4439-98A3-1438612B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08" y="5474940"/>
            <a:ext cx="7526550" cy="697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4C77A7-6CF2-41A9-BA43-63D689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1" y="685864"/>
            <a:ext cx="4775856" cy="43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C57D1E-2839-4709-B381-50341993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" y="1269668"/>
            <a:ext cx="11793410" cy="52353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41AAC3-F048-4F5D-B837-7D5C9AB752E7}"/>
              </a:ext>
            </a:extLst>
          </p:cNvPr>
          <p:cNvSpPr txBox="1"/>
          <p:nvPr/>
        </p:nvSpPr>
        <p:spPr>
          <a:xfrm>
            <a:off x="430788" y="353027"/>
            <a:ext cx="203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Model</a:t>
            </a:r>
            <a:endParaRPr lang="zh-CN" altLang="en-US" sz="5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2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115FED-D01F-4307-8424-ED8559AD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17" y="556648"/>
            <a:ext cx="7763878" cy="53259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F57281-390B-4873-9953-EAE7B045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21" y="6041198"/>
            <a:ext cx="7115574" cy="5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2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A6883-EBB5-4CF6-BBC1-59A96954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8" y="714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Datasets</a:t>
            </a:r>
            <a:endParaRPr lang="zh-CN" altLang="en-US" sz="6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2E0B49-BC57-4E9E-A95C-2401EBDA0FD2}"/>
              </a:ext>
            </a:extLst>
          </p:cNvPr>
          <p:cNvSpPr/>
          <p:nvPr/>
        </p:nvSpPr>
        <p:spPr>
          <a:xfrm>
            <a:off x="1169043" y="1356581"/>
            <a:ext cx="1982168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NYT*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6EC756-9118-476A-B96E-E099656D83A7}"/>
              </a:ext>
            </a:extLst>
          </p:cNvPr>
          <p:cNvSpPr/>
          <p:nvPr/>
        </p:nvSpPr>
        <p:spPr>
          <a:xfrm>
            <a:off x="6975677" y="5008645"/>
            <a:ext cx="1840374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WebNLG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302EED-8D7C-4977-B539-4FFB8D8DDFED}"/>
              </a:ext>
            </a:extLst>
          </p:cNvPr>
          <p:cNvSpPr/>
          <p:nvPr/>
        </p:nvSpPr>
        <p:spPr>
          <a:xfrm>
            <a:off x="1169043" y="3143215"/>
            <a:ext cx="2035215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WebNLG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2CDE05-B27F-45C7-8F71-2925D1BC95BC}"/>
              </a:ext>
            </a:extLst>
          </p:cNvPr>
          <p:cNvSpPr/>
          <p:nvPr/>
        </p:nvSpPr>
        <p:spPr>
          <a:xfrm>
            <a:off x="6910088" y="2983986"/>
            <a:ext cx="1840374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NYT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6F7F46-68FD-4A9C-831F-7F2D2314C598}"/>
              </a:ext>
            </a:extLst>
          </p:cNvPr>
          <p:cNvSpPr/>
          <p:nvPr/>
        </p:nvSpPr>
        <p:spPr>
          <a:xfrm>
            <a:off x="9907929" y="3993153"/>
            <a:ext cx="1840374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whole entity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7A1583-10CD-407D-A2B4-C465486BF3E7}"/>
              </a:ext>
            </a:extLst>
          </p:cNvPr>
          <p:cNvSpPr/>
          <p:nvPr/>
        </p:nvSpPr>
        <p:spPr>
          <a:xfrm>
            <a:off x="4255626" y="2079128"/>
            <a:ext cx="1840374" cy="1064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last word of entities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F96D97-E323-4CD0-9F94-B472F42A148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51211" y="1888625"/>
            <a:ext cx="1104415" cy="5320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CBC910B-677A-48FB-942C-D94D1875D3AA}"/>
              </a:ext>
            </a:extLst>
          </p:cNvPr>
          <p:cNvCxnSpPr>
            <a:cxnSpLocks/>
          </p:cNvCxnSpPr>
          <p:nvPr/>
        </p:nvCxnSpPr>
        <p:spPr>
          <a:xfrm flipV="1">
            <a:off x="3240911" y="2912254"/>
            <a:ext cx="1014715" cy="89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C6F584-CD97-439E-8085-C77BCCBB802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50462" y="3516030"/>
            <a:ext cx="1157467" cy="811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2F819B-51EC-4369-A0ED-A7809519A5B9}"/>
              </a:ext>
            </a:extLst>
          </p:cNvPr>
          <p:cNvCxnSpPr>
            <a:cxnSpLocks/>
          </p:cNvCxnSpPr>
          <p:nvPr/>
        </p:nvCxnSpPr>
        <p:spPr>
          <a:xfrm flipV="1">
            <a:off x="8816051" y="4953966"/>
            <a:ext cx="1091878" cy="706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99CC8-67D0-4BA3-9549-9249416B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3" y="98907"/>
            <a:ext cx="10597587" cy="118588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Experiments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B9575A-7FAB-488A-B189-9982B4E7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5" y="1136708"/>
            <a:ext cx="11151373" cy="53195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ADDA4AE-6DE7-49F3-9455-C19EEAA0A63F}"/>
              </a:ext>
            </a:extLst>
          </p:cNvPr>
          <p:cNvSpPr/>
          <p:nvPr/>
        </p:nvSpPr>
        <p:spPr>
          <a:xfrm>
            <a:off x="3842795" y="4560425"/>
            <a:ext cx="4051139" cy="532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820AC7-C66C-4570-A0CA-C5B0F40695EE}"/>
              </a:ext>
            </a:extLst>
          </p:cNvPr>
          <p:cNvSpPr/>
          <p:nvPr/>
        </p:nvSpPr>
        <p:spPr>
          <a:xfrm>
            <a:off x="3842795" y="5526650"/>
            <a:ext cx="4051139" cy="532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94E2E2-AC76-418E-B5C4-C955FBC329FE}"/>
              </a:ext>
            </a:extLst>
          </p:cNvPr>
          <p:cNvSpPr/>
          <p:nvPr/>
        </p:nvSpPr>
        <p:spPr>
          <a:xfrm>
            <a:off x="7181088" y="5001908"/>
            <a:ext cx="469392" cy="6156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8BCD1A5-9703-41DF-831E-377D2EFD31F8}"/>
              </a:ext>
            </a:extLst>
          </p:cNvPr>
          <p:cNvSpPr/>
          <p:nvPr/>
        </p:nvSpPr>
        <p:spPr>
          <a:xfrm>
            <a:off x="7102226" y="5949696"/>
            <a:ext cx="633984" cy="347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0F32D0-DC04-4D04-A38B-85228912D3C0}"/>
              </a:ext>
            </a:extLst>
          </p:cNvPr>
          <p:cNvSpPr/>
          <p:nvPr/>
        </p:nvSpPr>
        <p:spPr>
          <a:xfrm>
            <a:off x="7181088" y="5949696"/>
            <a:ext cx="469392" cy="29870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37E3D82-35FF-4750-9AD7-4AA11226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76" y="663303"/>
            <a:ext cx="9020848" cy="61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7431F-CD04-441A-9CD4-EE75ACA1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193"/>
            <a:ext cx="2958296" cy="1116435"/>
          </a:xfrm>
        </p:spPr>
        <p:txBody>
          <a:bodyPr/>
          <a:lstStyle/>
          <a:p>
            <a:r>
              <a:rPr lang="en-US" altLang="zh-CN" sz="5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Problem</a:t>
            </a:r>
            <a:endParaRPr lang="zh-CN" altLang="en-US" sz="5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C9E20-9F65-4D40-AAEF-93FE203A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34" y="1810549"/>
            <a:ext cx="5013548" cy="32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7431F-CD04-441A-9CD4-EE75ACA1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033" y="2766218"/>
            <a:ext cx="5284807" cy="1325563"/>
          </a:xfrm>
        </p:spPr>
        <p:txBody>
          <a:bodyPr>
            <a:noAutofit/>
          </a:bodyPr>
          <a:lstStyle/>
          <a:p>
            <a:r>
              <a:rPr lang="en-US" altLang="zh-CN" sz="8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Thank You!</a:t>
            </a:r>
            <a:endParaRPr lang="zh-CN" altLang="en-US" sz="8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03A6-1B4C-46C0-A439-D8093673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044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previous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DFF8-86BA-43CD-9866-6215C949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65" y="2141537"/>
            <a:ext cx="10515600" cy="4351338"/>
          </a:xfrm>
        </p:spPr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Pipelined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approaches which include two steps</a:t>
            </a:r>
          </a:p>
          <a:p>
            <a:pPr indent="216000"/>
            <a:r>
              <a:rPr lang="en-US" altLang="zh-CN" sz="2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named entity recognition 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indent="216000"/>
            <a:r>
              <a:rPr lang="en-US" altLang="zh-CN" sz="2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relation prediction </a:t>
            </a:r>
          </a:p>
        </p:txBody>
      </p:sp>
    </p:spTree>
    <p:extLst>
      <p:ext uri="{BB962C8B-B14F-4D97-AF65-F5344CB8AC3E}">
        <p14:creationId xmlns:p14="http://schemas.microsoft.com/office/powerpoint/2010/main" val="37977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1B718-1DC1-48B9-A2D9-B351D0E6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Problem</a:t>
            </a:r>
            <a:endParaRPr lang="zh-CN" altLang="en-US" sz="4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1DD7D5-0B91-4357-812A-B78CCFC967C2}"/>
              </a:ext>
            </a:extLst>
          </p:cNvPr>
          <p:cNvSpPr/>
          <p:nvPr/>
        </p:nvSpPr>
        <p:spPr>
          <a:xfrm>
            <a:off x="2071870" y="2762009"/>
            <a:ext cx="1990846" cy="114878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redundancy</a:t>
            </a:r>
            <a:endParaRPr lang="zh-CN" altLang="en-US" sz="240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C8BD1995-998D-43F6-B98D-FA3A98F71866}"/>
              </a:ext>
            </a:extLst>
          </p:cNvPr>
          <p:cNvSpPr/>
          <p:nvPr/>
        </p:nvSpPr>
        <p:spPr>
          <a:xfrm>
            <a:off x="4822785" y="2754768"/>
            <a:ext cx="1990846" cy="1148787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poor generalization</a:t>
            </a:r>
            <a:endParaRPr lang="zh-CN" altLang="en-US" sz="2000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8D5EAF27-0FD4-498B-A65E-E8695AAF3C76}"/>
              </a:ext>
            </a:extLst>
          </p:cNvPr>
          <p:cNvSpPr/>
          <p:nvPr/>
        </p:nvSpPr>
        <p:spPr>
          <a:xfrm>
            <a:off x="7677874" y="2730175"/>
            <a:ext cx="1990846" cy="1148787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 </a:t>
            </a:r>
            <a:r>
              <a:rPr lang="en-US" altLang="zh-CN" sz="2400" dirty="0"/>
              <a:t>inefficiency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08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EDC9CC77-7E59-4800-B0B7-9D51F97E5608}"/>
              </a:ext>
            </a:extLst>
          </p:cNvPr>
          <p:cNvSpPr/>
          <p:nvPr/>
        </p:nvSpPr>
        <p:spPr>
          <a:xfrm>
            <a:off x="858454" y="3021218"/>
            <a:ext cx="2359308" cy="110827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Task</a:t>
            </a:r>
            <a:endParaRPr lang="zh-CN" altLang="en-US" sz="48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4C6C2BE-B731-4410-BF06-37DB5668E026}"/>
              </a:ext>
            </a:extLst>
          </p:cNvPr>
          <p:cNvSpPr/>
          <p:nvPr/>
        </p:nvSpPr>
        <p:spPr>
          <a:xfrm>
            <a:off x="5823009" y="1254813"/>
            <a:ext cx="2429740" cy="109982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Relation Judgement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408CC59F-5CF7-4B97-812E-2B32A50E03A7}"/>
              </a:ext>
            </a:extLst>
          </p:cNvPr>
          <p:cNvSpPr/>
          <p:nvPr/>
        </p:nvSpPr>
        <p:spPr>
          <a:xfrm>
            <a:off x="5823009" y="4930678"/>
            <a:ext cx="2429740" cy="109982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Subject-object Alignment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0A18B80-24F6-43A8-AC05-D474BBA294CB}"/>
              </a:ext>
            </a:extLst>
          </p:cNvPr>
          <p:cNvSpPr/>
          <p:nvPr/>
        </p:nvSpPr>
        <p:spPr>
          <a:xfrm>
            <a:off x="5823009" y="3029671"/>
            <a:ext cx="2429740" cy="109982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Entity Extraction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1FB1C48-29DE-45B4-B61F-FB0BA3A2EABD}"/>
              </a:ext>
            </a:extLst>
          </p:cNvPr>
          <p:cNvCxnSpPr>
            <a:cxnSpLocks/>
          </p:cNvCxnSpPr>
          <p:nvPr/>
        </p:nvCxnSpPr>
        <p:spPr>
          <a:xfrm flipV="1">
            <a:off x="3197613" y="1799918"/>
            <a:ext cx="2569580" cy="1225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115AE0-A99E-42BD-9D79-68C4E5B6164A}"/>
              </a:ext>
            </a:extLst>
          </p:cNvPr>
          <p:cNvCxnSpPr>
            <a:cxnSpLocks/>
          </p:cNvCxnSpPr>
          <p:nvPr/>
        </p:nvCxnSpPr>
        <p:spPr>
          <a:xfrm>
            <a:off x="3141797" y="4170415"/>
            <a:ext cx="2681212" cy="1099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0CDC1E-0441-4AB8-AEDD-671E0585EBE1}"/>
              </a:ext>
            </a:extLst>
          </p:cNvPr>
          <p:cNvCxnSpPr>
            <a:cxnSpLocks/>
          </p:cNvCxnSpPr>
          <p:nvPr/>
        </p:nvCxnSpPr>
        <p:spPr>
          <a:xfrm flipV="1">
            <a:off x="3222091" y="3495379"/>
            <a:ext cx="2600918" cy="79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398A9F-941D-4373-8628-2AFC2E2DD308}"/>
              </a:ext>
            </a:extLst>
          </p:cNvPr>
          <p:cNvSpPr/>
          <p:nvPr/>
        </p:nvSpPr>
        <p:spPr>
          <a:xfrm>
            <a:off x="9182585" y="2828724"/>
            <a:ext cx="2569579" cy="1493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PRGC</a:t>
            </a:r>
            <a:endParaRPr lang="zh-CN" altLang="en-US" sz="72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ADEE2-91A6-4B8F-88DD-D5E0A51B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88" y="243521"/>
            <a:ext cx="8252024" cy="60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4C6C2BE-B731-4410-BF06-37DB5668E026}"/>
              </a:ext>
            </a:extLst>
          </p:cNvPr>
          <p:cNvSpPr/>
          <p:nvPr/>
        </p:nvSpPr>
        <p:spPr>
          <a:xfrm>
            <a:off x="6564733" y="1253771"/>
            <a:ext cx="4709952" cy="131834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Potential Relation Prediction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408CC59F-5CF7-4B97-812E-2B32A50E03A7}"/>
              </a:ext>
            </a:extLst>
          </p:cNvPr>
          <p:cNvSpPr/>
          <p:nvPr/>
        </p:nvSpPr>
        <p:spPr>
          <a:xfrm>
            <a:off x="6564733" y="4948605"/>
            <a:ext cx="4709953" cy="126177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Global Correspondence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0A18B80-24F6-43A8-AC05-D474BBA294CB}"/>
              </a:ext>
            </a:extLst>
          </p:cNvPr>
          <p:cNvSpPr/>
          <p:nvPr/>
        </p:nvSpPr>
        <p:spPr>
          <a:xfrm>
            <a:off x="6564733" y="3195876"/>
            <a:ext cx="4709952" cy="131834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Rel-Spec Sequence Tagging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913194E9-1601-4F61-819B-260371513F5B}"/>
              </a:ext>
            </a:extLst>
          </p:cNvPr>
          <p:cNvSpPr/>
          <p:nvPr/>
        </p:nvSpPr>
        <p:spPr>
          <a:xfrm>
            <a:off x="818888" y="1357944"/>
            <a:ext cx="3124221" cy="10913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Relation Judgement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CBEC1C69-A2BC-4EDB-848E-E17F5705AC64}"/>
              </a:ext>
            </a:extLst>
          </p:cNvPr>
          <p:cNvSpPr/>
          <p:nvPr/>
        </p:nvSpPr>
        <p:spPr>
          <a:xfrm>
            <a:off x="818888" y="5033809"/>
            <a:ext cx="3124221" cy="10913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Subject-object Alignment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C2CD05D5-915D-416F-9DC4-D12613A7FDCC}"/>
              </a:ext>
            </a:extLst>
          </p:cNvPr>
          <p:cNvSpPr/>
          <p:nvPr/>
        </p:nvSpPr>
        <p:spPr>
          <a:xfrm>
            <a:off x="818887" y="3195876"/>
            <a:ext cx="3124221" cy="10913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Entity Extraction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D8E83A-F33A-4842-975A-291489607B3C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943109" y="1903629"/>
            <a:ext cx="2621624" cy="931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5186C0-342B-4C1D-8A77-96E425525B0B}"/>
              </a:ext>
            </a:extLst>
          </p:cNvPr>
          <p:cNvCxnSpPr/>
          <p:nvPr/>
        </p:nvCxnSpPr>
        <p:spPr>
          <a:xfrm>
            <a:off x="3943108" y="3823138"/>
            <a:ext cx="2621624" cy="931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B8A394-299D-478E-812E-86115C9BCFCF}"/>
              </a:ext>
            </a:extLst>
          </p:cNvPr>
          <p:cNvCxnSpPr/>
          <p:nvPr/>
        </p:nvCxnSpPr>
        <p:spPr>
          <a:xfrm>
            <a:off x="3943108" y="5570177"/>
            <a:ext cx="2621624" cy="931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1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5E6D3-7332-4907-B2FE-F4099CCB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444"/>
            <a:ext cx="10515600" cy="5871315"/>
          </a:xfrm>
        </p:spPr>
        <p:txBody>
          <a:bodyPr>
            <a:normAutofit fontScale="92500"/>
          </a:bodyPr>
          <a:lstStyle/>
          <a:p>
            <a:r>
              <a:rPr lang="en-US" altLang="zh-CN" sz="48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en-US" altLang="zh-CN" dirty="0"/>
              <a:t> </a:t>
            </a: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Relation Judgement  </a:t>
            </a:r>
          </a:p>
          <a:p>
            <a:pPr marL="0" indent="0">
              <a:buNone/>
            </a:pP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aims to identify relations in a sentence</a:t>
            </a:r>
          </a:p>
          <a:p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ii) Entity Extraction</a:t>
            </a:r>
          </a:p>
          <a:p>
            <a:pPr marL="0" indent="0">
              <a:buNone/>
            </a:pP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aims to extract all subjects and objects in the sentence </a:t>
            </a:r>
          </a:p>
          <a:p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iii) Subject-object Alignment  </a:t>
            </a:r>
          </a:p>
          <a:p>
            <a:pPr marL="0" indent="0">
              <a:buNone/>
            </a:pPr>
            <a:r>
              <a:rPr lang="en-US" altLang="zh-CN" sz="48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aims to align the subject-object pair into               a triple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C57D1E-2839-4709-B381-50341993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" y="1269668"/>
            <a:ext cx="11793410" cy="52353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41AAC3-F048-4F5D-B837-7D5C9AB752E7}"/>
              </a:ext>
            </a:extLst>
          </p:cNvPr>
          <p:cNvSpPr txBox="1"/>
          <p:nvPr/>
        </p:nvSpPr>
        <p:spPr>
          <a:xfrm>
            <a:off x="396064" y="353027"/>
            <a:ext cx="203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Model</a:t>
            </a:r>
            <a:endParaRPr lang="zh-CN" altLang="en-US" sz="5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1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97FE36-BD35-4A94-8E42-059BDDE5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72" y="4731125"/>
            <a:ext cx="7579392" cy="116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A4C4C2-A2FE-42DD-883B-70B307858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03" y="958450"/>
            <a:ext cx="5013548" cy="32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132</Words>
  <Application>Microsoft Office PowerPoint</Application>
  <PresentationFormat>宽屏</PresentationFormat>
  <Paragraphs>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PRGC: Potential Relation and Global Correspondence Based Joint Relational Triple Extraction</vt:lpstr>
      <vt:lpstr>previous work</vt:lpstr>
      <vt:lpstr>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Datasets</vt:lpstr>
      <vt:lpstr>Experiments</vt:lpstr>
      <vt:lpstr>PowerPoint 演示文稿</vt:lpstr>
      <vt:lpstr>Problem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PRGC: Potential Relation and Global Correspondence Based Joint Relational Triple Extraction</dc:title>
  <dc:creator>刘 斌轩</dc:creator>
  <cp:lastModifiedBy>刘 斌轩</cp:lastModifiedBy>
  <cp:revision>2</cp:revision>
  <dcterms:created xsi:type="dcterms:W3CDTF">2021-10-19T10:09:45Z</dcterms:created>
  <dcterms:modified xsi:type="dcterms:W3CDTF">2021-10-21T01:31:21Z</dcterms:modified>
</cp:coreProperties>
</file>