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/>
    <p:restoredTop sz="94575"/>
  </p:normalViewPr>
  <p:slideViewPr>
    <p:cSldViewPr snapToGrid="0" snapToObjects="1">
      <p:cViewPr varScale="1">
        <p:scale>
          <a:sx n="51" d="100"/>
          <a:sy n="51" d="100"/>
        </p:scale>
        <p:origin x="9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75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this work, we propose to eliminate the different treatment on the two sub-tasks’ label spaces. The input of our model is a table containing all word pairs from a sentence. Entities and relations are represented by squares and rectangles in the table.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>
                <a:solidFill>
                  <a:srgbClr val="FFFFFF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从下面看蓝天下的热气球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从上面看热气球顶部的特写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从下面看蓝天下的热气球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从下面看蓝天下的热气球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上面看热气球顶部的特写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从下面看热气球的特写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从下面看蓝天下的热气球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王志承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王志承</a:t>
            </a:r>
          </a:p>
        </p:txBody>
      </p:sp>
      <p:sp>
        <p:nvSpPr>
          <p:cNvPr id="152" name="UNIRE: A Uniﬁed Label Space for Entity Relation Extrac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</a:t>
            </a:r>
            <a:r>
              <a:rPr sz="8900" spc="-178"/>
              <a:t>NI</a:t>
            </a:r>
            <a:r>
              <a:t>RE: A Uniﬁed Label Space for Entity Relation Extraction</a:t>
            </a:r>
          </a:p>
        </p:txBody>
      </p:sp>
      <p:sp>
        <p:nvSpPr>
          <p:cNvPr id="153" name="Yijun Wang, Changzhi Sun, Yuanbin Wu, Hao Zhou, Lei Li, and Junchi Ya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Yijun Wang, Changzhi Sun, Yuanbin Wu, Hao Zhou, Lei Li, and Junchi Yan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hank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lated 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Related Works</a:t>
            </a:r>
          </a:p>
        </p:txBody>
      </p:sp>
      <p:sp>
        <p:nvSpPr>
          <p:cNvPr id="166" name="UniR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z="5610" spc="-112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UniRE</a:t>
            </a:r>
          </a:p>
        </p:txBody>
      </p:sp>
      <p:grpSp>
        <p:nvGrpSpPr>
          <p:cNvPr id="171" name="成组"/>
          <p:cNvGrpSpPr/>
          <p:nvPr/>
        </p:nvGrpSpPr>
        <p:grpSpPr>
          <a:xfrm>
            <a:off x="3565500" y="4032181"/>
            <a:ext cx="16402251" cy="7868867"/>
            <a:chOff x="0" y="0"/>
            <a:chExt cx="16402249" cy="7868865"/>
          </a:xfrm>
        </p:grpSpPr>
        <p:pic>
          <p:nvPicPr>
            <p:cNvPr id="167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6402250" cy="43477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106" y="4366426"/>
              <a:ext cx="16023587" cy="33130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" name="矩形"/>
            <p:cNvSpPr/>
            <p:nvPr/>
          </p:nvSpPr>
          <p:spPr>
            <a:xfrm>
              <a:off x="7566124" y="3283303"/>
              <a:ext cx="8368769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0" name="矩形"/>
            <p:cNvSpPr/>
            <p:nvPr/>
          </p:nvSpPr>
          <p:spPr>
            <a:xfrm>
              <a:off x="7991499" y="6598865"/>
              <a:ext cx="7835428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79" name="成组"/>
          <p:cNvGrpSpPr/>
          <p:nvPr/>
        </p:nvGrpSpPr>
        <p:grpSpPr>
          <a:xfrm>
            <a:off x="11556371" y="7331614"/>
            <a:ext cx="9248791" cy="1270001"/>
            <a:chOff x="0" y="0"/>
            <a:chExt cx="9248790" cy="1270000"/>
          </a:xfrm>
        </p:grpSpPr>
        <p:sp>
          <p:nvSpPr>
            <p:cNvPr id="172" name="NER Model"/>
            <p:cNvSpPr/>
            <p:nvPr/>
          </p:nvSpPr>
          <p:spPr>
            <a:xfrm>
              <a:off x="2503069" y="0"/>
              <a:ext cx="1650822" cy="1270000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NER</a:t>
              </a:r>
              <a:br/>
              <a:r>
                <a:t>Model</a:t>
              </a:r>
            </a:p>
          </p:txBody>
        </p:sp>
        <p:sp>
          <p:nvSpPr>
            <p:cNvPr id="173" name="RC Model"/>
            <p:cNvSpPr/>
            <p:nvPr/>
          </p:nvSpPr>
          <p:spPr>
            <a:xfrm>
              <a:off x="5142809" y="0"/>
              <a:ext cx="1650823" cy="1270000"/>
            </a:xfrm>
            <a:prstGeom prst="roundRect">
              <a:avLst>
                <a:gd name="adj" fmla="val 15000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RC</a:t>
              </a:r>
              <a:br/>
              <a:r>
                <a:t>Model</a:t>
              </a:r>
            </a:p>
          </p:txBody>
        </p:sp>
        <p:sp>
          <p:nvSpPr>
            <p:cNvPr id="174" name="线条"/>
            <p:cNvSpPr/>
            <p:nvPr/>
          </p:nvSpPr>
          <p:spPr>
            <a:xfrm>
              <a:off x="1730773" y="652186"/>
              <a:ext cx="6759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5" name="线条"/>
            <p:cNvSpPr/>
            <p:nvPr/>
          </p:nvSpPr>
          <p:spPr>
            <a:xfrm>
              <a:off x="4310384" y="652186"/>
              <a:ext cx="6759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6" name="线条"/>
            <p:cNvSpPr/>
            <p:nvPr/>
          </p:nvSpPr>
          <p:spPr>
            <a:xfrm>
              <a:off x="6950124" y="652186"/>
              <a:ext cx="6759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7" name="Sentences"/>
            <p:cNvSpPr txBox="1"/>
            <p:nvPr/>
          </p:nvSpPr>
          <p:spPr>
            <a:xfrm>
              <a:off x="0" y="421503"/>
              <a:ext cx="1553871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Sentences</a:t>
              </a:r>
            </a:p>
          </p:txBody>
        </p:sp>
        <p:sp>
          <p:nvSpPr>
            <p:cNvPr id="178" name="Relations"/>
            <p:cNvSpPr txBox="1"/>
            <p:nvPr/>
          </p:nvSpPr>
          <p:spPr>
            <a:xfrm>
              <a:off x="7870179" y="404317"/>
              <a:ext cx="137861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Relations</a:t>
              </a:r>
            </a:p>
          </p:txBody>
        </p:sp>
      </p:grpSp>
      <p:grpSp>
        <p:nvGrpSpPr>
          <p:cNvPr id="185" name="成组"/>
          <p:cNvGrpSpPr/>
          <p:nvPr/>
        </p:nvGrpSpPr>
        <p:grpSpPr>
          <a:xfrm>
            <a:off x="11589981" y="10653101"/>
            <a:ext cx="9181571" cy="1270001"/>
            <a:chOff x="0" y="0"/>
            <a:chExt cx="9181569" cy="1270000"/>
          </a:xfrm>
        </p:grpSpPr>
        <p:sp>
          <p:nvSpPr>
            <p:cNvPr id="180" name="RE Model"/>
            <p:cNvSpPr/>
            <p:nvPr/>
          </p:nvSpPr>
          <p:spPr>
            <a:xfrm>
              <a:off x="2764471" y="0"/>
              <a:ext cx="3827888" cy="1270000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RE</a:t>
              </a:r>
              <a:br/>
              <a:r>
                <a:t>Model</a:t>
              </a:r>
            </a:p>
          </p:txBody>
        </p:sp>
        <p:sp>
          <p:nvSpPr>
            <p:cNvPr id="181" name="线条"/>
            <p:cNvSpPr/>
            <p:nvPr/>
          </p:nvSpPr>
          <p:spPr>
            <a:xfrm>
              <a:off x="1821204" y="635000"/>
              <a:ext cx="675933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2" name="线条"/>
            <p:cNvSpPr/>
            <p:nvPr/>
          </p:nvSpPr>
          <p:spPr>
            <a:xfrm>
              <a:off x="6859692" y="635000"/>
              <a:ext cx="675933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3" name="Sentences"/>
            <p:cNvSpPr txBox="1"/>
            <p:nvPr/>
          </p:nvSpPr>
          <p:spPr>
            <a:xfrm>
              <a:off x="0" y="404317"/>
              <a:ext cx="1553871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Sentences</a:t>
              </a:r>
            </a:p>
          </p:txBody>
        </p:sp>
        <p:sp>
          <p:nvSpPr>
            <p:cNvPr id="184" name="Relations"/>
            <p:cNvSpPr txBox="1"/>
            <p:nvPr/>
          </p:nvSpPr>
          <p:spPr>
            <a:xfrm>
              <a:off x="7802959" y="404317"/>
              <a:ext cx="1378611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Relations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  <p:bldP spid="185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o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156" name="UniR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z="5610" spc="-112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UniRE</a:t>
            </a:r>
          </a:p>
        </p:txBody>
      </p:sp>
      <p:grpSp>
        <p:nvGrpSpPr>
          <p:cNvPr id="159" name="成组"/>
          <p:cNvGrpSpPr/>
          <p:nvPr/>
        </p:nvGrpSpPr>
        <p:grpSpPr>
          <a:xfrm>
            <a:off x="3835400" y="4451310"/>
            <a:ext cx="16713200" cy="6419851"/>
            <a:chOff x="0" y="0"/>
            <a:chExt cx="16713200" cy="6419850"/>
          </a:xfrm>
        </p:grpSpPr>
        <p:pic>
          <p:nvPicPr>
            <p:cNvPr id="157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6713200" cy="6413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矩形"/>
            <p:cNvSpPr/>
            <p:nvPr/>
          </p:nvSpPr>
          <p:spPr>
            <a:xfrm>
              <a:off x="7429500" y="5149850"/>
              <a:ext cx="8584952" cy="127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63" name="成组"/>
          <p:cNvGrpSpPr/>
          <p:nvPr/>
        </p:nvGrpSpPr>
        <p:grpSpPr>
          <a:xfrm>
            <a:off x="4687912" y="8795918"/>
            <a:ext cx="15172505" cy="1854076"/>
            <a:chOff x="0" y="0"/>
            <a:chExt cx="15172503" cy="1854075"/>
          </a:xfrm>
        </p:grpSpPr>
        <p:sp>
          <p:nvSpPr>
            <p:cNvPr id="160" name="线条"/>
            <p:cNvSpPr/>
            <p:nvPr/>
          </p:nvSpPr>
          <p:spPr>
            <a:xfrm>
              <a:off x="5164676" y="0"/>
              <a:ext cx="10007828" cy="0"/>
            </a:xfrm>
            <a:prstGeom prst="line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线条"/>
            <p:cNvSpPr/>
            <p:nvPr/>
          </p:nvSpPr>
          <p:spPr>
            <a:xfrm>
              <a:off x="0" y="927037"/>
              <a:ext cx="15008174" cy="1"/>
            </a:xfrm>
            <a:prstGeom prst="line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2" name="线条"/>
            <p:cNvSpPr/>
            <p:nvPr/>
          </p:nvSpPr>
          <p:spPr>
            <a:xfrm>
              <a:off x="0" y="1854075"/>
              <a:ext cx="6290448" cy="1"/>
            </a:xfrm>
            <a:prstGeom prst="line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Input &amp;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 &amp; Output</a:t>
            </a:r>
          </a:p>
        </p:txBody>
      </p:sp>
      <p:sp>
        <p:nvSpPr>
          <p:cNvPr id="188" name="UniR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z="5610" spc="-112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UniRE</a:t>
            </a:r>
          </a:p>
        </p:txBody>
      </p:sp>
      <p:pic>
        <p:nvPicPr>
          <p:cNvPr id="18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040" y="3220934"/>
            <a:ext cx="9685920" cy="9905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rchit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pic>
        <p:nvPicPr>
          <p:cNvPr id="19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09" y="4223463"/>
            <a:ext cx="17548782" cy="8001294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UniRE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1609303">
              <a:lnSpc>
                <a:spcPct val="80000"/>
              </a:lnSpc>
              <a:defRPr sz="5610" b="1" spc="-112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UniRE</a:t>
            </a:r>
          </a:p>
        </p:txBody>
      </p:sp>
      <p:grpSp>
        <p:nvGrpSpPr>
          <p:cNvPr id="201" name="成组"/>
          <p:cNvGrpSpPr/>
          <p:nvPr/>
        </p:nvGrpSpPr>
        <p:grpSpPr>
          <a:xfrm>
            <a:off x="880964" y="2763550"/>
            <a:ext cx="10734623" cy="8113850"/>
            <a:chOff x="0" y="0"/>
            <a:chExt cx="10734621" cy="8113849"/>
          </a:xfrm>
        </p:grpSpPr>
        <p:sp>
          <p:nvSpPr>
            <p:cNvPr id="196" name="eg.BERT"/>
            <p:cNvSpPr txBox="1"/>
            <p:nvPr/>
          </p:nvSpPr>
          <p:spPr>
            <a:xfrm>
              <a:off x="0" y="3287063"/>
              <a:ext cx="2369693" cy="746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/>
              </a:lvl1pPr>
            </a:lstStyle>
            <a:p>
              <a:r>
                <a:t>eg.BERT</a:t>
              </a:r>
            </a:p>
          </p:txBody>
        </p:sp>
        <p:sp>
          <p:nvSpPr>
            <p:cNvPr id="197" name="线条"/>
            <p:cNvSpPr/>
            <p:nvPr/>
          </p:nvSpPr>
          <p:spPr>
            <a:xfrm>
              <a:off x="2057933" y="4123501"/>
              <a:ext cx="803482" cy="343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8" name="双纺射变换"/>
            <p:cNvSpPr txBox="1"/>
            <p:nvPr/>
          </p:nvSpPr>
          <p:spPr>
            <a:xfrm>
              <a:off x="7889821" y="0"/>
              <a:ext cx="2844801" cy="876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/>
              </a:lvl1pPr>
            </a:lstStyle>
            <a:p>
              <a:r>
                <a:t>双纺射变换</a:t>
              </a:r>
            </a:p>
          </p:txBody>
        </p:sp>
        <p:sp>
          <p:nvSpPr>
            <p:cNvPr id="199" name="线条"/>
            <p:cNvSpPr/>
            <p:nvPr/>
          </p:nvSpPr>
          <p:spPr>
            <a:xfrm>
              <a:off x="9179547" y="997948"/>
              <a:ext cx="263667" cy="8717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0" name="矩形"/>
            <p:cNvSpPr/>
            <p:nvPr/>
          </p:nvSpPr>
          <p:spPr>
            <a:xfrm>
              <a:off x="3258544" y="2190818"/>
              <a:ext cx="4355057" cy="5923032"/>
            </a:xfrm>
            <a:prstGeom prst="rect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pic>
        <p:nvPicPr>
          <p:cNvPr id="20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5637" y="713619"/>
            <a:ext cx="7198668" cy="2810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1" animBg="1" advAuto="0"/>
      <p:bldP spid="202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oss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Loss Function</a:t>
            </a:r>
          </a:p>
        </p:txBody>
      </p:sp>
      <p:grpSp>
        <p:nvGrpSpPr>
          <p:cNvPr id="208" name="成组"/>
          <p:cNvGrpSpPr/>
          <p:nvPr/>
        </p:nvGrpSpPr>
        <p:grpSpPr>
          <a:xfrm>
            <a:off x="4845050" y="4311650"/>
            <a:ext cx="11880850" cy="7951920"/>
            <a:chOff x="0" y="0"/>
            <a:chExt cx="11880850" cy="7951919"/>
          </a:xfrm>
        </p:grpSpPr>
        <p:pic>
          <p:nvPicPr>
            <p:cNvPr id="205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250" y="0"/>
              <a:ext cx="10236200" cy="234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6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53609"/>
              <a:ext cx="10325100" cy="2222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7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650" y="5780219"/>
              <a:ext cx="11125200" cy="2171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9" name="UniRE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1609303">
              <a:lnSpc>
                <a:spcPct val="80000"/>
              </a:lnSpc>
              <a:defRPr sz="5610" b="1" spc="-112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UniRE</a:t>
            </a:r>
          </a:p>
        </p:txBody>
      </p:sp>
      <p:sp>
        <p:nvSpPr>
          <p:cNvPr id="210" name="Each label is independent?"/>
          <p:cNvSpPr txBox="1"/>
          <p:nvPr/>
        </p:nvSpPr>
        <p:spPr>
          <a:xfrm>
            <a:off x="15999048" y="5004538"/>
            <a:ext cx="7312318" cy="796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Each label is independent?</a:t>
            </a:r>
          </a:p>
        </p:txBody>
      </p:sp>
      <p:sp>
        <p:nvSpPr>
          <p:cNvPr id="211" name="No!"/>
          <p:cNvSpPr txBox="1"/>
          <p:nvPr/>
        </p:nvSpPr>
        <p:spPr>
          <a:xfrm>
            <a:off x="18906859" y="7624422"/>
            <a:ext cx="1496696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No!</a:t>
            </a:r>
          </a:p>
        </p:txBody>
      </p:sp>
      <p:grpSp>
        <p:nvGrpSpPr>
          <p:cNvPr id="214" name="成组"/>
          <p:cNvGrpSpPr/>
          <p:nvPr/>
        </p:nvGrpSpPr>
        <p:grpSpPr>
          <a:xfrm>
            <a:off x="1166186" y="8133668"/>
            <a:ext cx="3765177" cy="3638876"/>
            <a:chOff x="0" y="0"/>
            <a:chExt cx="3765175" cy="3638875"/>
          </a:xfrm>
        </p:grpSpPr>
        <p:sp>
          <p:nvSpPr>
            <p:cNvPr id="212" name="Structural…"/>
            <p:cNvSpPr txBox="1"/>
            <p:nvPr/>
          </p:nvSpPr>
          <p:spPr>
            <a:xfrm>
              <a:off x="0" y="1094094"/>
              <a:ext cx="2716137" cy="1230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700" b="1">
                  <a:solidFill>
                    <a:schemeClr val="accent4">
                      <a:hueOff val="-1247790"/>
                      <a:lumOff val="-12326"/>
                    </a:schemeClr>
                  </a:solidFill>
                </a:defRPr>
              </a:pPr>
              <a:r>
                <a:t>Structural</a:t>
              </a:r>
            </a:p>
            <a:p>
              <a:pPr>
                <a:defRPr sz="3700" b="1">
                  <a:solidFill>
                    <a:schemeClr val="accent4">
                      <a:hueOff val="-1247790"/>
                      <a:lumOff val="-12326"/>
                    </a:schemeClr>
                  </a:solidFill>
                </a:defRPr>
              </a:pPr>
              <a:r>
                <a:t>Constraints</a:t>
              </a:r>
            </a:p>
          </p:txBody>
        </p:sp>
        <p:sp>
          <p:nvSpPr>
            <p:cNvPr id="213" name="装饰符 15"/>
            <p:cNvSpPr/>
            <p:nvPr/>
          </p:nvSpPr>
          <p:spPr>
            <a:xfrm rot="5400000">
              <a:off x="1792882" y="1666582"/>
              <a:ext cx="3638876" cy="30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07" extrusionOk="0">
                  <a:moveTo>
                    <a:pt x="127" y="22"/>
                  </a:moveTo>
                  <a:cubicBezTo>
                    <a:pt x="80" y="-93"/>
                    <a:pt x="32" y="257"/>
                    <a:pt x="22" y="818"/>
                  </a:cubicBezTo>
                  <a:cubicBezTo>
                    <a:pt x="-49" y="4615"/>
                    <a:pt x="-101" y="17739"/>
                    <a:pt x="2551" y="17739"/>
                  </a:cubicBezTo>
                  <a:cubicBezTo>
                    <a:pt x="5450" y="17739"/>
                    <a:pt x="7783" y="14753"/>
                    <a:pt x="8489" y="14753"/>
                  </a:cubicBezTo>
                  <a:cubicBezTo>
                    <a:pt x="9176" y="14753"/>
                    <a:pt x="9850" y="13902"/>
                    <a:pt x="10398" y="21024"/>
                  </a:cubicBezTo>
                  <a:cubicBezTo>
                    <a:pt x="10425" y="21380"/>
                    <a:pt x="10468" y="21507"/>
                    <a:pt x="10505" y="21322"/>
                  </a:cubicBezTo>
                  <a:cubicBezTo>
                    <a:pt x="10558" y="21061"/>
                    <a:pt x="10581" y="20322"/>
                    <a:pt x="10552" y="19730"/>
                  </a:cubicBezTo>
                  <a:cubicBezTo>
                    <a:pt x="10406" y="16761"/>
                    <a:pt x="9857" y="9109"/>
                    <a:pt x="8066" y="9816"/>
                  </a:cubicBezTo>
                  <a:cubicBezTo>
                    <a:pt x="6083" y="10599"/>
                    <a:pt x="4031" y="11246"/>
                    <a:pt x="2102" y="11647"/>
                  </a:cubicBezTo>
                  <a:cubicBezTo>
                    <a:pt x="1094" y="11858"/>
                    <a:pt x="161" y="11423"/>
                    <a:pt x="201" y="1097"/>
                  </a:cubicBezTo>
                  <a:cubicBezTo>
                    <a:pt x="203" y="581"/>
                    <a:pt x="172" y="124"/>
                    <a:pt x="129" y="22"/>
                  </a:cubicBezTo>
                  <a:cubicBezTo>
                    <a:pt x="128" y="22"/>
                    <a:pt x="128" y="22"/>
                    <a:pt x="127" y="22"/>
                  </a:cubicBezTo>
                  <a:close/>
                  <a:moveTo>
                    <a:pt x="21269" y="22"/>
                  </a:moveTo>
                  <a:cubicBezTo>
                    <a:pt x="21226" y="124"/>
                    <a:pt x="21195" y="581"/>
                    <a:pt x="21197" y="1097"/>
                  </a:cubicBezTo>
                  <a:cubicBezTo>
                    <a:pt x="21237" y="11423"/>
                    <a:pt x="20304" y="11858"/>
                    <a:pt x="19296" y="11647"/>
                  </a:cubicBezTo>
                  <a:cubicBezTo>
                    <a:pt x="17367" y="11246"/>
                    <a:pt x="15315" y="10599"/>
                    <a:pt x="13332" y="9816"/>
                  </a:cubicBezTo>
                  <a:cubicBezTo>
                    <a:pt x="11541" y="9109"/>
                    <a:pt x="10992" y="16761"/>
                    <a:pt x="10846" y="19730"/>
                  </a:cubicBezTo>
                  <a:cubicBezTo>
                    <a:pt x="10817" y="20322"/>
                    <a:pt x="10840" y="21061"/>
                    <a:pt x="10893" y="21322"/>
                  </a:cubicBezTo>
                  <a:cubicBezTo>
                    <a:pt x="10930" y="21507"/>
                    <a:pt x="10973" y="21380"/>
                    <a:pt x="11000" y="21024"/>
                  </a:cubicBezTo>
                  <a:cubicBezTo>
                    <a:pt x="11548" y="13902"/>
                    <a:pt x="12222" y="14753"/>
                    <a:pt x="12909" y="14753"/>
                  </a:cubicBezTo>
                  <a:cubicBezTo>
                    <a:pt x="13615" y="14753"/>
                    <a:pt x="15948" y="17739"/>
                    <a:pt x="18847" y="17739"/>
                  </a:cubicBezTo>
                  <a:cubicBezTo>
                    <a:pt x="21499" y="17739"/>
                    <a:pt x="21447" y="4615"/>
                    <a:pt x="21376" y="818"/>
                  </a:cubicBezTo>
                  <a:cubicBezTo>
                    <a:pt x="21366" y="257"/>
                    <a:pt x="21318" y="-93"/>
                    <a:pt x="21271" y="22"/>
                  </a:cubicBezTo>
                  <a:cubicBezTo>
                    <a:pt x="21270" y="22"/>
                    <a:pt x="21270" y="22"/>
                    <a:pt x="21269" y="2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1" animBg="1" advAuto="0"/>
      <p:bldP spid="211" grpId="2" animBg="1" advAuto="0"/>
      <p:bldP spid="214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eco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Decoding</a:t>
            </a:r>
          </a:p>
        </p:txBody>
      </p:sp>
      <p:pic>
        <p:nvPicPr>
          <p:cNvPr id="21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044" y="905051"/>
            <a:ext cx="8087024" cy="11905898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niRE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1609303">
              <a:lnSpc>
                <a:spcPct val="80000"/>
              </a:lnSpc>
              <a:defRPr sz="5610" b="1" spc="-112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UniRE</a:t>
            </a:r>
          </a:p>
        </p:txBody>
      </p:sp>
      <p:pic>
        <p:nvPicPr>
          <p:cNvPr id="21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905" y="4033427"/>
            <a:ext cx="12255501" cy="802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Performance</a:t>
            </a:r>
          </a:p>
        </p:txBody>
      </p:sp>
      <p:pic>
        <p:nvPicPr>
          <p:cNvPr id="22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109" y="3167128"/>
            <a:ext cx="12465810" cy="914876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UniRE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1609303">
              <a:lnSpc>
                <a:spcPct val="80000"/>
              </a:lnSpc>
              <a:defRPr sz="5610" b="1" spc="-112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UniRE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Q &amp; 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 &amp; A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125</Words>
  <Application>Microsoft Macintosh PowerPoint</Application>
  <PresentationFormat>自定义</PresentationFormat>
  <Paragraphs>33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Helvetica Neue</vt:lpstr>
      <vt:lpstr>Helvetica Neue Medium</vt:lpstr>
      <vt:lpstr>30_BasicColor</vt:lpstr>
      <vt:lpstr>UNIRE: A Uniﬁed Label Space for Entity Relation Extraction</vt:lpstr>
      <vt:lpstr>Related Works</vt:lpstr>
      <vt:lpstr>Motivation</vt:lpstr>
      <vt:lpstr>Input &amp; Output</vt:lpstr>
      <vt:lpstr>Architecture</vt:lpstr>
      <vt:lpstr>Loss Function</vt:lpstr>
      <vt:lpstr>Decoding</vt:lpstr>
      <vt:lpstr>Performance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UNIRE: A Uniﬁed Label Space for Entity Relation Extraction</dc:title>
  <cp:lastModifiedBy>王 志承</cp:lastModifiedBy>
  <cp:revision>2</cp:revision>
  <dcterms:modified xsi:type="dcterms:W3CDTF">2021-10-21T02:56:12Z</dcterms:modified>
</cp:coreProperties>
</file>