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5" r:id="rId4"/>
    <p:sldId id="258" r:id="rId5"/>
    <p:sldId id="257" r:id="rId6"/>
    <p:sldId id="259" r:id="rId7"/>
    <p:sldId id="260" r:id="rId8"/>
    <p:sldId id="262" r:id="rId9"/>
    <p:sldId id="263" r:id="rId11"/>
    <p:sldId id="264" r:id="rId12"/>
    <p:sldId id="265" r:id="rId13"/>
    <p:sldId id="269" r:id="rId14"/>
    <p:sldId id="268" r:id="rId15"/>
    <p:sldId id="270" r:id="rId16"/>
    <p:sldId id="271" r:id="rId17"/>
    <p:sldId id="26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9045" y="128365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/>
              <a:t>AAAI 2020 -- Self-Attention Enhanced Selective Gate with Entity-Aware Embedding for Distantly Supervised Relation Extraction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8597900" y="5558155"/>
            <a:ext cx="317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汇报人：张柔雨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36775" y="3850005"/>
            <a:ext cx="82562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latin typeface="+mj-lt"/>
                <a:ea typeface="+mj-ea"/>
                <a:cs typeface="+mj-cs"/>
              </a:rPr>
              <a:t>Yang Li, Guodong Long, Tao Shen, Tianyi Zhou, Lina Yao, Huan Huo, Jing Jiang</a:t>
            </a:r>
            <a:endParaRPr lang="zh-CN" altLang="en-US" sz="3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-2540"/>
            <a:ext cx="9512935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42" y="472184"/>
            <a:ext cx="4770533" cy="59136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124" y="472259"/>
            <a:ext cx="4656223" cy="41608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98" y="4632839"/>
            <a:ext cx="3299746" cy="14707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604" y="1639504"/>
            <a:ext cx="9586791" cy="41608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8030" y="1435735"/>
            <a:ext cx="5284470" cy="4033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1727835"/>
            <a:ext cx="5278120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484" y="1452177"/>
            <a:ext cx="9823031" cy="28729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925" y="655955"/>
            <a:ext cx="11614150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创新点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/>
          </a:p>
          <a:p>
            <a:r>
              <a:rPr lang="zh-CN" altLang="en-US" sz="2800"/>
              <a:t>使用实体嵌入(entity embedding)和相对位置嵌入(position embedding)，并提出一种实体感知嵌入方法(entity-aware embedding approach)将实体信息动态集成到每个单词嵌入中，产生更具表达力的表示;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为增强PCNN捕获长期依赖的能力（Yu等人，2018），开发一种轻量级的自注意机制来捕获丰富的依赖信息，为PCNN产生互补依赖表示;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设计一个选择性门结构（selective gate），将句子级别表示聚合为bag级别的表示。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1185"/>
            <a:ext cx="10515600" cy="1325563"/>
          </a:xfrm>
        </p:spPr>
        <p:txBody>
          <a:bodyPr/>
          <a:p>
            <a:r>
              <a:rPr lang="zh-CN" altLang="en-US" sz="2400"/>
              <a:t>远程监督：主要思想是通过将大量的无标注语料与现有的知识库进行对齐, 从而快速地构建大规模监督语料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7620" y="2605405"/>
            <a:ext cx="6403975" cy="3395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6500" y="279400"/>
            <a:ext cx="97783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程监督算法有一个非常重要的假设：对于一个已有的知识图谱中的一个三元组（由一对实体和一个关系构成），假设外部文档库中任何包含这对实体的句子，在一定程度上都反映了这种关系。基于这个假设，远程监督算法可以基于一个标注好的小型知识图谱，给外部文档库中的句子标注关系标签，相当于做了样本的自动标注，因此是一种半监督的算法。</a:t>
            </a:r>
            <a:endParaRPr lang="zh-CN" altLang="en-US" dirty="0"/>
          </a:p>
          <a:p>
            <a:r>
              <a:rPr lang="zh-CN" altLang="en-US" dirty="0"/>
              <a:t>　　具体来说，在训练阶段，用命名实体识别工具，把训练语料库中句子的实体识别出来。如果多个句子包含了两个特定实体，而且这两个实体是Freebase中的实体对（对应有一种关系），那么基于远程监督的假设，认为这些句子都表达了这种关系。于是从这几个句子中提取文本特征，拼接成一个向量，作为这种关系的一个样本的特征向量，用于训练分类器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3140710"/>
            <a:ext cx="8331835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795" y="507504"/>
            <a:ext cx="106045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远程监督方法假设: 如果两个实体在知识库中具有某种关系, 任意一个包含这两个实体的文本都描述了这种关系.而这一假设往往是不成立的, 从而导致产生的语料中存在大量的错误标签.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远程监督由于其强烈的假设，深受噪音数据标签的影响。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大多数现有工作都在bag级别采用选择性注意力机制来降噪，但是其无法胜任单句子bag的情况。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835" y="3732530"/>
            <a:ext cx="5649595" cy="2833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195" y="358775"/>
            <a:ext cx="1161161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本文提出：</a:t>
            </a:r>
            <a:endParaRPr lang="zh-CN" altLang="en-US" sz="3200" dirty="0"/>
          </a:p>
          <a:p>
            <a:pPr algn="just" fontAlgn="auto">
              <a:lnSpc>
                <a:spcPct val="150000"/>
              </a:lnSpc>
            </a:pPr>
            <a:r>
              <a:rPr lang="en-US" altLang="zh-CN" sz="2800" dirty="0"/>
              <a:t>1.</a:t>
            </a:r>
            <a:r>
              <a:rPr lang="zh-CN" altLang="en-US" sz="2800" dirty="0"/>
              <a:t>提出一种实体感知词嵌入方法(entity-aware word embedding),来整合位置信息和头/尾实体embedding，以突出此任务的实体本质；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en-US" altLang="zh-CN" sz="2800" dirty="0"/>
              <a:t>2.</a:t>
            </a:r>
            <a:r>
              <a:rPr lang="zh-CN" altLang="en-US" sz="2800" dirty="0"/>
              <a:t>以PCNN捕获局部依存关系，并提出一种自注意力机制（self-attention）来捕获全局依存关系，作为PCNN的补充；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en-US" altLang="zh-CN" sz="2800" dirty="0"/>
              <a:t>3.</a:t>
            </a:r>
            <a:r>
              <a:rPr lang="zh-CN" altLang="en-US" sz="2800" dirty="0"/>
              <a:t>设计一个基于池的门(pooling-equipped gate)，来代替选择性注意力机制，该门基于上下文表示，作为聚合器生成bag级别的表示。</a:t>
            </a:r>
            <a:endParaRPr lang="zh-CN" altLang="en-US" sz="2800" dirty="0"/>
          </a:p>
          <a:p>
            <a:endParaRPr lang="zh-CN" altLang="en-US" sz="3200" dirty="0"/>
          </a:p>
          <a:p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1590" y="869950"/>
            <a:ext cx="1077722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拟解决的问题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dirty="0"/>
          </a:p>
          <a:p>
            <a:r>
              <a:rPr lang="zh-CN" altLang="en-US" sz="3200" dirty="0"/>
              <a:t>单句子bag在实际数据集上占比很高，并且单句子bag的标签很可能是错误的，即噪音bag；</a:t>
            </a:r>
            <a:endParaRPr lang="zh-CN" altLang="en-US" sz="3200" dirty="0"/>
          </a:p>
          <a:p>
            <a:endParaRPr lang="zh-CN" altLang="en-US" sz="3200" dirty="0"/>
          </a:p>
          <a:p>
            <a:r>
              <a:rPr lang="zh-CN" altLang="en-US" sz="3200" dirty="0"/>
              <a:t>单句子bag的情况，会迫使基于选择性注意力机制的模型，返回单值标量的权重，导致注意力模块不能充分训练，从而影响性能。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311150"/>
            <a:ext cx="9632950" cy="6235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920" y="0"/>
            <a:ext cx="81375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680" y="0"/>
            <a:ext cx="91846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宽屏</PresentationFormat>
  <Paragraphs>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AAAI 2020 -- Self-Attention Enhanced Selective Gate with Entity-Aware Embedding for Distantly Supervised Relation Extraction</vt:lpstr>
      <vt:lpstr>远程监督：主要思想是通过将大量的无标注语料与现有的知识库进行对齐, 从而快速地构建大规模监督语料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sir_zhang</dc:creator>
  <cp:lastModifiedBy>sir_zhang</cp:lastModifiedBy>
  <cp:revision>17</cp:revision>
  <dcterms:created xsi:type="dcterms:W3CDTF">2020-12-17T03:31:36Z</dcterms:created>
  <dcterms:modified xsi:type="dcterms:W3CDTF">2020-12-17T03:31:36Z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