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8.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notesSlides/notesSlide12.xml" ContentType="application/vnd.openxmlformats-officedocument.presentationml.notesSlide+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notesSlides/notesSlide13.xml" ContentType="application/vnd.openxmlformats-officedocument.presentationml.notesSlide+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notesSlides/notesSlide14.xml" ContentType="application/vnd.openxmlformats-officedocument.presentationml.notesSlide+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notesSlides/notesSlide15.xml" ContentType="application/vnd.openxmlformats-officedocument.presentationml.notesSlide+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notesSlides/notesSlide16.xml" ContentType="application/vnd.openxmlformats-officedocument.presentationml.notesSlide+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6" r:id="rId12"/>
    <p:sldId id="272" r:id="rId13"/>
    <p:sldId id="267" r:id="rId14"/>
    <p:sldId id="274" r:id="rId15"/>
    <p:sldId id="268" r:id="rId16"/>
    <p:sldId id="269" r:id="rId17"/>
    <p:sldId id="270"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14CC575-AC48-404F-A766-C1A84EB500F7}">
          <p14:sldIdLst>
            <p14:sldId id="256"/>
            <p14:sldId id="257"/>
            <p14:sldId id="258"/>
            <p14:sldId id="259"/>
            <p14:sldId id="260"/>
            <p14:sldId id="261"/>
            <p14:sldId id="263"/>
            <p14:sldId id="262"/>
            <p14:sldId id="264"/>
            <p14:sldId id="265"/>
            <p14:sldId id="266"/>
            <p14:sldId id="272"/>
            <p14:sldId id="267"/>
            <p14:sldId id="274"/>
            <p14:sldId id="268"/>
            <p14:sldId id="269"/>
            <p14:sldId id="270"/>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1A0D"/>
    <a:srgbClr val="60331A"/>
    <a:srgbClr val="F9F7F5"/>
    <a:srgbClr val="D9C6BD"/>
    <a:srgbClr val="733D1F"/>
    <a:srgbClr val="E8C0AA"/>
    <a:srgbClr val="EAC5B0"/>
    <a:srgbClr val="E0A788"/>
    <a:srgbClr val="F6F4F3"/>
    <a:srgbClr val="F7F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726" autoAdjust="0"/>
  </p:normalViewPr>
  <p:slideViewPr>
    <p:cSldViewPr snapToGrid="0" showGuides="1">
      <p:cViewPr varScale="1">
        <p:scale>
          <a:sx n="94" d="100"/>
          <a:sy n="94" d="100"/>
        </p:scale>
        <p:origin x="117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20:27:12"/>
    </inkml:context>
    <inkml:brush xml:id="br0">
      <inkml:brushProperty name="width" value="0.04167" units="cm"/>
      <inkml:brushProperty name="height" value="0.04167" units="cm"/>
      <inkml:brushProperty name="color" value="#FED406"/>
    </inkml:brush>
  </inkml:definitions>
  <inkml:trace contextRef="#ctx0" brushRef="#br0">87374 23698 999,'0'8'0,"0"0"0,0-2 0,0-2 0,2 0 0,2 2 0,4-1 0,3 2 0,2 0 0,2 1 0,4 0 0,4 0 0,-1 1 0,3 0 0,-3 1 0,1 0 0,4 0 0,-1 0 0,6 1 0,0 0 0,4 0 0,2 0 0,1 0 0,1 1 0,0 0 0,-1-1 0,-1 1 0,-2 0 0,-2 0 0,2-1 0,-2 1 0,1 0 0,1-1 0,-2 1 0,2 0 0,-2 0 0,4-1 0,1 1 0,3 0 0,3-1 0,4 1 0,4 0 0,5 0 0,5 1 0,1-1 0,0 0 0,0-1 0,0 0 0,0 0 0,-1 0 0,-3 0 0,-1 0 0,1 0 0,0 0 0,3 0 0,1 0 0,0 0 0,4-1 0,-2 1 0,4-1 0,-1 0 0,3-1 0,-2 0 0,0 0 0,-2 0 0,-8-1 0,-3-1 0,-8 0 0,-2 0 0,0 0 0,-2-1 0,2 0 0,1-1 0,-1 1 0,-2 0 0,2 0 0,2 0 0,0 0 0,0-1 0,4 0 0,-2-1 0,-4 1 0,0-1 0,-5 0 0,-2 0 0,-5-1 0,-1 1 0,-3-1 0,-3 0 0,0 0 0,-3-1 0,-1 1 0,-1-1 0,-2 0 0,-1 0 0,-3 0 0,4-1 0,0 1 0,3-1 0,5 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2:13"/>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8"/>
    </inkml:context>
    <inkml:brush xml:id="br0">
      <inkml:brushProperty name="width" value="0.05476" units="cm"/>
      <inkml:brushProperty name="height" value="0.05476" units="cm"/>
      <inkml:brushProperty name="color" value="#F2395B"/>
    </inkml:brush>
  </inkml:definitions>
  <inkml:trace contextRef="#ctx0" brushRef="#br0">112800 28749,'0'12,"0"-5,0-1,0 0,0 0,6 0,0 1,7-7,-1 0,1 0,-1 0,0 0,1 0,-1 0,1 0,-7-7,0 1,6 0,1 0,-13-7,0 1,6 0,0-1,-6 1,0-1,0 7,0 0,-6-6,0-1,0 1,-1-1,1 7,0 0,-6 6,-1 0,7 0,0 0,-7 6,1 0,6 7,0-1,-1 7,1-1,0 1,0 0,6-1,0 1,-6-1,-1 1,7 0,0-1,0-5,0-1,7-6,-1 1,0 5,0 0,7-12,-1 0,0 0,1 0,-1 0,1 0,-7-6,0 0,6-6,1-1,-1 1,1-1,-1 1,1 0,5-1,1 1,-7-7,1 0,-7 13,0 0,6-13,1 1,-1 5,1 1,-1 0,0-1,-5 1,-1-1,0 7,0 0,0 0,1-1,-7 1,0 0,-7 12,1 0,0 1,0-1,0 6,-1 1,1-1,0 1,6-1,0 0,0-5,0-1,0 0,0 0,6 7,0-1,1-6,-1 0,6 1,1-1,-7 0,0 0,13 0,-1 1,-5-1,-1 0,7 0,-1 1,-5-7,-1 0,-6 6,1 0,-1 0,0 0,0-6,0 0,1 7,-1-1,-6 0,0 0,0 0,0 1,-13 5,1 0,0-5,-1-1,-5 6,-1 1,0-1,1 1,-1-1,0 0,7-12,0 0,5 7,1-1,0-6,0 0,6-6,0-1,6 1,0 0,7 0,-1 0,-6 6,0 0,7-7</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8"/>
    </inkml:context>
    <inkml:brush xml:id="br0">
      <inkml:brushProperty name="width" value="0.05476" units="cm"/>
      <inkml:brushProperty name="height" value="0.05476" units="cm"/>
      <inkml:brushProperty name="color" value="#F2395B"/>
    </inkml:brush>
  </inkml:definitions>
  <inkml:trace contextRef="#ctx0" brushRef="#br0">116650 30044,'13'-13,"-13"7</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3"/>
    </inkml:context>
    <inkml:brush xml:id="br0">
      <inkml:brushProperty name="width" value="0.05476" units="cm"/>
      <inkml:brushProperty name="height" value="0.05476" units="cm"/>
      <inkml:brushProperty name="color" value="#F2395B"/>
    </inkml:brush>
  </inkml:definitions>
  <inkml:trace contextRef="#ctx0" brushRef="#br0">92038 22850,'0'25,"-7"-7,1 1,6 0,0-1,0-5,0-1,0 19,0 0,0-6,0 0,0 6,0 0,0-6,0-1,0-5,0 0,-6 5,0 1,6-12,0-1,0-6,0 0,0 1,0-1,-7-6,1 0,6-6,0-1,0-11,0-1,0 7,0-1,0-5,0-1,0 1,0-1,0 0,0 1,0 5</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4"/>
    </inkml:context>
    <inkml:brush xml:id="br0">
      <inkml:brushProperty name="width" value="0.05476" units="cm"/>
      <inkml:brushProperty name="height" value="0.05476" units="cm"/>
      <inkml:brushProperty name="color" value="#F2395B"/>
    </inkml:brush>
  </inkml:definitions>
  <inkml:trace contextRef="#ctx0" brushRef="#br0">92000 22700,'0'-13,"0"7,0 0,0 0,0-1,0 1,0 0,6 6,0 0,7 0,-1 0,1 6,-1 0,7 1,-1-1,7 6,0 1,6-7,0 0,-13 0,1 0,6 7,0-1,-13 1,0-1,-5 0,-1 1,0 5,0 1,-6-7,0 1,0 5,0 1,-12-7,-1 1,7-1,0 1,-6-1,-1 0,-5 1,-1-1,0 1,1-1,-1-6,1 0,-1-6,0 0,1 7,-1-1,7-6,-1 0,1 0,0 0,5 0,1 0,12-6,1-1,5 7,0 0,1 0,-1 0,7 7,-1-1,7 0,0 0,-6-6,-1 0,1 6,-1 1,1-1,0 0,-1-6,1 0,-13 0,0 0,7 6,-1 0,-6-6,0 0,-6 7,0-1,7-6,-1 0,-6-6</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4"/>
    </inkml:context>
    <inkml:brush xml:id="br0">
      <inkml:brushProperty name="width" value="0.05476" units="cm"/>
      <inkml:brushProperty name="height" value="0.05476" units="cm"/>
      <inkml:brushProperty name="color" value="#F2395B"/>
    </inkml:brush>
  </inkml:definitions>
  <inkml:trace contextRef="#ctx0" brushRef="#br0">94350 24000,'0'12,"6"-12,0 0,1 7,-1-1,0-6,0 0,0 0,0 0,1 6,-1 0,-6 0,0 1,-6-1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4"/>
    </inkml:context>
    <inkml:brush xml:id="br0">
      <inkml:brushProperty name="width" value="0.05476" units="cm"/>
      <inkml:brushProperty name="height" value="0.05476" units="cm"/>
      <inkml:brushProperty name="color" value="#F2395B"/>
    </inkml:brush>
  </inkml:definitions>
  <inkml:trace contextRef="#ctx0" brushRef="#br0">94400 24500,'0'13,"0"-7,0 0,6 0,0 1,1-1,-1 0,0-6,0 0,0 6,1 1,-1-7,0 0,0 0,0 0,1 0,-1 0,-6-7</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5"/>
    </inkml:context>
    <inkml:brush xml:id="br0">
      <inkml:brushProperty name="width" value="0.05476" units="cm"/>
      <inkml:brushProperty name="height" value="0.05476" units="cm"/>
      <inkml:brushProperty name="color" value="#F2395B"/>
    </inkml:brush>
  </inkml:definitions>
  <inkml:trace contextRef="#ctx0" brushRef="#br0">92600 28075,'0'-13,"6"7,0 0,7 6,-1 0,13 0,0 0,-19 0,0 0,25 0,0 0,-6 0,0 0,-6 0,-1 0,-5 0,-1 0,1 0,-1 0,-6 6,0 0,1-6,-1 0,-6 7,0-1,0 0,0 0,0 0,0 1,-6-1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6"/>
    </inkml:context>
    <inkml:brush xml:id="br0">
      <inkml:brushProperty name="width" value="0.05476" units="cm"/>
      <inkml:brushProperty name="height" value="0.05476" units="cm"/>
      <inkml:brushProperty name="color" value="#F2395B"/>
    </inkml:brush>
  </inkml:definitions>
  <inkml:trace contextRef="#ctx0" brushRef="#br0">93500 28300,'0'12,"0"-5,0-1,0 0,0 0,0 13,0-1,0 1,0 0,0-1,0 1,0 12,0 0,0-6,0-1,0 1,0 0,0 0,0 0,0-7,0 1,0 0,0-1,0-12,0 1,0 5,0 0,0-5,0-1,0-12,0-1,6-5,1 0,-7-1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6"/>
    </inkml:context>
    <inkml:brush xml:id="br0">
      <inkml:brushProperty name="width" value="0.05476" units="cm"/>
      <inkml:brushProperty name="height" value="0.05476" units="cm"/>
      <inkml:brushProperty name="color" value="#F2395B"/>
    </inkml:brush>
  </inkml:definitions>
  <inkml:trace contextRef="#ctx0" brushRef="#br0">94450 29850,'12'0,"-5"0,-1 0,-6 6,0 0,6-6,0 0,0 7,1-1,5-6,1 0,-7 6,0 0,0-6,0 0,1 6,-1 1,-12-7,-1 0,1 6</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46"/>
    </inkml:context>
    <inkml:brush xml:id="br0">
      <inkml:brushProperty name="width" value="0.05476" units="cm"/>
      <inkml:brushProperty name="height" value="0.05476" units="cm"/>
      <inkml:brushProperty name="color" value="#F2395B"/>
    </inkml:brush>
  </inkml:definitions>
  <inkml:trace contextRef="#ctx0" brushRef="#br0">94550 30350,'0'13,"0"-7,0 0,6 0,0 1,7-7,-1 0,1 0,-1 0,1 0,-1 0,1 0,-1 0,-6 0,1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2:17"/>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49:52"/>
    </inkml:context>
    <inkml:brush xml:id="br0">
      <inkml:brushProperty name="width" value="0.04167" units="cm"/>
      <inkml:brushProperty name="height" value="0.04167" units="cm"/>
      <inkml:brushProperty name="color" value="#FED406"/>
    </inkml:brush>
  </inkml:definitions>
  <inkml:trace contextRef="#ctx0" brushRef="#br0">55324 19284 999,'-18'-18'0,"3"2"0,3 1 0,1 2 0,2 1 0,1 1 0,1 0 0,0 1 0,1-1 0,0-4 0,0-4 0,-1-4 0,2-1 0,1 3 0,2 2 0,1 3 0,1-1 0,0-1 0,0-1 0,0-2 0,1-1 0,1-3 0,2 0 0,1-2 0,2-2 0,0-1 0,1-2 0,1-1 0,1-1 0,1 0 0,0-1 0,1 1 0,1 0 0,3-2 0,2 0 0,3 0 0,2-1 0,4 2 0,2 2 0,4 1 0,1 2 0,0 1 0,0 2 0,0 2 0,0 0 0,0 0 0,0 0 0,0 0 0,2 1 0,1 3 0,3 2 0,3 3 0,0 1 0,0 3 0,1 2 0,-1 3 0,0 2 0,-2 4 0,-2 2 0,-1 4 0,-1 3 0,-2 3 0,-2 3 0,-1 3 0,-2 3 0,-3 3 0,-2 4 0,-2 2 0,-3 3 0,-3 3 0,-3 2 0,-3 2 0,-2 2 0,-2 1 0,-2 3 0,-1 0 0,-3 3 0,-5 0 0,-5 3 0,-4 1 0,-4 1 0,-2 2 0,-2 2 0,-2 1 0,-3 1 0,0-2 0,-1 0 0,0 0 0,-3-1 0,-4-1 0,-3 1 0,-4 0 0,-5 0 0,-1 0 0,-5 0 0,-2-1 0,0 0 0,3-1 0,3-2 0,3-2 0,-1-1 0,-3 0 0,-4-1 0,-4-1 0,2-5 0,8-7 0,7-8 0,8-7 0,6-5-19,1 1-42,3-1-39,2 1-40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49:58"/>
    </inkml:context>
    <inkml:brush xml:id="br0">
      <inkml:brushProperty name="width" value="0.04167" units="cm"/>
      <inkml:brushProperty name="height" value="0.04167" units="cm"/>
      <inkml:brushProperty name="color" value="#FED406"/>
    </inkml:brush>
  </inkml:definitions>
  <inkml:trace contextRef="#ctx0" brushRef="#br0">58424 26250 999,'-22'9'0,"5"7"0,6 5 0,6 7 0,1 3 0,1 0 0,0 0 0,0 0 0,0 1 0,1 3 0,1 2 0,1 2 0,0-1 0,1-5 0,1-4 0,1-5 0,1 2 0,0 8 0,1 9 0,1 9 0,1 4 0,1 1 0,2 1 0,2 1 0,1 1 0,3 4 0,3 2 0,1 4 0,2 1 0,0 1 0,-1-1 0,1 0 0,0 1 0,1 0 0,1 1 0,0 2 0,1-3 0,0-2 0,0-3 0,-1-4 0,2-1 0,3-1 0,1-1 0,3-1 0,-1-4 0,-3-9 0,-5-9 0,-3-7 0,-4-6-19,0 0-42,-3-2-39,0 1-40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49:58"/>
    </inkml:context>
    <inkml:brush xml:id="br0">
      <inkml:brushProperty name="width" value="0.04167" units="cm"/>
      <inkml:brushProperty name="height" value="0.04167" units="cm"/>
      <inkml:brushProperty name="color" value="#FED406"/>
    </inkml:brush>
  </inkml:definitions>
  <inkml:trace contextRef="#ctx0" brushRef="#br0">59290 35034 999,'-20'-4'0,"7"5"0,10 4 0,8 6 0,5 1 0,0-1 0,1-1 0,2 0 0,-1 0 0,0 2 0,1 1 0,-1 2 0,1 0 0,-1 1 0,0-1 0,1 1 0,0-1 0,1 1 0,3-1 0,1 1 0,0-1 0,1-1 0,-1 0 0,1-1 0,0-2 0,1 1 0,0-2 0,2 0 0,-1-1 0,-1-1 0,0-1 0,-1 0 0,-1-1 0,0-1 0,-2-1 0,0 0 0,0-1 0,1 0 0,0 0 0,2 0 0,-2-1 0,-2-2 0,-2-3 0,-3-2 0,-1-2 0,-1-2 0,0-1 0,-2-1 0,0-3 0,-1-2 0,-1-2 0,0-3 0,-1-2 0,2-3 0,-1-4 0,2-2 0,1-5 0,2-2 0,1-5 0,2-4 0,1-3 0,1-3 0,3-4 0,1-2 0,0 0-19,-1 5-42,0 5-39,-1 4-40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03"/>
    </inkml:context>
    <inkml:brush xml:id="br0">
      <inkml:brushProperty name="width" value="0.04167" units="cm"/>
      <inkml:brushProperty name="height" value="0.04167" units="cm"/>
      <inkml:brushProperty name="color" value="#FED406"/>
    </inkml:brush>
  </inkml:definitions>
  <inkml:trace contextRef="#ctx0" brushRef="#br0">95387 18242 999,'-11'-40'0,"2"6"0,2 6 0,3 6 0,1 3 0,1-2 0,1-2 0,1-1 0,1 0 0,1 0 0,2 2 0,1-1 0,2 1 0,-1-1 0,0 0 0,0-2 0,1 0 0,2-1 0,1-1 0,1 0 0,2-1 0,1 0 0,0 0 0,1 0 0,1 0 0,-1 1 0,1-2 0,-1 2 0,1-1 0,2 3 0,2 1 0,1 1 0,2 2 0,3 1 0,4 0 0,2 1 0,3 1 0,0 2 0,1 1 0,1 2 0,0 1 0,-1 2 0,-1 2 0,0 1 0,-1 1 0,0 1 0,0 0 0,0 2 0,1 1 0,3 2 0,2 3 0,2 2 0,0 2 0,-3 2 0,-4 1 0,-2 1 0,-4 1 0,-2-1 0,-4 0 0,-3-1 0,0 1 0,4 4 0,2 4 0,3 4 0,1 3 0,-1 4 0,-2 2 0,-1 4 0,-4 1 0,-4 1 0,-5-1 0,-4 0 0,-5 1 0,-5 3 0,-4 2 0,-5 2 0,-5 2 0,-3 1 0,-4 0 0,-4 2 0,-2-2 0,2-3 0,0-4 0,1-2 0,-2-2 0,-2-1 0,-4-1 0,-2 0 0,-5-1 0,-3 0 0,-4 0 0,-3 0 0,-2 0 0,3-3 0,2 0 0,2-3 0,1 0 0,-3 0 0,-2 0 0,-3 0 0,0-2 0,0-4 0,1-4 0,2-3 0,-2-3 0,1-1 0,-2-1 0,0 0 0,1-2-19,6-2-42,3-2-39,6-3-40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04"/>
    </inkml:context>
    <inkml:brush xml:id="br0">
      <inkml:brushProperty name="width" value="0.04167" units="cm"/>
      <inkml:brushProperty name="height" value="0.04167" units="cm"/>
      <inkml:brushProperty name="color" value="#FED406"/>
    </inkml:brush>
  </inkml:definitions>
  <inkml:trace contextRef="#ctx0" brushRef="#br0">89489 23700 999,'0'34'0,"0"-4"0,0-7 0,0-5 0,-1-1 0,-1 4 0,-2 2 0,-2 3 0,-1 3 0,-1 1 0,-2 2 0,-2 1 0,0 2 0,-1 1 0,1 2 0,0 2 0,-2 1 0,0 0 0,-3 1 0,0 2 0,-2-1 0,-1 2 0,-1 0 0,0 1 0,0 1 0,0-1 0,1 1 0,1-1 0,1 1 0,-1-1 0,1 1 0,-1-1 0,0 1 0,1-1 0,-1 1 0,1 0 0,-2-1 0,-1 1 0,-1-1 0,-2 1 0,-2-1 0,-2 2 0,-3 0 0,-2 2 0,-1-2 0,0 0 0,0-3 0,0 0 0,0-2 0,1 1 0,1-1 0,1 0 0,-1 1 0,0-1 0,-1 1 0,-1-1 0,0 0 0,-2-1 0,1 0 0,-2-1 0,0-2 0,-1-1 0,1-2 0,0-1 0,1-1 0,4-3 0,2 0 0,4-3 0,1-1 0,0-1 0,1-2 0,-1-1 0,0-1 0,0 1 0,1 0 0,-1 2 0,-1-2 0,0 0 0,0-2 0,-2-1 0,1-2 0,2-1 0,0 0 0,3-1 0,1-1 0,2-1 0,1 0 0,2-1 0,1-2 0,0 1 0,2-2 0,0 0 0,1-1 0,1-1 0,0-1 0,2 0 0,-2-1 0,0 0 0,-2 1 0,-2-1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05"/>
    </inkml:context>
    <inkml:brush xml:id="br0">
      <inkml:brushProperty name="width" value="0.04167" units="cm"/>
      <inkml:brushProperty name="height" value="0.04167" units="cm"/>
      <inkml:brushProperty name="color" value="#FED406"/>
    </inkml:brush>
  </inkml:definitions>
  <inkml:trace contextRef="#ctx0" brushRef="#br0">86547 34975 999,'0'-24'0,"-1"4"0,-1 3 0,-1 3 0,1 2 0,3 1 0,1 1 0,3 0 0,1 4 0,-1 7 0,-1 7 0,0 8 0,-1 2 0,-1-1 0,-1 0 0,-1-1 0,0 0 0,-1 3 0,-1 3 0,-1 1 0,-1 2 0,0 0 0,-1 0 0,-1 0 0,0-1 0,0 0 0,0-2 0,0 1 0,-1-2 0,1 1 0,0 0 0,0 0 0,0-1 0,0 1 0,-1 0 0,1-1 0,-1 1 0,0 0 0,-1-1 0,-1 1 0,0 0 0,0 1 0,-1 1 0,1 0 0,-1 0 0,0-1 0,-2-2 0,1-2 0,-2-1 0,2 0 0,1-2 0,0 0 0,1-1 0,0 0 0,-1-2 0,1 0 0,0-1 0,-1-1 0,1 0 0,0-1 0,-1-2 0,-1-1 0,0-1 0,-1-2 0,2-4 0,5-5 0,4-6 0,5-5 0,3-1 0,1 2 0,3 2 0,0 3 0,2 0 0,2 1 0,1 0 0,2-1 0,1 1 0,1 0 0,0-1 0,2 1 0,0 0 0,1 0 0,0-1 0,2 1 0,1-2 0,5-1 0,3-3 0,5-3 0,3 0 0,3-1 0,3 0 0,3 1 0,1-1 0,1-1 0,0-1 0,0 0 0,-2 0-19,-2 3-42,-2 2-39,-2 3-40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39"/>
    </inkml:context>
    <inkml:brush xml:id="br0">
      <inkml:brushProperty name="width" value="0.04167" units="cm"/>
      <inkml:brushProperty name="height" value="0.04167" units="cm"/>
      <inkml:brushProperty name="color" value="#FED406"/>
    </inkml:brush>
  </inkml:definitions>
  <inkml:trace contextRef="#ctx0" brushRef="#br0">95512 38254 999,'-9'-16'0,"6"6"0,6 5 0,6 5 0,4 4 0,-1 2 0,1 1 0,-1 1 0,-1 1 0,0 1 0,-3-1 0,-1 0 0,0 0 0,0-1 0,1 0 0,1-2 0,1 2 0,2 1 0,1 3 0,2 3 0,0-1 0,-1-2 0,0-2 0,-1-3 0,-1-1 0,0 1 0,1-1 0,-1 0 0,1 0 0,-1 0 0,0 1 0,1-1 0,-1-1 0,2 0 0,0 0 0,2-2 0,-2 1 0,1 0 0,-2 1 0,0 1 0,0 0 0,2-1 0,1-1 0,2 0 0,0-2 0,0 0 0,-2-1 0,0 0 0,-1-2 0,0 0 0,-2-1 0,0 0 0,-1-2 0,-1 0 0,0-1 0,-1-1 0,-2-1 0,1 0 0,-2-1 0,0-1 0,-1 0 0,2 1 0,0 0 0,1 2 0,0-1 0,0 0 0,0-1 0,1-1 0,-1 0 0,2-1 0,0 1 0,1 0 0,0 0 0,-1 1 0,0 0 0,-1 2 0,-1 0 0,2 1 0,0 1 0,1 0 0,1 1 0,0 0 0,2 0 0,0 0 0,0 0 0,-1 1 0,0 1 0,-1 1 0,-1 0 0,0 0 0,1 0 0,-1 0 0,1 0 0,-1 1 0,0 1 0,1 1 0,0 1 0,2 1 0,1 2 0,2 2 0,-1-1 0,-2 1 0,-2-2 0,-2 0 0,-2-1 0,0 0 0,0 0 0,1 0 0,-1 1 0,2-1 0,0 0 0,1 0 0,0 0 0,-1 1 0,0-1 0,-2 0 0,1 0 0,1 0 0,0 1 0,1-1 0,0 0 0,1 0 0,-1 0 0,0 1 0,2-2 0,0 0 0,3-1 0,0 0 0,2-1 0,0-1 0,-1-1 0,1-1 0,-1 0 0,-1-1 0,0-1 0,-1-1 0,-1-1 0,-2 0 0,-2-1 0,0 0 0,-1-3 0,3-2 0,2-2 0,2-2 0,1 0 0,-3 2 0,-2 2 0,-3 3 0,-1 0 0,1 0 0,-1-1 0,0-1 0,1 0 0,-1 1 0,0 0 0,1 2 0,-1 0 0,2 1 0,0 1 0,1 0 0,1 1 0,3 0 0,3 0 0,1 0 0,0 0 0,-1 1 0,-3 1 0,-3 1 0,0 0 0,-1 1 0,1 1 0,-1 1 0,0 0 0,1 2 0,-1 0 0,0 0 0,2 2 0,0-1 0,3 0 0,0 0 0,2 0 0,-2 1 0,0-1 0,-1 0 0,-1 0 0,1-1 0,-1-1 0,1 0 0,0-2 0,0 0 0,1-1 0,2 0 0,-2-1 0,0 0 0,-3 0 0,0 0 0,-2 0 0,1 0 0,-1 0 0,0 0 0,2-1 0,0 0 0,3-1 0,0 0 0,1-2 0,0 1 0,-2 0 0,1 0 0,-2 0-19,2-2-42,0 0-39,2 0-40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43"/>
    </inkml:context>
    <inkml:brush xml:id="br0">
      <inkml:brushProperty name="width" value="0.04167" units="cm"/>
      <inkml:brushProperty name="height" value="0.04167" units="cm"/>
      <inkml:brushProperty name="color" value="#FED406"/>
    </inkml:brush>
  </inkml:definitions>
  <inkml:trace contextRef="#ctx0" brushRef="#br0">60300 43488 999,'24'0'0,"0"0"0,-1 0 0,-1 0 0,0 0 0,2 0 0,2 0 0,1 0 0,0 0 0,0 0 0,-1 0 0,0 0 0,-2 0 0,1 0 0,0 0 0,0 0 0,1-1 0,4 0 0,2-1 0,4 0 0,-1-2 0,-5 1 0,-5 0 0,-4 0 0,0 0 0,3 1 0,5 1 0,3 1 0,1-1 0,-1 0 0,-2-1 0,-1 0 0,-2-1 0,-2 1 0,-1 1 0,-1 0 0,-1 1 0,2 0 0,2 0 0,1 0 0,1 0 0,0 0 0,0 0 0,0 0 0,-1 0 0,0-1 0,-1-1 0,-1-1 0,-1 0 0,-1 0 0,-3 0 0,0 0 0,-2-1 0,-2 0 0,-1-1 0,-2-1 0,-1 0 0,1-1 0,-1 1 0,1 0 0,-3 2-19,-5 5-42,-4 4-39,-5 5-40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0:44"/>
    </inkml:context>
    <inkml:brush xml:id="br0">
      <inkml:brushProperty name="width" value="0.04167" units="cm"/>
      <inkml:brushProperty name="height" value="0.04167" units="cm"/>
      <inkml:brushProperty name="color" value="#FED406"/>
    </inkml:brush>
  </inkml:definitions>
  <inkml:trace contextRef="#ctx0" brushRef="#br0">81701 42761 999,'-21'-6'0,"11"2"0,8 2 0,10 1 0,6 1 0,4 0 0,4 0 0,5 0 0,0 0 0,-2 0 0,-1 0 0,-1 0 0,-1 0 0,1 0 0,0 0 0,2 0 0,-1 0 0,1 0 0,0 0 0,0 0 0,0 0 0,2-1 0,2-1 0,1-1 0,2 0 0,1 0 0,2 0 0,2 0 0,-1 0 0,-1 0 0,-2-1 0,-1 1 0,-1 0 0,-2-2 0,0 0 0,0 0 0,-2-1 0,0 1 0,-1 1 0,-1 0 0,0 0 0,1 0 0,1-1 0,1 0 0,-1-1 0,1 1 0,0 0 0,0 2 0,-1-1 0,-1 0 0,-2-1 0,-2-1 0,-1 0 0,0 0 0,-1 0 0,-1 0 0,-1 0 0,-1 1 0,0 0 0,-1 2 0,-1 0 0,-1 0 0,0 0 0,-1 0 0,0-1 0,2 0 0,1-1 0,2-1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07"/>
    </inkml:context>
    <inkml:brush xml:id="br0">
      <inkml:brushProperty name="width" value="0.05476" units="cm"/>
      <inkml:brushProperty name="height" value="0.05476" units="cm"/>
      <inkml:brushProperty name="color" value="#F2395B"/>
    </inkml:brush>
  </inkml:definitions>
  <inkml:trace contextRef="#ctx0" brushRef="#br0">50639 49421,'-7'0,"3"0,1 0,-1 0,1 0,3-4,0 1,-4-1,1 1,3-1,0 1,3 3,1 0,3 0,0 0,3 0,1 0,3 0,0 0,0 0,0 0,0 0,0 0,3 0,1 0,-4 0,0 0,-4 0,1 0,-4 0,0 0,0 0,0 0,-4 0,1 0,-8 0,1 0,-1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2:23"/>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07"/>
    </inkml:context>
    <inkml:brush xml:id="br0">
      <inkml:brushProperty name="width" value="0.05476" units="cm"/>
      <inkml:brushProperty name="height" value="0.05476" units="cm"/>
      <inkml:brushProperty name="color" value="#F2395B"/>
    </inkml:brush>
  </inkml:definitions>
  <inkml:trace contextRef="#ctx0" brushRef="#br0">51104 49033,'-7'0,"3"0,1 0,-1 10,1 1,-1-1,1 1,-1 6,1 1,-1-1,1 1,-4 3,0 0,3-7,1 0,3-4,0 1,-4-1,1 1,3-4,0 0,0-4,0 1,0-1,0 1,0-8,0 1,3-1,1 1,-1-4,1 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07"/>
    </inkml:context>
    <inkml:brush xml:id="br0">
      <inkml:brushProperty name="width" value="0.05476" units="cm"/>
      <inkml:brushProperty name="height" value="0.05476" units="cm"/>
      <inkml:brushProperty name="color" value="#F2395B"/>
    </inkml:brush>
  </inkml:definitions>
  <inkml:trace contextRef="#ctx0" brushRef="#br0">51661 48814,'0'-7,"3"7,1 0,-1 0,1 0,-4 7,0 0,-4 4,1-1,3 4,0 0,-4 7,1 0,-4 0,0 0,7-4,0 1,-4-1,1 1,0-8,-1 1,4-1,0 1,0-4,0 0,0 0,0 0,-3-4,-1 1,4-1,0 1,0-11,0 0,4 3,-1 1,-3-4,0 0,0 0,0 0,4 0,-1 0,-3 3,0 1,0-1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08"/>
    </inkml:context>
    <inkml:brush xml:id="br0">
      <inkml:brushProperty name="width" value="0.05476" units="cm"/>
      <inkml:brushProperty name="height" value="0.05476" units="cm"/>
      <inkml:brushProperty name="color" value="#F2395B"/>
    </inkml:brush>
  </inkml:definitions>
  <inkml:trace contextRef="#ctx0" brushRef="#br0">51683 49484,'0'-7,"7"3,0 1,-4 3,1 0,3-4,0 1,0-4,0 0,0 7,0 0,0-4,0 1,0-1,0 1,0-1,0 1,0 3,0 0,-4 0,1 0,-1 3,1 1,-4 3,0 0,0 3,0 1,-4-1,1 1,-1-1,1 1,-1-1,1 1,3-1,0 1,-4-4,1 0,3-4,0 1,0-1,0 1,0-1,0 1,3-11,1 0,-1 3,1 1,-1-8,1 1,-4 3,0 0,3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09"/>
    </inkml:context>
    <inkml:brush xml:id="br0">
      <inkml:brushProperty name="width" value="0.05476" units="cm"/>
      <inkml:brushProperty name="height" value="0.05476" units="cm"/>
      <inkml:brushProperty name="color" value="#F2395B"/>
    </inkml:brush>
  </inkml:definitions>
  <inkml:trace contextRef="#ctx0" brushRef="#br0">52480 49512,'0'14,"-4"-11,1 1,3 0,0-1,3-3,1 0,-1 3,1 1,3-4,0 0,0 0,0 0,3 0,1 0,-4 0,0 0,0-4,0 1,-4 0,1-1,3-3,0 0,-4 3,1 1,-4-4,0 0,3 3,1 1,-4-4,0 0,0 4,0-1,0 0,0 1,-4-1,1 1,-4 3,0 0,0 0,0 0,0 0,0 0,0 7,0 0,-4 4,1-1,3-3,0 0,0 3,0 1,3-4,1 0,3 3,0 1,0-4,0 0,0 0,0 0,7 0,0 0,-3-7,-1 0,7 3,1 1,-4-4,0 0,0 0,0 0,0-4,0 1,-4-1,1 1,3-4,0 0,3 0,1 0,-4 0,0 0,3 0,1 0,-4 0,0 0,0 0,0 0,0-4,0 1,3 3,1 0,-8 4,1-1,-1 4,1 0,-4 4,0-1,-7 11,0 0,3-4,1 1,-1 0,1-1,-1 4,1 0,-1-4,1 1,3-4,0 0,0 0,0 0,0-4,0 1,0-1,0 1,3-4,1 0,-1-7,1 0,3 0,0 0,3-4,1 1,-4-1,0 1,7 3,0 0,-7-4,0 1,3 3,1 0,-4 0,0 0,0 3,0 1,-4-1,1 1,-1 3,1 0,-1 0,1 0,-1 0,1 0,-4 3,0 1,0 3,0 0,3 3,1 1,-4-1,0 1,0-1,0 1,0-1,0 1,0-1,0 1,0-4,0 0,0 3,0 1,0-8,0 1,0-1,0 1,3-1,1 1,-4-11,0 0,0-4,0 1,0-1</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26"/>
    </inkml:context>
    <inkml:brush xml:id="br0">
      <inkml:brushProperty name="width" value="0.05476" units="cm"/>
      <inkml:brushProperty name="height" value="0.05476" units="cm"/>
      <inkml:brushProperty name="color" value="#F2395B"/>
    </inkml:brush>
  </inkml:definitions>
  <inkml:trace contextRef="#ctx0" brushRef="#br0">54927 50161,'0'7,"0"-3,0-1,-4-3,1 0,3 4,0-1,0 4,0 0,-4 4,1-1,3-3,0 0,-4 3,1 1,-1-1,1 1,3-8,0 1,0-1,0 1,0-1,0 1,0-11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2"/>
    </inkml:context>
    <inkml:brush xml:id="br0">
      <inkml:brushProperty name="width" value="0.05476" units="cm"/>
      <inkml:brushProperty name="height" value="0.05476" units="cm"/>
      <inkml:brushProperty name="color" value="#F2395B"/>
    </inkml:brush>
  </inkml:definitions>
  <inkml:trace contextRef="#ctx0" brushRef="#br0">57091 49286,'0'-14,"-3"7,-1 0,1 4,-1-1,-3-3,0 0,4 4,-1-1,-3 4,0 0,-3 11,-1-1,1 8,-1-1,-3 4,0 0,4 0,-1 0,4-4,0 1,3-1,1 1,3-1,0 1,3-8,1 1,3-4,0 0,7-4,0 1,0-4,0 0,4-4,-1 1,-3-8,0 1,4-4,-1 0,1 3,-1 1,1-4,-1 0,1 7,-1 0,-6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2"/>
    </inkml:context>
    <inkml:brush xml:id="br0">
      <inkml:brushProperty name="width" value="0.05476" units="cm"/>
      <inkml:brushProperty name="height" value="0.05476" units="cm"/>
      <inkml:brushProperty name="color" value="#F2395B"/>
    </inkml:brush>
  </inkml:definitions>
  <inkml:trace contextRef="#ctx0" brushRef="#br0">58057 49449,'0'-7,"0"3,0 1,0-1,0 1,0-1,0 1,0-1,0 1,0-1,0 1,-3-1,-1 1,1 3,-1 0,-3 0,0 0,0 0,0 0,-3 7,-1 0,1 3,-1 1,1 3,-1 0,-3 0,0 0,7 0,0 0,0 3,0 1,3-8,1 1,3 3,0 0,0-7,0 0,0 0,0 0,7-4,0 1,-3-4,-1 0,1 0,-1 0,8-7,-1 0,4-4,0 1,0-1,0 1,0-4,0 0,-3 0,-1 0,1 3,-1 1,-3-4,0 0,0 7,0 0,-3-4,-1 1,1 3,-1 0,-3 3,0 1,4 3,-1 0,-6 3,-1 1,1 6,-1 1,1-1,-1 1,1 3,-1 0,1-4,-1 1,4-1,0 1,0-4,0 0,4-4,-1 1,1-1,-1 1,4-4,0 0,-3 0,-1 0,1 0,-1 0,1-7</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3"/>
    </inkml:context>
    <inkml:brush xml:id="br0">
      <inkml:brushProperty name="width" value="0.05476" units="cm"/>
      <inkml:brushProperty name="height" value="0.05476" units="cm"/>
      <inkml:brushProperty name="color" value="#F2395B"/>
    </inkml:brush>
  </inkml:definitions>
  <inkml:trace contextRef="#ctx0" brushRef="#br0">59087 48419,'0'-7,"-4"7,1 0,-1 3,1 1,-1 7,1-1,-1 8,1-1,-4 8,0-1,0 8,0-1,-4 7,1 1,3-8,0 1,0-4,0 0,0-7,0 0,7-4,0 1,-3-4,-1 0,4-4,0 1,0-8,0 1,0-1,0 1,0-15,0 1,0-1,0 1,0-1,0 1,0 3</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5"/>
    </inkml:context>
    <inkml:brush xml:id="br0">
      <inkml:brushProperty name="width" value="0.05476" units="cm"/>
      <inkml:brushProperty name="height" value="0.05476" units="cm"/>
      <inkml:brushProperty name="color" value="#F2395B"/>
    </inkml:brush>
  </inkml:definitions>
  <inkml:trace contextRef="#ctx0" brushRef="#br0">59504 49561,'0'-7,"0"0,0 0,0 4,0-1,0 1,0-1,0-3,0 0,0 4,0-1,0 1,0-1,-4 4,1 0,-1 0,1 0,-4 0,0 0,-4 7,1 0,3 3,0 1,-4 3,1 0,3 0,0 0,0 0,0 0,3 3,1 1,3-8,0 1,0-1,0 1,3-1,1 1,3-8,0 1,0-4,0 0,3-4,1 1,-1-4,1 0,-4-4,0 1,3-1,1 1,-1-1,1 1,-4-1,0 1,0-1,0 1,0-1,0 1,0 3,0 0,0-4,0 1,0 3,0 0,-4 0,1 0,3 0,0 0,-4 4,1-1,-1 0,1 1,-8 6,1 1,-4 3,0 0,3 3,1 1,-1 0,1-1,-1 4,1 0,-1 0,1 0,-1 0,1 0,3-4,0 1,0-1,0 1,0-1,0 1,0-8,0 1,3-1,1 1,-1-4,1 0,-1 0,1 0,3-4,0 1,-4-1,1 1,3-4,0 0,3-4,1 1,-1-1,1 1,-4 3,0 0,3-4,1 1,-4 3,0 0,0-4,0 1,0 3,0 0,-4 0,1 0,-1 0,1 0,-1 3,1 1,-8 10,1 0,-4 3,0 1,3-1,1 1,-1 3,1 0,-1-4,1 1,-1 3,1 0,3-4,0 1,0-4,0 0,0 0,0 0,3-4,1 1,-1-4,1 0,-1 0,1 0,-1-4</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5"/>
    </inkml:context>
    <inkml:brush xml:id="br0">
      <inkml:brushProperty name="width" value="0.05476" units="cm"/>
      <inkml:brushProperty name="height" value="0.05476" units="cm"/>
      <inkml:brushProperty name="color" value="#F2395B"/>
    </inkml:brush>
  </inkml:definitions>
  <inkml:trace contextRef="#ctx0" brushRef="#br0">61464 48680,'-7'-7,"7"3,0 1,-4 3,1 0,-1 7,1 0,-1 10,1 1,-4 3,0 0,0 11,0-1,0 4,0 0,0-7,0 0,4 0,-1 0,-3 0,0 0,7-7,0 0,0-4,0 1,0-8,0 1,0-8,0 1,3-4,1 0,3-4,0 1,0-8,0 1,-7 3,0 0,7-4</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2:27"/>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6"/>
    </inkml:context>
    <inkml:brush xml:id="br0">
      <inkml:brushProperty name="width" value="0.05476" units="cm"/>
      <inkml:brushProperty name="height" value="0.05476" units="cm"/>
      <inkml:brushProperty name="color" value="#F2395B"/>
    </inkml:brush>
  </inkml:definitions>
  <inkml:trace contextRef="#ctx0" brushRef="#br0">61944 49625,'0'-7,"0"3,0 1,4-4,-1 0,-3 0,0 0,0 3,0 1,0-4,0 0,0 3,0 1,0-1,0 1,-3-1,-1 1,-3 3,0 0,-3 3,-1 1,0 6,1 1,0-1,-1 1,0 3,1 0,3 3,0 1,0-4,0 0,3 3,1 1,3-8,0 1,0-1,0 1,7-4,0 0,0-4,0 1,0-4,0 0,3-4,1 1,-4-4,0 0,3 0,1 0,-4-4,0 1,0-1,0 1,0-4,0 0,-3 3,-1 1,4-1,0 1,-3 3,-1 0,1 0,-1 0,-3 4,0-1,0 8,0-1,0 7,0 1,-3-1,-1 1,4 3,0 0,0-4,0 1,0-1,0 1,0-4,0 0,4 0,-1 0,1-4,-1 1,1-4,-1 0,1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6"/>
    </inkml:context>
    <inkml:brush xml:id="br0">
      <inkml:brushProperty name="width" value="0.05476" units="cm"/>
      <inkml:brushProperty name="height" value="0.05476" units="cm"/>
      <inkml:brushProperty name="color" value="#F2395B"/>
    </inkml:brush>
  </inkml:definitions>
  <inkml:trace contextRef="#ctx0" brushRef="#br0">62579 49594,'-7'0,"11"-4,-1 1,4 3,0 0,3 0,1 0,3 0,0 0,7 0,0 0,-7 0,0 0,3 0,1 0,-4 0,0 0,-4 0,1 0,-8 0,1 0,-1 0,1 0,-8 0,1 0,-1 0,1 0,-1-4</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6"/>
    </inkml:context>
    <inkml:brush xml:id="br0">
      <inkml:brushProperty name="width" value="0.05476" units="cm"/>
      <inkml:brushProperty name="height" value="0.05476" units="cm"/>
      <inkml:brushProperty name="color" value="#F2395B"/>
    </inkml:brush>
  </inkml:definitions>
  <inkml:trace contextRef="#ctx0" brushRef="#br0">62946 49153,'0'-7,"0"10,0 1,-4 10,1 0,-1 3,1 1,-1 3,1 0,-4 3,0 1,0 3,0 0,-4 3,1 1,3-8,0 1,3-4,1 0,3-7,0 0,0-4,0 1,3-8,1 1,6-4,1 0,3-7,0 0,-4-4,1 1,3-8,0 1,0-1,0 1,0-4,0 0,-7 10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7"/>
    </inkml:context>
    <inkml:brush xml:id="br0">
      <inkml:brushProperty name="width" value="0.05476" units="cm"/>
      <inkml:brushProperty name="height" value="0.05476" units="cm"/>
      <inkml:brushProperty name="color" value="#F2395B"/>
    </inkml:brush>
  </inkml:definitions>
  <inkml:trace contextRef="#ctx0" brushRef="#br0">63560 49907,'0'7,"0"-4,0 1,3-4,1 0,-1 3,1 1,3-4,0 0,0 0,0 0,0 0,0 0,0-4,0 1,0-4,0 0,0 3,0 1,0-4,0 0,-3 0,-1 0,1 0,-1 0,1 3,-1 1,-3-4,0 0,0 3,0 1,-7-1,0 1,0 3,0 0,0 0,0 0,0 7,0 0,-3 4,-1-1,4 4,0 0,0 0,0 0,0 3,0 1,3-1,1 1,3-1,0 1,0-8,0 1,0-4,0 0,0 0,0 0,7-7,0 0,0 0,0 0,3-4,1 1,3-4,0 0,0-4,0 1,0-1,0 1,0-4,0 0,-3 7</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7"/>
    </inkml:context>
    <inkml:brush xml:id="br0">
      <inkml:brushProperty name="width" value="0.05476" units="cm"/>
      <inkml:brushProperty name="height" value="0.05476" units="cm"/>
      <inkml:brushProperty name="color" value="#F2395B"/>
    </inkml:brush>
  </inkml:definitions>
  <inkml:trace contextRef="#ctx0" brushRef="#br0">64631 49710,'7'-7,"-7"3,0 1,0-1,0 1,0-1,0 1,-4 3,1 0,-4 0,0 0,0 3,0 1,0 3,0 0,-4 0,1 0,3 3,0 1,0-4,0 0,0 0,0 0,7 0,0 0,-4-4,1 1,3 3,0 0,7-4,0 1,0-1,0 1,0-1,0 1,0-1,0 1,0-4,0 0,0 0,0 0,0 3,0 1,-4-1,1 1,-1-1,1 1,-4 3,0 0,0 7,0 0,-4-4,1 1,-4-1,0 1,0 3,0 0,-4-4,1 1,3-4,0 0,0-4,0 1,3-4,1 0,0 0,-1 0,4-4,0 1,0-4,0 0,4 3,-1 1,0-4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8"/>
    </inkml:context>
    <inkml:brush xml:id="br0">
      <inkml:brushProperty name="width" value="0.05476" units="cm"/>
      <inkml:brushProperty name="height" value="0.05476" units="cm"/>
      <inkml:brushProperty name="color" value="#F2395B"/>
    </inkml:brush>
  </inkml:definitions>
  <inkml:trace contextRef="#ctx0" brushRef="#br0">66191 49830,'-7'0,"10"0,1 0,3 0,0 0,3 0,1 0,6 0,1 0,3 0,0 0,0 0,0 0,0-4,0 1,-7 3,0 0,-4 0,1 0,-4 0,0 0,-4 0,1 0,-1 0,1 0,-8 3</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8"/>
    </inkml:context>
    <inkml:brush xml:id="br0">
      <inkml:brushProperty name="width" value="0.05476" units="cm"/>
      <inkml:brushProperty name="height" value="0.05476" units="cm"/>
      <inkml:brushProperty name="color" value="#F2395B"/>
    </inkml:brush>
  </inkml:definitions>
  <inkml:trace contextRef="#ctx0" brushRef="#br0">66775 49654,'-7'0,"3"0,1 0,-4 0,0 0,3 7,1 0,-1 3,1 1,0-1,-1 1,0 3,1 0,-1 0,1 0,0 0,-1 0,1 3,-1 1,0-8,1 1,3-1,0 1,0-4,0 0,0-4,0 1,3-4,1 0,0 0,-1 0,1-11,-1 1,0-1,1 1,-1-1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9"/>
    </inkml:context>
    <inkml:brush xml:id="br0">
      <inkml:brushProperty name="width" value="0.05476" units="cm"/>
      <inkml:brushProperty name="height" value="0.05476" units="cm"/>
      <inkml:brushProperty name="color" value="#F2395B"/>
    </inkml:brush>
  </inkml:definitions>
  <inkml:trace contextRef="#ctx0" brushRef="#br0">67298 49033,'0'14,"0"0,0 0,0 7,0 0,0 0,0 0,-3 3,-1 1,1-1,-1 1,0-1,1 1,-1-1,1 1,-1-4,1 0,3-4,0 1,-4-8,1 1,3-4,0 0,0 0,0 0,0-14,0 0,3-4,1 1,3-1,0 1,0-8,0 1,0 3,0 0,0-4,0 1,4 3,-1 0,0 4,1-1,0 4,-1 0,1 0,-1 0,-3 3,0 1,0-1,0 1,-3 3,-1 0,1 0,-1 0,1 3,-1 1,-3 3,0 0,0 3,0 1,0 0,0-1,-3 0,-1 1,4-1,0 1,-3 0,-1-1,4 0,0 1,0-4,0 0,-3 0,-1 0,4-4,0 1,4-8,-1 1,1-4,-1 0,4 0,0 0,-3 0,-1 0,1 0,-1 0,1 4</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39"/>
    </inkml:context>
    <inkml:brush xml:id="br0">
      <inkml:brushProperty name="width" value="0.05476" units="cm"/>
      <inkml:brushProperty name="height" value="0.05476" units="cm"/>
      <inkml:brushProperty name="color" value="#F2395B"/>
    </inkml:brush>
  </inkml:definitions>
  <inkml:trace contextRef="#ctx0" brushRef="#br0">68299 49999,'0'7,"3"0,1 0,0-4,-1 1,1 3,-1 0,4-4,0 1,0-1,0 1,0-4,0 0,-3 0,-1 0,4 0,0 0,0-4,0 1,-3-1,-1 1,1-4,-1 0,1-4,-1 1,1 3,-1 0,-3-4,0 1,0 3,0 0,0 0,0 0,-3 3,-1 1,1 3,-1 0,-3 0,0 0,0 3,0 1,0 6,0 1,0-1,0 1,0 6,0 1,4-4,-1 0,1 0,-1 0,4-4,0 1,0-1,0 1,4-4,-1 0,4-4,0 1,-3-1,-1 1,8-4,-1 0,1-7,-1 0,4 0,0 0,4-4,-1 1,4-4,0 0,-10 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1"/>
    </inkml:context>
    <inkml:brush xml:id="br0">
      <inkml:brushProperty name="width" value="0.05476" units="cm"/>
      <inkml:brushProperty name="height" value="0.05476" units="cm"/>
      <inkml:brushProperty name="color" value="#F2395B"/>
    </inkml:brush>
  </inkml:definitions>
  <inkml:trace contextRef="#ctx0" brushRef="#br0">70647 49604,'0'-14,"0"10,0 1,-4-1,1 1,-1-1,1 1,-4 3,0 0,0 7,0 0,0 4,0-1,-4 4,1 0,-1 0,1 0,3-4,0 1,3-4,1 0,3 0,0 0,0 0,0 0,7-4,0 1,4-1,-1 1,0-4,1 0,-4 3,0 1,3-4,1 0,-4 3,0 1,-4 0,1-1,-1-3,1 0,-1 3,1 1,-4 3,0 0,0-4,0 1,-4 3,1 0,-4 0,0 0,3-4,1 1,-4 3,0 0,0-4,0 1,0-1,0 1,0-4,0 0,3 0,1 0,3-7,0 0,0 0,0 0,3-7,1 0,3 0,0 0,0 0,0 0,0 0,0 0,-4 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2:33"/>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6"/>
    </inkml:context>
    <inkml:brush xml:id="br0">
      <inkml:brushProperty name="width" value="0.05476" units="cm"/>
      <inkml:brushProperty name="height" value="0.05476" units="cm"/>
      <inkml:brushProperty name="color" value="#F2395B"/>
    </inkml:brush>
  </inkml:definitions>
  <inkml:trace contextRef="#ctx0" brushRef="#br0">71339 49787,'7'-7,"-7"4,0-1,0 1,0-1,-4 8,1-1,-1 4,1 0,-4 7,0 0,0 3,0 1,3 3,1 0,-1 0,1 0,3-4,0 1,0-8,0 1,0-4,0 0,0 0,0 0,7-7,0 0,-4 0,1 0,7-4,-1 1,-3-4,0 0,4-4,-1 1,0-8,1 1,0 3,-1 0,1-4,-1 1,-3 3,0 0,4 4,-1-1,-6 4,-1 0,1 0,-1 0,1 3,-1 1,-3 10,0 0,0 4,0-1,-3 4,-1 0,1 0,-1 0,1 4,-1-1,4-3,0 0,0-4,0 1,0-1,0 1,0-4,0 0,0-4,0 1,4-4,-1 0,1 0,-1 0,1-4,-1 1,1-8,-1 1,1 3</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6"/>
    </inkml:context>
    <inkml:brush xml:id="br0">
      <inkml:brushProperty name="width" value="0.05476" units="cm"/>
      <inkml:brushProperty name="height" value="0.05476" units="cm"/>
      <inkml:brushProperty name="color" value="#F2395B"/>
    </inkml:brush>
  </inkml:definitions>
  <inkml:trace contextRef="#ctx0" brushRef="#br0">72460 48892,'-7'7,"3"3,1 1,-1 6,1 1,-1 7,1-1,-1 4,1 0,-1-4,1 1,-4-1,0 1,3-1,1 1,3-4,0 0,-4 0,1 0,3-7,0 0,0-4,0 1,0-4,0 0,3-11,1 1,-1-4,1 0,-4-4,0 1,0-8,0 1,4 10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6"/>
    </inkml:context>
    <inkml:brush xml:id="br0">
      <inkml:brushProperty name="width" value="0.05476" units="cm"/>
      <inkml:brushProperty name="height" value="0.05476" units="cm"/>
      <inkml:brushProperty name="color" value="#F2395B"/>
    </inkml:brush>
  </inkml:definitions>
  <inkml:trace contextRef="#ctx0" brushRef="#br0">72432 49689,'0'-7,"4"7,-1 0,1 0,-1 0,4 0,0 0,4 3,-1 1,0-1,1 1,3 3,0 0,3 0,1 0,-8-4,1 1,-1-1,1 1,-4 0,0-1,-4 4,1 0,-1-4,1 1,-4 6,0 1,-7-1,0 1,-7 6,0 1,-4 3,1 0,-1-4,1 1,-4-4,0 0,7-4,0 1,7-4,0 0,0-4,0 1,3-4,1 0,6-4,1 1,3-11,0 0,0 7,0 0,0-4</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8"/>
    </inkml:context>
    <inkml:brush xml:id="br0">
      <inkml:brushProperty name="width" value="0.05476" units="cm"/>
      <inkml:brushProperty name="height" value="0.05476" units="cm"/>
      <inkml:brushProperty name="color" value="#F2395B"/>
    </inkml:brush>
  </inkml:definitions>
  <inkml:trace contextRef="#ctx0" brushRef="#br0">73425 49978,'7'-7,"-7"3,0 1,0-1,0 1,3-1,1 1,-4-1,0 1,0-1,0 1,0-1,0 1,0-1,0 1,-4-1,1 1,-4 3,0 0,0-4,0 1,-4 3,1 0,0 0,-1 0,0 7,1 0,-1 3,1 1,3 3,0 0,0 3,0 1,4-1,-1 1,4-4,0 0,0 0,0 0,0-7,0 0,4-4,-1 1,0-1,1 1,3-4,0 0,0 0,0 0,0-4,0 1,0-1,0 1,0-4,0 0,3-4,1 1,-4-1,0 1,0-4,0 0,-4 3,1 1,3-1,0 1,-4-1,1 1,-1 3,1 0,-4 3,0 1,0-1,0 1,3-1,1 1,-4 6,0 1,0 3,0 0,-4 3,1 1,-1 6,1 1,-1 3,1 0,-1 3,1 1,-4-1,0 1,0-4,0 0,0-4,0 1,0 3,0 0,0 0,0 0,0-7,0 0,0 0,0 0,0-4,0 1,0-8,0 1,0-1,0 1,0-4,0 0,0-4,0 1,4-8,-1 1,1-4,-1 0,1-4,-1 1,1-8,-1 1,4 6,0 1,7-4,0 0,0 3,0 1,0-4,0 0,0 10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9"/>
    </inkml:context>
    <inkml:brush xml:id="br0">
      <inkml:brushProperty name="width" value="0.05476" units="cm"/>
      <inkml:brushProperty name="height" value="0.05476" units="cm"/>
      <inkml:brushProperty name="color" value="#F2395B"/>
    </inkml:brush>
  </inkml:definitions>
  <inkml:trace contextRef="#ctx0" brushRef="#br0">74308 49809,'7'-7,"-3"7,-1 0,1 0,-1 0,1 0,-1 0,1 7,-1 0,1 0,-1 0,-3 7,0 0,4 3,-1 1,-3 3,0 0,0-4,0 1,-3-1,-1 1,4-4,0 0,-3-4,-1 1,4-8,0 1,-3-1,-1 1,4-8,0 1,4-8,-1 1,1-8,-1 1,4-4,0 0,0 0,0 0,-3 0,-1 0,4 3,0 1,0 3,0 0,0 7,0 0,4 3,-1 1,-6 3,-1 0,1 0,-1 0,1 3</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49"/>
    </inkml:context>
    <inkml:brush xml:id="br0">
      <inkml:brushProperty name="width" value="0.05476" units="cm"/>
      <inkml:brushProperty name="height" value="0.05476" units="cm"/>
      <inkml:brushProperty name="color" value="#F2395B"/>
    </inkml:brush>
  </inkml:definitions>
  <inkml:trace contextRef="#ctx0" brushRef="#br0">75098 49886,'7'0,"0"-4,0 1,-4-1,1 1,-1-1,1 1,-1-1,1 1,-1-4,1 0,-4 3,0 1,3-1,1 1,-4 0,0-1,-4 0,1 1,-1-1,1 1,-4 3,0 0,-4 0,1 0,-1 10,1 1,-4-1,0 1,3-1,1 1,-1 6,1 1,3-4,0 0,3 0,1 0,-1 0,1 0,3-7,0 0,0 0,0 0,7-4,0 1,0-1,0 1,0-4,0 0,3-4,1 1,-4-1,0 1,3-4,1 0,-1-4,1 1,-4-1,0 1,0-4,0 0,0 3,0 1,-4-1,1 1,3 3,0 0,-4 0,1 0,-4 0,0 0,3 3,1 1,-4 6,0 1,0 3,0 0,-4 3,1 1,-1 3,1 0,3 0,0 0,0-4,0 1,0-1,0 1,0-4,0 0,0-4,0 1,3-4,1 0,-1 0,1 0,-1 0,1 0,-1-4,1 1,3-4,0 0,0-4,0 1,-4-1,1 1,6-4,1 0,-4 3,0 1,0 3,0 0,0-4,0 1,0 3,0 0,0 0,0 0,0 0,0 0,-4 3,1 1,-1-1,1 1,-1-1,1 1,-1 3,1 0,-4 3,0 1,0-1,0 1,0 6,0 1,-7 3,0 0,0 14,0 0,0 3,0 1,0 3,0 0,0-4,0 1,0-4,0 0,3 3,1 1,-1-8,1 1,-1-8,1 1,3-4,0 0,0-11,0 1,0-1,0 1,0-8,0 1,0-8,0 1,0-4,0 0,7-4,0 1,-7-8,0 1,0 3,0 0,0 7</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0"/>
    </inkml:context>
    <inkml:brush xml:id="br0">
      <inkml:brushProperty name="width" value="0.05476" units="cm"/>
      <inkml:brushProperty name="height" value="0.05476" units="cm"/>
      <inkml:brushProperty name="color" value="#F2395B"/>
    </inkml:brush>
  </inkml:definitions>
  <inkml:trace contextRef="#ctx0" brushRef="#br0">76311 49795,'7'0,"-4"0,1 0,3 0,0 0,3 0,1 0,-1 3,1 1,3 3,0 0,-7 0,0 0,-4-4,1 1,-1-1,1 1,3-1,0 1,-4 3,1 0,-4 0,0 0,0 0,0 0,-4 3,1 1,-4 3,0 0,0-4,0 1,-7 6,0 1,-4-4,1 0,3-4,0 1,3-8,1 1,0-1,-1 1,7-4,1 0,3-4,0 1,7-8,0 1,0-4,0 0,0 7,0 0,0-7</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0"/>
    </inkml:context>
    <inkml:brush xml:id="br0">
      <inkml:brushProperty name="width" value="0.05476" units="cm"/>
      <inkml:brushProperty name="height" value="0.05476" units="cm"/>
      <inkml:brushProperty name="color" value="#F2395B"/>
    </inkml:brush>
  </inkml:definitions>
  <inkml:trace contextRef="#ctx0" brushRef="#br0">77220 49174,'7'0,"-7"3,0 1,-4 10,1 0,-4 0,0 0,0 7,0 0,-3 0,-1 0,0 10,1 1,0-4,-1 0,4 0,0 0,4-7,-1 0,0-4,1 1,3-8,0 1,0-8,0 1,3-8,1 1,0-8,-1 1,8-4,-1 0,1-4,-1 1,4-1,0 1,-4 3,1 0,3 0,0 0,0 7,0 0,0 0,0 0,-4 3,1 1,-4 3,0 0,0 0,0 0,-4 3,1 1,-1 6,1 1,-4-1,0 1,0 6,0 1,0-1,0 1,0-4,0 0,-4 0,1 0,3-4,0 1,0-8,0 1,0 3,0 0,0-14,0 0,0 3</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2"/>
    </inkml:context>
    <inkml:brush xml:id="br0">
      <inkml:brushProperty name="width" value="0.05476" units="cm"/>
      <inkml:brushProperty name="height" value="0.05476" units="cm"/>
      <inkml:brushProperty name="color" value="#F2395B"/>
    </inkml:brush>
  </inkml:definitions>
  <inkml:trace contextRef="#ctx0" brushRef="#br0">80225 49844,'0'-7,"-4"3,1 1,-1-1,1 1,-1 3,1 0,-4 0,0 0,0 3,0 1,-4 3,1 0,3 3,0 1,-4-1,1 1,3-1,0 1,3-1,1 1,-1-1,1 1,3-4,0 0,3-4,1 1,6 3,1 0,-4-7,0 0,3 3,1 1,-1-4,1 0,-4 3,0 1,-4-4,1 0,3 0,0 0,-7 3,0 1,3-4,1 0,-4 3,0 1,0 3,0 0,-4 0,1 0,-4-4,0 1,3-1,1 1,-4 3,0 0,-4-4,1 1,3-1,0 1,0-1,0 1,4-1,-1 1,4-8,0 1,4-1,-1 1,7-4,1 0,-4 0,0 0,0-4,0 1,3-1,1 1,-1-1,1 1,-1-4,1 0,-1 3,1 1,-4 3,0 0,0 3,0 1,-4-1,1 1,-1 3,1 0,-1 0,1 0,-4 3,0 1,0 6,0 1,0 3,0 0,0 0,0 0,-4 0,1 0,3 0,0 0,-4-7,1 0,3 0,0 0,0 0,0 0,0-4,0 1,0-11,0 0,0 0,0 0,0-4,0 1,0-4,0 0,0 3,0 1,0-1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2"/>
    </inkml:context>
    <inkml:brush xml:id="br0">
      <inkml:brushProperty name="width" value="0.05476" units="cm"/>
      <inkml:brushProperty name="height" value="0.05476" units="cm"/>
      <inkml:brushProperty name="color" value="#F2395B"/>
    </inkml:brush>
  </inkml:definitions>
  <inkml:trace contextRef="#ctx0" brushRef="#br0">80966 48864,'7'0,"-3"0,-1 0,-3 3,0 1,3 3,1 0,-4 3,0 1,3-1,1 1,-4-4,0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6:03"/>
    </inkml:context>
    <inkml:brush xml:id="br0">
      <inkml:brushProperty name="width" value="0.04167" units="cm"/>
      <inkml:brushProperty name="height" value="0.04167" units="cm"/>
      <inkml:brushProperty name="color" value="#FED406"/>
    </inkml:brush>
  </inkml:definitions>
  <inkml:trace contextRef="#ctx0" brushRef="#br0">51736 19150 999,'-18'40'0,"3"-9"0,2-7 0,3-7 0,1-5 0,1 2 0,1 1 0,0 0 0,1 0 0,0-1 0,-1 0 0,1-1 0,0-1 0,0 2 0,0 0 0,0 2 0,0-2 0,1 1 0,0-1 0,2-2 0,-1 1 0,0 1 0,-1 0 0,-1 1 0,1-4 0,1-9 0,2-10 0,1-9 0,1-4 0,1 3 0,1 2 0,1 3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3"/>
    </inkml:context>
    <inkml:brush xml:id="br0">
      <inkml:brushProperty name="width" value="0.05476" units="cm"/>
      <inkml:brushProperty name="height" value="0.05476" units="cm"/>
      <inkml:brushProperty name="color" value="#F2395B"/>
    </inkml:brush>
  </inkml:definitions>
  <inkml:trace contextRef="#ctx0" brushRef="#br0">81608 50056,'0'-7,"0"14,0 0,0 0,0 0,4 0,-1 0,-3 7,0 0,0 0,0 0,0 3,0 1,-3-4,-1 0,1 0,-1 0,0-4,1 1,-1-4,1 0,3-4,0 1,0-1,0 1,3-11,1 0,3 0,0 0,-3-4,-1 1,4-4,0 0,0 0,0 0,0 0,0 0,0 0,0 0,-3 3,-1 1,4 3,0 0,0 0,0 0,-3 7,-1 0,0 0,1 0,-1 0,1 0,-1 3,1 1,-4 6,0 1,0-1,0 1,0 10,0 0,0-18,0 1,0 6,0 1,0-1,0 1,0-4,0 0,0-4,0 1,0-1,0 1,7-11,0 0,-4 0,1 0,6-4,1 1,-4-4,0 0,0 7,0 0,3-4,1 1,-1 3,1 0,-4 0,0 0,0 3,0 1,0-1,0 1,-4 3,1 0,-1 0,1 0,-4 7,0 0,0 0,0 0,0 3,0 1,0 3,0 0,0-4,0 1,0-4,0 0,0 3,0 1,0-8,0 1,0-1,0 1,3-4,1 0,-1 0,1 0,-1-4,1 1,-1-1,1 1,3-8,0 1,0-4,0 0,0 3,0 1,0-1,0 1,3-1,1 1,-4 3,0 0,-4 3,1 1,3 3,0 0,-4 3,1 1,-4 3,0 0,3 3,1 1,-4 3,0 0,0 0,0 0,0-4,0 1,0-1,0 1,0-4,0 0,3-4,1 1,-4 3,0 0,0-14,0 0,0 0,0 0,0-4,0 1,0-4,0 0,0 3,0 1,-7-4</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3"/>
    </inkml:context>
    <inkml:brush xml:id="br0">
      <inkml:brushProperty name="width" value="0.05476" units="cm"/>
      <inkml:brushProperty name="height" value="0.05476" units="cm"/>
      <inkml:brushProperty name="color" value="#F2395B"/>
    </inkml:brush>
  </inkml:definitions>
  <inkml:trace contextRef="#ctx0" brushRef="#br0">83308 49181,'7'-7,"-3"10,-1 1,-3 3,0 0,4 7,-1 0,1 0,-1 0,4-3,0-1,-3 1,-1-1,1-6</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4"/>
    </inkml:context>
    <inkml:brush xml:id="br0">
      <inkml:brushProperty name="width" value="0.05476" units="cm"/>
      <inkml:brushProperty name="height" value="0.05476" units="cm"/>
      <inkml:brushProperty name="color" value="#F2395B"/>
    </inkml:brush>
  </inkml:definitions>
  <inkml:trace contextRef="#ctx0" brushRef="#br0">84140 49160,'0'-7,"3"3,1 1,-4 17,0 0,0 3,0 1,-4 3,1 0,-1 3,1 1,-1 3,1 0,0 3,-1 1,-3 3,0 0,3-7,1 0,3-7,0 0,0-7,0 0,0-7,0 0,0-4,0 1,3-4,1 0,-1-7,1 0,-1-4,1 1,0 3</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5"/>
    </inkml:context>
    <inkml:brush xml:id="br0">
      <inkml:brushProperty name="width" value="0.05476" units="cm"/>
      <inkml:brushProperty name="height" value="0.05476" units="cm"/>
      <inkml:brushProperty name="color" value="#F2395B"/>
    </inkml:brush>
  </inkml:definitions>
  <inkml:trace contextRef="#ctx0" brushRef="#br0">84633 50224,'7'-7,"-7"4,0-1,4 0,-1 1,-3-4,0 0,0 0,0 0,0 3,0 1,0-4,0 0,-3 4,-1-1,0 1,1-1,-4 4,0 0,0 0,0 0,-4 4,1-1,3 4,0 0,-4 3,1 1,3-1,0 1,3 3,1 0,-1-4,1 1,3-1,0 1,0-1,0 1,0-4,0 0,3-4,1 1,-1-1,1 1,3-1,0 1,0-4,0 0,0 0,0 0,0-4,0 1,0-4,0 0,4-4,-1 1,-3-1,0 1,0-1,0 1,0-4,0 0,-3 3,-1 1,1 0,-1-1,0 4,1 0,-1 4,1-1,-4 8,0-1,0 7,0 1,0 3,0 0,0-4,0 1,0 3,0 0,-4-4,1 1,3-4,0 0,0 0,0 0,0-4,0 1,3-4,1 0,-1 0,1 0,0-7,-1 0,4 0,0 0,-4-7,1 0,3 0,0 0,0 0,0 0,0 3,0 1,-4-1,1 1,3 3,0 0,0 4,0-1,-4 4,1 0,3 0,0 0,-4 4,1-1,-4 4,0 0,3 7,1 0,-4-4,0 1,0 3,0 0,0 0,0 0,-4-4,1 1,-1-1,1 1,3-8,0 1,-4-1,1 1,3-8,0 1,3-4,1 0,-1 0,1 0,3-7,0 0,3 0,1 0,-1 3,1 1,-1-4,1 0,-1 3,1 1,-1 7,1-1,-4-3,0 0,3 7,1 0,-8-4,1 1,3 3,0 0,-4 0,1 0,-4 7,0 0,3-3,1-1,-4 7,0 1,0 0,0-1,0 4,0 0,-4-4,1 1,3 3,0 0,0-7,0 0,0-4,0 1,0-1,0 1,0-1,0 1,0-8,0 1,0-4,0 0,0 0,0 0,0 0,0 0,0-7,0 0,0 0,0 0,-4 3</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5"/>
    </inkml:context>
    <inkml:brush xml:id="br0">
      <inkml:brushProperty name="width" value="0.05476" units="cm"/>
      <inkml:brushProperty name="height" value="0.05476" units="cm"/>
      <inkml:brushProperty name="color" value="#F2395B"/>
    </inkml:brush>
  </inkml:definitions>
  <inkml:trace contextRef="#ctx0" brushRef="#br0">86552 49202,'7'0,"-7"7,0 0,0 0,0 0,4 7,-1 0,-3-3,0-1,0 1,0-1,0-3,0 0,4-3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5"/>
    </inkml:context>
    <inkml:brush xml:id="br0">
      <inkml:brushProperty name="width" value="0.05476" units="cm"/>
      <inkml:brushProperty name="height" value="0.05476" units="cm"/>
      <inkml:brushProperty name="color" value="#F2395B"/>
    </inkml:brush>
  </inkml:definitions>
  <inkml:trace contextRef="#ctx0" brushRef="#br0">86813 50020,'0'7,"-4"-7,1 0,6 0,1 0,7 0,-1 0,-3 0,0 0,7 0,0 0,0 0,0 0,0 0,0 0,-4 0,1 0,-1 0,1 0,-4 0,0 0,-4-4,1 1,-1-1,1 1,-4-4,0 0,-4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6"/>
    </inkml:context>
    <inkml:brush xml:id="br0">
      <inkml:brushProperty name="width" value="0.05476" units="cm"/>
      <inkml:brushProperty name="height" value="0.05476" units="cm"/>
      <inkml:brushProperty name="color" value="#F2395B"/>
    </inkml:brush>
  </inkml:definitions>
  <inkml:trace contextRef="#ctx0" brushRef="#br0">87186 49823,'-14'0,"11"3,-1 1,1 3,-1 0,1 7,-1 0,0 0,1 0,0 3,-1 1,1-1,-1 1,1-1,-1 1,1-1,-1 1,4-8,0 1,0-1,0 1,0-4,0 0,0-4,0 1,4-4,-1 0,4 0,0 0,0-7,0 0,4 0,-1 0,0-7,1 0,-1 0,1 0,-1-4,1 1,-1 3,1 0,-4 0,0 0,0 7,0 0,0 0,0 0,0 7,0 0,-4 0,1 0,-1 3,1 1,-4 10,0 0,0 0,0 0,0 3,0 1,-4-1,1 1,3-8,0 1,-4-1,1 1,3-1,0 1,0-8,0 1,0-1,0 1,0-8,0 1,0-4,0 0,3-7,1 0,-4 0,0 0,3 3</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6"/>
    </inkml:context>
    <inkml:brush xml:id="br0">
      <inkml:brushProperty name="width" value="0.05476" units="cm"/>
      <inkml:brushProperty name="height" value="0.05476" units="cm"/>
      <inkml:brushProperty name="color" value="#F2395B"/>
    </inkml:brush>
  </inkml:definitions>
  <inkml:trace contextRef="#ctx0" brushRef="#br0">88160 49146,'7'0,"-4"0,1 0,-4 7,0 0,0 4,0-1,0 0,0 1,0 3,0 0,0-4,0 1,0-4</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2:57"/>
    </inkml:context>
    <inkml:brush xml:id="br0">
      <inkml:brushProperty name="width" value="0.05476" units="cm"/>
      <inkml:brushProperty name="height" value="0.05476" units="cm"/>
      <inkml:brushProperty name="color" value="#F2395B"/>
    </inkml:brush>
  </inkml:definitions>
  <inkml:trace contextRef="#ctx0" brushRef="#br0">88217 50048,'7'7,"-4"-4,1 1,3-1,0 1,0-4,0 0,3 3,1 1,-1-4,1 0,0 0,-1 0,0-7,1 0,-1 3,1 1,-4-4,0 0,0 0,0 0,-4-4,1 1,-1 3,1 0,-4 0,0 0,0 0,0 0,-7 0,0 0,0 3,0 1,-4 3,1 0,-4 3,0 1,3 6,1 1,-4 3,0 0,7 0,0 0,0 3,0 1,0-1,0 1,7-8,0 1,0 3,0 0,3-7,1 0,3-4,0 1,3-1,1 1,-1-4,1 0,3-4,0 1,0-4,0 0,0-4,0 1,0-1,0 1,0-8,0 1,0-1,0 1,0-1,0 1,0 3,0 0,0 0,0 0,0 7,0 0,-7 0,0 0,-4 0,1 0,-1 7,1 0,-8 0,1 0,-8 3,1 1,-1 6,1 1,-1-4,1 0,3 3,0 1,3-1,1 1,-1-1,1 1,3-4,0 0,0 3,0 1,3-1,1 1,3-4,0 0,7 0,0 0,-4-4,1 1,-1-1,1 1,3 3,0 0,-7-4,0 1,0-1,0 1,-7-1,0 1,3-1,1 1,-4-1,0 1,-7-1,0 1,0-1,0 1,-7-1,0 1,3-1,1 1,-4-1,0 1,3-4,1 0,-1 0,1 0,-1 0,1 0,6 0,1 0,-1-4,1 1,-1-4,1 0,-1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0"/>
    </inkml:context>
    <inkml:brush xml:id="br0">
      <inkml:brushProperty name="width" value="0.05476" units="cm"/>
      <inkml:brushProperty name="height" value="0.05476" units="cm"/>
      <inkml:brushProperty name="color" value="#F2395B"/>
    </inkml:brush>
  </inkml:definitions>
  <inkml:trace contextRef="#ctx0" brushRef="#br0">39531 54174,'0'-7,"-4"4,1-1,3-3,0 0,0 3,0 1,0 10,0 0,3 7,1 0,-4 7,0 0,0 7,0 0,0 3,0 1,0 7,0-1,0-7,0 1,0-4,0 0,0-11,0 1,0-1,0 1,0-8,0 1,3-1,1 1,-4-8,0 1,0-1,0 1,0-8,0 1,3-8,1 1,-4-4,0 0,0 0,0 0,0 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6:04"/>
    </inkml:context>
    <inkml:brush xml:id="br0">
      <inkml:brushProperty name="width" value="0.04167" units="cm"/>
      <inkml:brushProperty name="height" value="0.04167" units="cm"/>
      <inkml:brushProperty name="color" value="#FED406"/>
    </inkml:brush>
  </inkml:definitions>
  <inkml:trace contextRef="#ctx0" brushRef="#br0">51361 18887 999,'-20'-1'0,"10"0"0,10-1 0,11 0 0,5-2 0,0-2 0,2-1 0,0-1 0,0-1 0,-2 2 0,-1 2 0,-2 1 0,-1 0 0,-1 0 0,0-1 0,-2-1 0,1 0 0,2 0 0,1 0 0,2 0 0,0 0 0,-1 1 0,0 0 0,-1 2 0,-3 1 0,-6 2 0,-5 3 0,-6 2 0,-2 2 0,1 0 0,1 1 0,0 1 0,0 1 0,0 2 0,-1 1 0,-1 2 0,0 0 0,-1 1 0,1-1 0,0 1 0,-1-1 0,1 1 0,0-1 0,0 1 0,-1-1 0,1-1 0,0 0 0,-1-1 0,2-1 0,-1 2 0,2 0 0,1 2 0,-1-2 0,1 1 0,0-1 0,0-2 0,0 1 0,1-1 0,1 1 0,0-1 0,0 1 0,0 0 0,-1 2 0,0 0 0,-1-3 0,4-7 0,1-7 0,3-7 0,2-4 0,0 0 0,1-2 0,1 0 0,0 0 0,0 1 0,1 0 0,-1 1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1"/>
    </inkml:context>
    <inkml:brush xml:id="br0">
      <inkml:brushProperty name="width" value="0.05476" units="cm"/>
      <inkml:brushProperty name="height" value="0.05476" units="cm"/>
      <inkml:brushProperty name="color" value="#F2395B"/>
    </inkml:brush>
  </inkml:definitions>
  <inkml:trace contextRef="#ctx0" brushRef="#br0">39637 54901,'7'0,"-4"3,1 1,3 3,0 0,7-3,0-1,-4 4,1 0,-1 4,1-1,3-3,0 0,-7 3,0 1,-4-4,1 0,-4 3,0 1,-4 3,1 0,-4-4,0 1,-4-1,1 1,-4-1,0 1,3-1,1 1,-1-4,1 0,-1 0,1 0,6-4,1 1,-1-1,1 1,10-8,0 1,0-4,0 0,0 0,0 0,0 0,0 0,-4 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1"/>
    </inkml:context>
    <inkml:brush xml:id="br0">
      <inkml:brushProperty name="width" value="0.05476" units="cm"/>
      <inkml:brushProperty name="height" value="0.05476" units="cm"/>
      <inkml:brushProperty name="color" value="#F2395B"/>
    </inkml:brush>
  </inkml:definitions>
  <inkml:trace contextRef="#ctx0" brushRef="#br0">40398 55401,'0'7,"3"-4,1 1,3-1,0 1,0-4,0 0,4 0,-1 0,0 0,1 0,-4-4,0 1,3-1,1 1,-8 0,1-1,3 0,0 1,-7-4,0 0,0 4,0-1,0-3,0 0,0 0,0 0,-7 4,0-1,3 0,1 1,-4-1,0 1,-4 3,1 0,3 3,0 1,-3 7,-1-1,4 4,0 0,0 0,0 0,7-4,0 1,0-1,0 1,4-4,-1 0,7 0,1 0,0-4,-1 1,4-4,0 0,3 0,1 0,-4-7,0 0,-7 3</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2"/>
    </inkml:context>
    <inkml:brush xml:id="br0">
      <inkml:brushProperty name="width" value="0.05476" units="cm"/>
      <inkml:brushProperty name="height" value="0.05476" units="cm"/>
      <inkml:brushProperty name="color" value="#F2395B"/>
    </inkml:brush>
  </inkml:definitions>
  <inkml:trace contextRef="#ctx0" brushRef="#br0">41068 55014,'-7'0,"3"0,1 0,-1 0,1 0,13 0,1 0,3 3,0 1,3-1,1 1,-1-1,1 1,3-1,0 1,-11-4,1 0,-1 0,1 0,-4 3,0 1,-4-4,1 0,-1 0,1 0,-8 0,1 0,-1-4,1 1,-1-1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2"/>
    </inkml:context>
    <inkml:brush xml:id="br0">
      <inkml:brushProperty name="width" value="0.05476" units="cm"/>
      <inkml:brushProperty name="height" value="0.05476" units="cm"/>
      <inkml:brushProperty name="color" value="#F2395B"/>
    </inkml:brush>
  </inkml:definitions>
  <inkml:trace contextRef="#ctx0" brushRef="#br0">41618 54873,'-7'0,"4"0,-1 0,1 0,-1 0,0 3,1 1,-1 10,1 0,3 3,0 1,0 3,0 0,0-4,0 1,3-1,1 1,-4-4,0 0,3 0,1 0,0-7,-1 0,1 0,-1 0,1-4,-1 1,1-4,-1 0,1 0,-1 0,1-4,-1 1,1-4,-1 0,1-4,-1 1,1-1,-1 1,-3-1,0 1,4-4,-1 0,1 3</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2"/>
    </inkml:context>
    <inkml:brush xml:id="br0">
      <inkml:brushProperty name="width" value="0.05476" units="cm"/>
      <inkml:brushProperty name="height" value="0.05476" units="cm"/>
      <inkml:brushProperty name="color" value="#F2395B"/>
    </inkml:brush>
  </inkml:definitions>
  <inkml:trace contextRef="#ctx0" brushRef="#br0">42035 55021,'0'-7,"0"17,0 1,3-1,1 1,-4 7,0-1,0 0,0 1,3-4,1 0,-1 0,1 0,-4 0,0 0,0-7,0 0,3 0,1 0,-1 0,1 0,0-4,-1 1,0-4,1 0,-1-4,1 1,3-8,0 1,0-1,0 1,0-1,0 1,0-1,0 1,0-1,0 1,0-4,0 0,-3 7,-1 0,4 0,0 0,-3 0,-1 0,1 4,-1-1,1 8,-1-1,-3 4,0 0,0 7,0 0,0-4,0 1,0 3,0 0,0-4,0 1,0-1,0 1,0-1,0 1,4-4,-1 0,1-4,-1 1,4-4,0 0,0 0,0 0,0-7,0 0,0-4,0 1,0-1,0 1,0-4,0 0,-3 0,-1 0,4 0,0 0,-3 3,-1 1,1 3,-1 0,1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3"/>
    </inkml:context>
    <inkml:brush xml:id="br0">
      <inkml:brushProperty name="width" value="0.05476" units="cm"/>
      <inkml:brushProperty name="height" value="0.05476" units="cm"/>
      <inkml:brushProperty name="color" value="#F2395B"/>
    </inkml:brush>
  </inkml:definitions>
  <inkml:trace contextRef="#ctx0" brushRef="#br0">43332 55253,'0'7,"3"-4,1 1,0-1,-1 1,1-1,-1 1,8-1,-1 1,1-4,-1 0,4 0,0 0,0 0,0 0,-3-4,-1 1,-3-4,0 0,4 3,-1 1,-6-4,-1 0,1-4,-1 1,1 3,-1 0,-3 0,0 0,0 0,0 0,-3 0,-1 0,-3 3,0 1,0-1,0 1,0 3,0 0,-3 0,-1 0,1 7,-1 0,1 4,-1-1,4 0,0 1,0 3,0 0,0 0,0 0,7-4,0 1,0-1,0 1,0-1,0 1,4-4,-1 0,4-7,0 0,3 3,1 1,0-4,-1 0,1-4,-1 1,4-4,0 0,0 3,0 1,-3-4,-1 0,-3 3,0 1,4-4,-1 0,-6 3,-1 1,1-1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04"/>
    </inkml:context>
    <inkml:brush xml:id="br0">
      <inkml:brushProperty name="width" value="0.05476" units="cm"/>
      <inkml:brushProperty name="height" value="0.05476" units="cm"/>
      <inkml:brushProperty name="color" value="#F2395B"/>
    </inkml:brush>
  </inkml:definitions>
  <inkml:trace contextRef="#ctx0" brushRef="#br0">44404 55260,'0'7,"0"-4,0 1,0-1,0 1,0 3,0 0,7-4,0 1,0-1,0 1,0-4,0 0,7 0,0 0,-3 0,-1 0,0-4,1 1,-1-4,1 0,-8 3,1 1,3-4,0 0,-7 0,0 0,3 0,1 0,-4-4,0 1,-4 3,1 0,-1 4,1-1,-4 0,0 1,-4-1,1 1,-1 3,1 0,3 3,0 1,-4 3,1 0,3 7,0 0,0-4,0 1,4 3,-1 0,1-4,-1 1,4-1,0 1,0-4,0 0,4 0,-1 0,4-4,0 1,4-4,-1 0,0 0,1 0,3 0,0 0,-3-7,-1 0,0 3,1 1,-1-4,1 0,-1 0,1 0,-4 0,0 0,0 0,0 0,0 0,0 0,-4 0,1 0,3 0,0 0,-7 4,0-1,3-3,1 0,-1 3,1 1,-4 0,0-1,0 11,0 0,0 3,0 1,-4-1,1 1,-1-1,1 1,3 3,0 0,-4-4,1 1,3-1,0 1,0-1,0 1,0-4,0 0,0-4,0 1,0-1,0 1,3-11,1 0,-4 3,0 1,3-4,1 0,-1-4,1 1,3-1,0 1,0-1,0 1,-7 3,0 0,3 3,1 1,3-8,0 1,-4 3,1 0,3 0,0 0,-4 3,1 1,-1-1,1 1,3 3,0 0,-4 3,1 1,-1 3,1 0,-1 0,1 0,-4 3,0 1,3 3,1 0,-4-4,0 1,3-1,1 1,-4-1,0 1,0-4,0 0,3 0,1 0,-4-4,0 1,-7-11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3"/>
    </inkml:context>
    <inkml:brush xml:id="br0">
      <inkml:brushProperty name="width" value="0.05476" units="cm"/>
      <inkml:brushProperty name="height" value="0.05476" units="cm"/>
      <inkml:brushProperty name="color" value="#F2395B"/>
    </inkml:brush>
  </inkml:definitions>
  <inkml:trace contextRef="#ctx0" brushRef="#br0">47987 54900,'0'7,"0"0,0 0,0-4,0 1,7-1,0 1,-3-1,-1 1,7-4,1 0,6 0,1 0,6 0,1 0,-1-4,1 1,-4-4,0 0,-4-4,1 1,-4 3,0 0,-7-4,0 1,-4-1,1 1,-1-4,1 0,-4 7,0 0,0-4,0 1,0-1,0 1,-7 3,0 0,0 3,0 1,-4-1,1 1,-8 3,1 0,-1 7,1 0,-4 10,0 1,3 3,1 0,3 3,0 1,7-1,0 1,7-8,0 1,0-1,0 1,7-8,0 1,0-4,0 0,7 0,0 0,0-7,0 0,3 0,1 0,3-7,0 0,-7 0,0 0,3 0,1 0,-4-4,0 1,-4 3,1 0,-4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4"/>
    </inkml:context>
    <inkml:brush xml:id="br0">
      <inkml:brushProperty name="width" value="0.05476" units="cm"/>
      <inkml:brushProperty name="height" value="0.05476" units="cm"/>
      <inkml:brushProperty name="color" value="#F2395B"/>
    </inkml:brush>
  </inkml:definitions>
  <inkml:trace contextRef="#ctx0" brushRef="#br0">49482 55578,'7'0,"-7"7,0 0,0 0,0 0,-4 0,1 0,-1 4,1-1,-1 0,1 1,-1-1,1 1,3-4,0 0,-4 0,1 0,3-4,0 1,0-1,0 1,3-8,1 1,-1-4,1 0,3 0,0 0,-4 0,1 0,3-3,0-1,-7 0,0 1,0-1,0 1,0 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4"/>
    </inkml:context>
    <inkml:brush xml:id="br0">
      <inkml:brushProperty name="width" value="0.05476" units="cm"/>
      <inkml:brushProperty name="height" value="0.05476" units="cm"/>
      <inkml:brushProperty name="color" value="#F2395B"/>
    </inkml:brush>
  </inkml:definitions>
  <inkml:trace contextRef="#ctx0" brushRef="#br0">49680 55014,'0'14,"3"-11,1 1,-1 3,1 0,3-4,0 1,-4-4,1 0,3 3,0 1,-4-4,1 0,3-4,0 1,-4-1,1 1,-4-1,0 1,0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6:05"/>
    </inkml:context>
    <inkml:brush xml:id="br0">
      <inkml:brushProperty name="width" value="0.04167" units="cm"/>
      <inkml:brushProperty name="height" value="0.04167" units="cm"/>
      <inkml:brushProperty name="color" value="#FED406"/>
    </inkml:brush>
  </inkml:definitions>
  <inkml:trace contextRef="#ctx0" brushRef="#br0">51560 19326 999,'10'-16'0,"-5"8"0,-4 7 0,-5 7 0,-3 4 0,-3 3 0,-2 2 0,-2 3 0,-1-1 0,3 0 0,2-2 0,3-2 0,0-1 0,0 1 0,-1-1 0,-1 1 0,0-1 0,1 2 0,0 0 0,2 2 0,0-2 0,1 1 0,1-1 0,0-2 0,1 1 0,-2 1 0,0 0 0,0 1 0,0-3 0,5-8 0,3-8 0,5-8 0,1-3 0,1-1 0,-1 1 0,0-1 0,0 1 0,-1 1 0,0 0 0,-2 1 0,0 1 0,1-1 0,-1 1 0,0 0 0,1-1 0,0 1 0,1-1 0,1 1 0,-2 3 0,-5 6 0,-4 6 0,-5 6 0,-2 3 0,1-1 0,1 0 0,0-2 0,1 1 0,0-1 0,-1 0 0,1 1 0,0 0 0,0 3 0,0 2 0,-1 3 0,1-1 0,1 0 0,1-3 0,1 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7"/>
    </inkml:context>
    <inkml:brush xml:id="br0">
      <inkml:brushProperty name="width" value="0.05476" units="cm"/>
      <inkml:brushProperty name="height" value="0.05476" units="cm"/>
      <inkml:brushProperty name="color" value="#F2395B"/>
    </inkml:brush>
  </inkml:definitions>
  <inkml:trace contextRef="#ctx0" brushRef="#br0">52309 55183,'0'-7,"0"0,0 0,-4 4,1-1,-1-3,1 0,-1 3,1 1,-4-1,0 1,0 3,0 0,0 3,0 1,-4 6,1 1,-4 3,0 0,7 3,0 1,-4-1,1 1,3-4,0 0,0 3,0 1,7-8,0 1,0-1,0 1,3-4,1 0,0-4,-1 1,4-4,0 0,0 0,0 0,0 0,0 0,3-7,1 0,0-4,-1 1,1-1,-1 1,-3-1,0 1,-4-1,1 1,3-4,0 0,-4 3,1 1,-1-4,1 0,-1 3,1 1,-4-1,0 1,4 7,-1-1,-3 0,0 1,0 10,0 0,-3 3,-1 1,4 3,0 0,-4 3,1 1,-1-4,1 0,3 0,0 0,0-4,0 1,0-4,0 0,0 0,0 0,0-4,0 1,7-4,0 0,-3 0,-1 0,0-4,1 1,3-1,0 1,-4-8,1 1,3 3,0 0,0-4,0 1,-3-1,-1 1,4-4,0 0,0 3,0 1,0 3,0 0,0-4,0 1,-4 3,1 0,-1 3,1 1,-4 6,0 1,0 6,0 1,-4 3,1 0,-1 0,1 0,-1 0,1 0,-1-4,1 1,3-1,0 1,0-4,0 0,0 0,0 0,3-4,1 1,-1-8,1 1,3-1,0 1,0-8,0 1,0 3,0 0,0-7,0 0,3 3,1 1,-4-1,0 1,3-1,1 1,-4-1,0 1,0 6,0 1,-4-1,1 1,-1 3,1 0,-1 3,1 1,-4 3,0 0,0 7,0 0,0-4,0 1,0 3,0 0,0-7,0 0,-4 3,1 1,3-4,0 0,0-4,0 1,0-1,0 1,3-4,1 0,-4-4,0 1,0-1</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8"/>
    </inkml:context>
    <inkml:brush xml:id="br0">
      <inkml:brushProperty name="width" value="0.05476" units="cm"/>
      <inkml:brushProperty name="height" value="0.05476" units="cm"/>
      <inkml:brushProperty name="color" value="#F2395B"/>
    </inkml:brush>
  </inkml:definitions>
  <inkml:trace contextRef="#ctx0" brushRef="#br0">54433 54716,'0'-14,"0"10,0 1,0-1,0 1,0-1,0 1,-4-1,1 1,3-1,0 1,-4 3,1 0,3-4,0 1,-4 3,1 0,-4 3,0 1,0-1,0 1,-4 6,1 1,3-1,0 1,-4 3,1 0,3 0,0 0,3 0,1 0,3-4,0 1,0-1,0 1,0-4,0 0,3 0,1 0,3-7,0 0,3 0,1 0,-4-4,0 1,7-8,0 1,-4-1,1 1,-1-1,1 1,-1-4,1 0,-1-4,1 1,-1 3,1 0,-4-7,0 0,3 3,1 1,-4-4,0 0,0 3,0 1,-4 3,1 0,-1 0,1 0,-1 3,1 1,-4 3,0 0,3 3,1 1,-4-1,0 1,-4 6,1 1,-1 3,1 0,-1 3,1 1,-1 6,1 1,-1 6,1 1,-4 3,0 0,3 0,1 0,-1-4,1 1,3-4,0 0,-4-4,1 1,3-8,0 1,0-4,0 0,0-4,0 1,0-1,0 1,3-4,1 0,-1 0,1 0,-4-4,0 1,3-4</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19"/>
    </inkml:context>
    <inkml:brush xml:id="br0">
      <inkml:brushProperty name="width" value="0.05476" units="cm"/>
      <inkml:brushProperty name="height" value="0.05476" units="cm"/>
      <inkml:brushProperty name="color" value="#F2395B"/>
    </inkml:brush>
  </inkml:definitions>
  <inkml:trace contextRef="#ctx0" brushRef="#br0">58268 54949,'7'0,"-3"-4,-1 1,1-4,-1 0,1 0,-1 0,1 3,-1 1,-3-7,0-1,4 4,-1 0,-3 0,0 0,0 0,0 0,0 0,0 0,-7 4,0-1,0 0,0 1,0 3,0 0,-3 0,-1 0,-3 11,0-1,-7 11,0 0,0 7,0 0,0 3,0 1,4-7,-1-1,8 0,-1 1,8-1,-1 1,4-4,0 0,0-4,0 1,7-8,0 1,7-4,0 0,4-4,-1 1,1-8,-1 1,4-8,0 1,-7-1,0 1,4-1,-1 1,-3-1,0 1,0-1,0 1,-7 3,0 0,4-4</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22"/>
    </inkml:context>
    <inkml:brush xml:id="br0">
      <inkml:brushProperty name="width" value="0.05476" units="cm"/>
      <inkml:brushProperty name="height" value="0.05476" units="cm"/>
      <inkml:brushProperty name="color" value="#F2395B"/>
    </inkml:brush>
  </inkml:definitions>
  <inkml:trace contextRef="#ctx0" brushRef="#br0">59540 56043,'0'-7,"0"3,0 1,3 0,1-1,-1 1,1-1,-1 0,1 1,-1-1,1 1,-8 10,1 0,-4 4,0-1,3 4,1 0,-1 0,1 0,3-4,0 1,-4-4,1 0,3 0,0 0,0 0,0 0,0-4,0 1,3-4,1 0,-1 0,1 0,-1-7,1 0,-1 3,1 1,-1-4,1 0,-4-4,0 1,3-1,1 1,-4-4,0 0,0 4</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22"/>
    </inkml:context>
    <inkml:brush xml:id="br0">
      <inkml:brushProperty name="width" value="0.05476" units="cm"/>
      <inkml:brushProperty name="height" value="0.05476" units="cm"/>
      <inkml:brushProperty name="color" value="#F2395B"/>
    </inkml:brush>
  </inkml:definitions>
  <inkml:trace contextRef="#ctx0" brushRef="#br0">59751 55134,'0'-7,"3"7,1 0,-4 3,0 1,4 3,-1 0,1 3,-1 1,1-1,-1 1,-3-4,0 0,4-4,-1 1,1-1,-1 1,1-1,-1 1,1-4,-1 0,1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23"/>
    </inkml:context>
    <inkml:brush xml:id="br0">
      <inkml:brushProperty name="width" value="0.05476" units="cm"/>
      <inkml:brushProperty name="height" value="0.05476" units="cm"/>
      <inkml:brushProperty name="color" value="#F2395B"/>
    </inkml:brush>
  </inkml:definitions>
  <inkml:trace contextRef="#ctx0" brushRef="#br0">60887 56086,'-7'0,"7"3,0 1,3-1,1 1,-1-1,1 1,-1-4,1 0,0 3,-1 1,4-4,0 0,-3 0,-1 0,1 0,-1 0,1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3:23"/>
    </inkml:context>
    <inkml:brush xml:id="br0">
      <inkml:brushProperty name="width" value="0.05476" units="cm"/>
      <inkml:brushProperty name="height" value="0.05476" units="cm"/>
      <inkml:brushProperty name="color" value="#F2395B"/>
    </inkml:brush>
  </inkml:definitions>
  <inkml:trace contextRef="#ctx0" brushRef="#br0">60823 56565,'0'7,"3"-7,1 0,3 3,0 1,0-4,0 0,0 0,0 0,0 0,0 0,-3 0,-1 0,1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3:58"/>
    </inkml:context>
    <inkml:brush xml:id="br0">
      <inkml:brushProperty name="width" value="0.04167" units="cm"/>
      <inkml:brushProperty name="height" value="0.04167" units="cm"/>
      <inkml:brushProperty name="color" value="#FED406"/>
    </inkml:brush>
  </inkml:definitions>
  <inkml:trace contextRef="#ctx0" brushRef="#br0">70885 44042 999,'-3'-18'0,"5"5"0,4 6 0,6 7 0,0 3 0,-1 2 0,-2 1 0,-3 2 0,0 0 0,-1 0 0,1 1 0,-1-1 0,1 1 0,1 3 0,0 1 0,1 3 0,0 1 0,0 2 0,1 1 0,-1 1 0,0 1 0,-1 1 0,0 1 0,-1 1 0,-1-1 0,1-1 0,-1-2 0,1-1 0,-1 0 0,0 0 0,1 1 0,0 1 0,-1 0 0,-1-1 0,0-1 0,-1 0 0,0-1 0,0 2 0,-1 0 0,1 1 0,0 0 0,0 0 0,0 0 0,-1 0 0,1-1 0,-1 1 0,-1-2 0,-1-1 0,0 0 0,0-2 0,0-1 0,0-1 0,0-2 0,0 0 0,0-1 0,0 0 0,0-1 0,-2 1 0,1 1 0,-2 0 0,0-2 0,-1-5 0,0-6 0,-1-6 0,-1-3-19,2-1-42,0-2-39,1-1-40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3:59"/>
    </inkml:context>
    <inkml:brush xml:id="br0">
      <inkml:brushProperty name="width" value="0.04167" units="cm"/>
      <inkml:brushProperty name="height" value="0.04167" units="cm"/>
      <inkml:brushProperty name="color" value="#FED406"/>
    </inkml:brush>
  </inkml:definitions>
  <inkml:trace contextRef="#ctx0" brushRef="#br0">77957 44048 999,'0'-21'0,"0"3"0,0 3 0,0 3 0,-1 1 0,-2 1 0,-3 1 0,-1 0 0,-2 4 0,-3 6 0,-1 6 0,-2 7 0,-1 2 0,3 1 0,1-1 0,3 1 0,0 1 0,0 1 0,-1 3 0,-1 2 0,1 1 0,0 1 0,0 1 0,2 0 0,-1 0 0,0 0 0,-1-1 0,-1-1 0,1 0 0,1 1 0,1 0 0,2 2 0,1 0 0,1 0 0,0 2 0,1 0 0,0 0 0,0-2 0,0-1 0,0-2 0,1 0 0,0-1 0,1-1 0,1-1 0,0 0 0,0-3 0,0 0 0,0-2 0,0 0 0,0-2 0,0 0 0,0-1 0,0 0 0,1-1 0,1-1 0,0-1 0,1 0 0,-1 0 0,-1 0 0,-1 0 0,1 1 0,1 0 0,1 0 0,2 2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00"/>
    </inkml:context>
    <inkml:brush xml:id="br0">
      <inkml:brushProperty name="width" value="0.04167" units="cm"/>
      <inkml:brushProperty name="height" value="0.04167" units="cm"/>
      <inkml:brushProperty name="color" value="#FED406"/>
    </inkml:brush>
  </inkml:definitions>
  <inkml:trace contextRef="#ctx0" brushRef="#br0">70081 47830 999,'-25'-10'0,"5"0"0,4 0 0,6 2 0,4 0 0,6 2 0,6 1 0,5 1 0,3 2 0,-1 0 0,1 1 0,0 1 0,0 0 0,1 1 0,0 1 0,1 0 0,1 2 0,0-1 0,-1 2 0,1 0 0,0 1 0,0-1 0,1 1 0,2-1 0,-1 1 0,0 1 0,0 0 0,1 1 0,-1 0 0,2 2 0,0 0 0,0 0 0,2 2 0,0 0 0,1 1 0,0 0 0,1 1 0,1 0 0,1-1 0,0 1 0,0 0 0,0 0 0,-1 0 0,-1-1 0,-1 2 0,-3-1 0,-1 2 0,-2 0 0,-1 1 0,0-2 0,1 0 0,1-1 0,0-1 0,0 0 0,-2-1 0,0 0 0,0-1 0,-1 1 0,1 1 0,-1 0 0,0 0 0,-1-1 0,-2-2 0,-1 0 0,-2-2 0,0 1 0,0 1 0,-2 1 0,0 0 0,-1-1 0,0-1 0,-1 0 0,-1-1 0,1 2 0,-1 0 0,1 0 0,-2-1 0,-4-5 0,-3-5 0,-4-5 0,0-3 0,0-2 0,3 0 0,0-2 0,1-2-19,1-1-42,-1-1-39,0-2-40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6:06"/>
    </inkml:context>
    <inkml:brush xml:id="br0">
      <inkml:brushProperty name="width" value="0.04167" units="cm"/>
      <inkml:brushProperty name="height" value="0.04167" units="cm"/>
      <inkml:brushProperty name="color" value="#FED406"/>
    </inkml:brush>
  </inkml:definitions>
  <inkml:trace contextRef="#ctx0" brushRef="#br0">50737 21106 999,'-20'5'0,"12"-1"0,10-1 0,11-2 0,5-2 0,-2 0 0,-1-1 0,-1-1 0,-1 0 0,1 0 0,3 0 0,1 0 0,0 0 0,1 0 0,-1-1 0,1 1 0,-1 1 0,0 0 0,-2 0 0,0 2 0,-4 0 0,-7 0 0,-7 0 0,-7 0 0,-3 0 0,-2 2 0,0 0 0,-1 0 0,-1 2 0,-1 0 0,-1 1 0,0 1 0,0-1 0,1-1 0,0-1 0,1-2 0,1-1 0,1 1 0,0 1 0,1 1 0,1-1 0,-1 0 0,1 0 0,0-2 0,3 0 0,7-2 0,7 0 0,7 0 0,3-1 0,-1 0 0,0-1 0,-1 1 0,-1 0 0,2 0 0,0 0 0,2 0 0,-1 0 0,1 1 0,-1 1 0,1 1 0,-1-1 0,2 0 0,0-1 0,2-1 0,-2 1 0,0 0 0,-3 0 0,0 2 0,-6 0 0,-7 0 0,-8 0 0,-8 0 0,-3 0 0,-1 2 0,1 0 0,-1 0 0,0 1 0,1 1 0,-1-1 0,1 0 0,-1 0 0,2 0 0,0 0 0,1 0 0,1 0 0,1 1 0,0-1 0,1 0 0,4-1 0,6 0 0,6 0 0,6-2 0,4 0 0,1-2 0,0 0 0,1 0 0,1-1 0,-1 1 0,1 1 0,-1 1 0,1 0 0,1 0 0,0 0 0,2 0 0,-1 0 0,1 0 0,-1 0 0,1 0 0,-1 0 0,-2 0 0,-1 0 0,-2 0 0,-1-1 0,-1-2 0,0-1 0,-1-1 0,-4 0 0,-6 1 0,-6 1 0,-7 3 0,-2 0 0,1 0 0,0 0 0,1 0 0,1 0 0,-1 0 0,1 0 0,0 0 0,-2 0 0,-2 1 0,-2 1 0,-3 1 0,0 0 0,0 0 0,2 0 0,0 0 0,0 0 0,2-1 0,0-1 0,1 0 0,1-1 0,1 1 0,0 1 0,2 1 0,2 0 0,7 0 0,6 0 0,7 0 0,2 0 0,2-3 0,0 0 0,1-3 0,1 0 0,1 0 0,0 0 0,2 0 0,0 0 0,0 0 0,2-1 0,0 1 0,1 1 0,-2 0 0,0 0 0,-1 2 0,-1 0 0,0-2 0,-2 0 0,0 0 0,-4-2 0,-8 0 0,-8-1 0,-8-1 0,-4 1 0,-2 4 0,-1 2 0,-2 4 0,0 1 0,3-1 0,2-1 0,3 0 0,-1-1 0,0 2 0,-3 0 0,0 1 0,-2 0 0,2 0 0,0 0 0,1 0 0,1 1 0,-1-1 0,1 0 0,-1 0 0,1 1 0,1-1 0,0 0 0,1 0 0,4 0 0,6-2 0,6-2 0,6-1 0,5-2 0,0-1 0,3-2 0,0-2 0,2 0 0,0 0 0,-1 0 0,1-1 0,-1 1 0,-1 1 0,0 1 0,-1 1 0,-1 0 0,-1 1 0,0 1 0,-1 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00"/>
    </inkml:context>
    <inkml:brush xml:id="br0">
      <inkml:brushProperty name="width" value="0.04167" units="cm"/>
      <inkml:brushProperty name="height" value="0.04167" units="cm"/>
      <inkml:brushProperty name="color" value="#FED406"/>
    </inkml:brush>
  </inkml:definitions>
  <inkml:trace contextRef="#ctx0" brushRef="#br0">75211 48105 999,'15'-11'0,"-2"1"0,-4 1 0,-2 0 0,-1 1 0,2-2 0,1 0 0,1 0 0,3-2 0,1 0 0,2-1 0,2 0 0,2-1 0,3-1 0,1-1 0,3 0 0,1-1 0,0-2 0,2-1 0,0-1 0,0-2 0,0 0 0,1-1 0,-1 0 0,1-1 0,2 1 0,0 1 0,3 1 0,0 1 0,1 2 0,0 2 0,2 2 0,-2 1 0,-3 2 0,-2 0 0,-3 0 0,-2 2 0,-2 0 0,-1 0 0,-1 1 0,-2 2 0,-2 1 0,-2 1 0,-2 1 0,-1 2 0,0-1 0,-1 0 0,1 0 0,0 1 0,-2 0 0,0 1 0,0 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01"/>
    </inkml:context>
    <inkml:brush xml:id="br0">
      <inkml:brushProperty name="width" value="0.04167" units="cm"/>
      <inkml:brushProperty name="height" value="0.04167" units="cm"/>
      <inkml:brushProperty name="color" value="#FED406"/>
    </inkml:brush>
  </inkml:definitions>
  <inkml:trace contextRef="#ctx0" brushRef="#br0">72194 44243 999,'-12'-13'0,"-1"9"0,-1 8 0,-2 9 0,-1 3 0,0 1 0,1-1 0,-1 1 0,0 0 0,-1 2 0,-3 1 0,0 1 0,-2 1 0,-1-1 0,-1 0 0,-2-2 0,0 0 0,1-1 0,2 0 0,1-1 0,2-1 0,1 0 0,1-1 0,2-1 0,2-1 0,1-1 0,3-2 0,2-1 0,1-1 0,0 1 0,2-1 0,0 0 0,3-1 0,4-3 0,6-2 0,5-4 0,1-1 0,1-3 0,0-2 0,0-2 0,-1-1-19,-2 2-42,0 2-39,-2 0-40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02"/>
    </inkml:context>
    <inkml:brush xml:id="br0">
      <inkml:brushProperty name="width" value="0.04167" units="cm"/>
      <inkml:brushProperty name="height" value="0.04167" units="cm"/>
      <inkml:brushProperty name="color" value="#FED406"/>
    </inkml:brush>
  </inkml:definitions>
  <inkml:trace contextRef="#ctx0" brushRef="#br0">73195 44604 999,'-26'6'0,"6"0"0,5 2 0,4 0 0,2 1 0,0 1 0,-1 2 0,-1 1 0,-1 1 0,-2 0 0,-2-1 0,-2 1 0,-2 0 0,0 1 0,-1 1 0,-1 0 0,0 1 0,-1-1 0,-1 1 0,-1-1 0,1 1 0,0-1 0,1 1 0,0-1 0,2 1 0,0 1 0,0 0 0,2 1 0,-1 1 0,1-1 0,0 0 0,-1 1 0,2-2 0,1-1 0,1-1 0,1-1 0,2-2 0,-1 0 0,0-1 0,0 0 0,1-2 0,1 0 0,2 0 0,1-2 0,1 1 0,1-1 0,0 0 0,1 0 0,4-1 0,6-2 0,6-4 0,6-2 0,3-3-19,-2-1-42,-1-1-39,-2-2-40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02"/>
    </inkml:context>
    <inkml:brush xml:id="br0">
      <inkml:brushProperty name="width" value="0.04167" units="cm"/>
      <inkml:brushProperty name="height" value="0.04167" units="cm"/>
      <inkml:brushProperty name="color" value="#FED406"/>
    </inkml:brush>
  </inkml:definitions>
  <inkml:trace contextRef="#ctx0" brushRef="#br0">74124 45494 999,'-21'6'0,"3"-1"0,3 1 0,3-1 0,0 1 0,-1 2 0,-2 1 0,-1 1 0,-1 1 0,-1 0 0,-2 0 0,-2 1 0,0-1 0,-1 2 0,-1 2 0,0 1 0,-2 1 0,-1 3 0,-1 2 0,-2 2 0,-1 1 0,-1 1 0,-2 0 0,-1 2 0,-1-1 0,0-1 0,0 0 0,0 0 0,2-2 0,2-1 0,3-2 0,3-1 0,3-1 0,3-1 0,4 0 0,3-1 0,2-1 0,0 1 0,0-1 0,0 1 0,1-1 0,2-1 0,2-3 0,3 0 0,0-1 0,0 0 0,0 0 0,0 1 0,1-2 0,0 2 0,2-1 0,-1 0 0,2-1 0,2-1 0,2-1 0,3-2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4:13"/>
    </inkml:context>
    <inkml:brush xml:id="br0">
      <inkml:brushProperty name="width" value="0.04167" units="cm"/>
      <inkml:brushProperty name="height" value="0.04167" units="cm"/>
      <inkml:brushProperty name="color" value="#FED406"/>
    </inkml:brush>
  </inkml:definitions>
  <inkml:trace contextRef="#ctx0" brushRef="#br0">75422 47300 999,'-24'6'0,"4"2"0,3 0 0,3 1 0,1 1 0,-2 0 0,-1 1 0,-2 1 0,0 1 0,-1-1 0,0 1 0,1-1 0,-1 1 0,-1-1 0,-1 0 0,0 1 0,0-1 0,2 2 0,1 0 0,2 2 0,1-1 0,1-1 0,3 0 0,1-2 0,1 1 0,1-1 0,0 1 0,2-1 0,0 1 0,-1-1 0,1 0 0,0 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1:29"/>
    </inkml:context>
    <inkml:brush xml:id="br0">
      <inkml:brushProperty name="width" value="0.04167" units="cm"/>
      <inkml:brushProperty name="height" value="0.04167" units="cm"/>
      <inkml:brushProperty name="color" value="#FED406"/>
    </inkml:brush>
  </inkml:definitions>
  <inkml:trace contextRef="#ctx0" brushRef="#br0">55824 34418 999,'-23'-29'0,"4"4"0,4 4 0,4 3 0,2 3 0,1 1 0,0 0 0,2 1 0,0 1 0,1-2 0,1 0 0,0-1 0,1-1 0,1 1 0,1-1 0,1 1 0,0-1 0,0-1 0,0 0 0,0-2 0,1 1 0,1-1 0,2 1 0,1-1 0,2 0 0,2-1 0,1-1 0,2 0 0,1-2 0,5-2 0,2-2 0,3-3 0,3-1 0,2 1 0,3 1 0,2 1 0,0 1 0,-1 3 0,-2 2 0,-1 2 0,-1 1 0,2 1 0,2-1 0,2 1 0,0 0 0,3 3 0,1 2 0,1 3 0,2 0 0,2 1 0,1 0 0,2 0 0,0 0 0,-2 2 0,-2 1 0,0 3 0,-2 1 0,2 4 0,0 2 0,1 4 0,-1 3 0,-1 1 0,-1 3 0,-2 3 0,-2 1 0,-2 2 0,-3 2 0,-2 1 0,-2 1 0,-1 1 0,-2 1 0,-2 0 0,-1 2 0,-3 1 0,-2 2 0,-2 1 0,-3 2 0,-1 0 0,-1 1 0,-2 1 0,-2 0 0,-2 2 0,-3 0 0,-2 1 0,-3 0 0,-4 1 0,-4-1 0,-3 0 0,-4 2 0,-1 1 0,-1 4 0,-2 1 0,-3 1 0,-5-2 0,-5-1 0,-4-2 0,-2-1 0,-2-1 0,0 0 0,-1-1 0,1-3-19,6-5-42,4-4-39,5-5-40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1:35"/>
    </inkml:context>
    <inkml:brush xml:id="br0">
      <inkml:brushProperty name="width" value="0.04167" units="cm"/>
      <inkml:brushProperty name="height" value="0.04167" units="cm"/>
      <inkml:brushProperty name="color" value="#FED406"/>
    </inkml:brush>
  </inkml:definitions>
  <inkml:trace contextRef="#ctx0" brushRef="#br0">57249 40700 999,'-28'35'0,"6"-4"0,7-3 0,5-4 0,4-1 0,0 2 0,0 2 0,0 3 0,-1 2 0,1 1 0,0 2 0,0 2 0,0 0 0,1 2 0,1 0 0,0 1 0,1 0 0,1 2 0,1 0 0,1 1 0,1 1 0,2 1 0,3 0 0,3 1 0,-1-2-19,0-6-42,0-5-39,-1-5-40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01:51:36"/>
    </inkml:context>
    <inkml:brush xml:id="br0">
      <inkml:brushProperty name="width" value="0.04167" units="cm"/>
      <inkml:brushProperty name="height" value="0.04167" units="cm"/>
      <inkml:brushProperty name="color" value="#FED406"/>
    </inkml:brush>
  </inkml:definitions>
  <inkml:trace contextRef="#ctx0" brushRef="#br0">55850 44030 999,'28'23'0,"-5"-4"0,-6-4 0,-4-4 0,-4-1 0,0 0 0,0 2 0,1 0 0,0 0 0,1-1 0,3-1 0,0 0 0,1 0 0,0 0 0,-2 1 0,0 2 0,0-2 0,-1 1 0,0-2 0,1 0 0,-1-1 0,-1 1 0,-1-1 0,0 0 0,-1 0 0,1-1 0,-1-1 0,0 0 0,1-1 0,2-1 0,1-1 0,2 0 0,1-3 0,2-4 0,1-3 0,2-5 0,1-2 0,-2-3 0,0-3 0,-1-1 0,1-3 0,2-1 0,2-1 0,3-2 0,1-2 0,1 0 0,1-1 0,1 0 0,-2 0 0,-4 4 0,-4 3 0,-3 3 0,-3 1-19,-1-1-42,0-1-39,-1 0-40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8:41"/>
    </inkml:context>
    <inkml:brush xml:id="br0">
      <inkml:brushProperty name="width" value="0.05476" units="cm"/>
      <inkml:brushProperty name="height" value="0.05476" units="cm"/>
      <inkml:brushProperty name="color" value="#F2395B"/>
    </inkml:brush>
  </inkml:definitions>
  <inkml:trace contextRef="#ctx0" brushRef="#br0">90699 19113,'-12'0,"-7"0,1 0,5 0,1 0,6 0,-1 0,1 0,0 0,12-7,0 1,7 6,-1 0,13 0,0 0,0 6,-1 1,1-1,0 0,0-6,0 0,0 6,-1 1,-5-7,0 0,-1 0,1 0,6 6,-1 0,-11-6,-1 0,7 0,0 0,-13 0,0 0,6 0,1 0,-26 0,1 0,-7 0,1 0,-1 6,0 1,7-7</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8:41"/>
    </inkml:context>
    <inkml:brush xml:id="br0">
      <inkml:brushProperty name="width" value="0.05476" units="cm"/>
      <inkml:brushProperty name="height" value="0.05476" units="cm"/>
      <inkml:brushProperty name="color" value="#F2395B"/>
    </inkml:brush>
  </inkml:definitions>
  <inkml:trace contextRef="#ctx0" brushRef="#br0">91700 19550,'13'0,"-13"12,0 1,0 5,0 1,0 6,0 0,0 0,0 0,0-1,0 1,0 6,0 0,0-12,0 0,0-7,0 0,0 1,0-1,0-5,0-1,0-19,0 1,0-1,0 1,0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6:09"/>
    </inkml:context>
    <inkml:brush xml:id="br0">
      <inkml:brushProperty name="width" value="0.04167" units="cm"/>
      <inkml:brushProperty name="height" value="0.04167" units="cm"/>
      <inkml:brushProperty name="color" value="#FED406"/>
    </inkml:brush>
  </inkml:definitions>
  <inkml:trace contextRef="#ctx0" brushRef="#br0">50026 17579 999,'-7'-22'0,"-3"4"0,-2 5 0,-2 4 0,-3 3 0,-2 1 0,-2 1 0,-3 1 0,0 0 0,2 1 0,1 1 0,2 1 0,-1 0 0,-1 0 0,-1 0 0,-2 0 0,0 0 0,3 2 0,2 2 0,2 2 0,1 0 0,0 2 0,-2 0 0,0 1 0,0 1 0,-1 0 0,0 1 0,1 1 0,-2 2 0,-1 0 0,-1 3 0,-2 0 0,-1 2 0,2 1 0,0 1 0,1 0 0,1 1 0,2-1 0,1 1 0,2 0 0,0 0 0,1 1 0,-1 0 0,1 2 0,0 0 0,3 1 0,2 1 0,3 0 0,1 1 0,1 0 0,1 0 0,1 0 0,-1-1 0,1 0 0,0-1 0,0 0 0,1-2 0,1-1 0,2 0 0,1 0 0,1-2 0,0-1 0,0 0 0,1-1 0,0-1 0,2-2 0,3-1 0,3-2 0,0 0 0,2-1 0,0 0 0,1 1 0,1-1 0,1-1 0,0-1 0,2 0 0,0-1 0,3-1 0,3 0 0,2-2 0,0 0 0,0-2 0,-1-2 0,-1-1 0,-1-1 0,0 0 0,-1 0 0,-1 0 0,0-1 0,2-1 0,2-2 0,1-2 0,1 0 0,1-2 0,1 0 0,1-1 0,-1 0 0,0 0 0,-1-1 0,0 1 0,-2-1 0,1-2 0,0-1 0,0-2 0,-1 0 0,-3-1 0,-2 1 0,-2-1 0,-1 1 0,-1-1 0,1 1 0,0-1 0,-1 0 0,2-2 0,1-1 0,0-2 0,0-1 0,-2 1 0,-1-1 0,-1 0 0,-2 0 0,1 1 0,-1-1 0,1 0 0,-2 0 0,-1 1 0,-1-1 0,-2 0 0,-2 0 0,-2-1 0,-2 0 0,-3-2 0,-1 1 0,0-1 0,0 0 0,0 0 0,-1 0 0,-3 0 0,-2 1 0,-2-1 0,-3 0 0,-1 2 0,-3 0 0,-3 1 0,-1 0 0,-2 0 0,-2 1 0,0-1 0,-3 1 0,0 1 0,-1 3 0,0 0 0,-1 2 0,-1-1 0,-1 1 0,-1-1 0,-1 2 0,-1 2 0,-2 2 0,-1 3 0,-2 1 0,0 1 0,-1 1 0,-1 0 0,3 1-19,6 0-42,6 0-39,7 0-40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8:42"/>
    </inkml:context>
    <inkml:brush xml:id="br0">
      <inkml:brushProperty name="width" value="0.05476" units="cm"/>
      <inkml:brushProperty name="height" value="0.05476" units="cm"/>
      <inkml:brushProperty name="color" value="#F2395B"/>
    </inkml:brush>
  </inkml:definitions>
  <inkml:trace contextRef="#ctx0" brushRef="#br0">92837 19450,'0'12,"0"1,0-1,0 7,0-1,0 7,0 0,-6 0,0 0,6 6,0 0,0-7,0 1,-6 0,-1 0,7-6,0-1,-6-5,0-1,6-6,0 0,0 1,0-1,6-19,0 1,7 0,-1-1,1-12,-1 1,1 5,-1 0,0-6,1 1,-1 5,1 0,-7 13,0 0,0-6,1-1,-1 13,0 0,0 0,0 0,1 13,-1-1,-6 0,0 1,0 5,0 1,0 0,0-1,0 1,0 0,0-1,0 1,0-7,0 1,0-7,0 0,0 0,0 0,6-12,0 0,0-6,1-1,-7 1,0-1,6 1,0 0,0-1,1 1,-7-1,0 1,0 6,0-1,6-5</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8:43"/>
    </inkml:context>
    <inkml:brush xml:id="br0">
      <inkml:brushProperty name="width" value="0.05476" units="cm"/>
      <inkml:brushProperty name="height" value="0.05476" units="cm"/>
      <inkml:brushProperty name="color" value="#F2395B"/>
    </inkml:brush>
  </inkml:definitions>
  <inkml:trace contextRef="#ctx0" brushRef="#br0">93850 20137,'0'25,"0"-19,0 0,0 0,0 1,6-1,0 0,7 0,-1 0,1-6,-1 0,0 0,1 0,5 0,1 0,-7-6,1 0,5 0,1 0,-7-1,1 1,-1 0,1 0,-7 0,0-1,-6 1,0 0,0-6,0-1,0 7,0 0,-12-1,-1 1,7-6,0-1,-7 13,1 0,-7-6,1 0,12 6,-1 0,-5 0,0 0,5 6,1 0,0 7,0-1,6 1,0-1,-6 1,-1-1,7 7,0-1,0-5,0-1,7 0,-1 1,-6-1,0 1,12-7,1 0,-7 0,0 1,6-1,1 0,-7-6,0 0,13 0,-1 0,-5-6,-1 0,1-7,-1 1,0 5,1 1,-1-12,1-1,-1 7,0-1,-5-5,-1-1,6 7,1-1,-7 7,0 0,-6-1,0 1,6 6,0 0,-6 13,0-1,0 1,0-1,0 7,0-1,0-5,0-1,0 7,0-1,0-5,0-1,0-6,0 1,0 5,0 0,0-5,0-1,7-6,-1 0,0-6,0-1,0 1,1 0,-1-6,0-1,0 1,0-1,1-5,-1-1,0 7,0-1,7 1,-1-1,-6 1,0 0,1 5,-1 1,0 0,0 0,-6-1,0 1,6 6,1 0,-1 6,0 1,-6 11,0 1,0-7,0 1,6 5,0 1,-6-7,0 1,0-1,0 1,7-1,-1 1,-6-7,0 0,0 0,0 0,0 1,0-1,0-12,0-1,0-5,0 0,0 5,0 1,0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8:43"/>
    </inkml:context>
    <inkml:brush xml:id="br0">
      <inkml:brushProperty name="width" value="0.05476" units="cm"/>
      <inkml:brushProperty name="height" value="0.05476" units="cm"/>
      <inkml:brushProperty name="color" value="#F2395B"/>
    </inkml:brush>
  </inkml:definitions>
  <inkml:trace contextRef="#ctx0" brushRef="#br0">97000 20950,'13'13,"-13"-7,0 0,0 0,0 1,0-1,0 0,0 0,0 1,0-1,0 0,0 0,0 1,-13-1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0"/>
    </inkml:context>
    <inkml:brush xml:id="br0">
      <inkml:brushProperty name="width" value="0.05476" units="cm"/>
      <inkml:brushProperty name="height" value="0.05476" units="cm"/>
      <inkml:brushProperty name="color" value="#F2395B"/>
    </inkml:brush>
  </inkml:definitions>
  <inkml:trace contextRef="#ctx0" brushRef="#br0">100399 19912,'0'-25,"0"19,0 0,-6 0,0-1,0 1,-1 0,1 6,0 0,0 6,0 0,-1 7,1-1,0 13,0 0,0 0,-1-1,1 1,0 0,6 6,0 0,0-12,0-1,0 1,0-1,0 1,0 0,6-13,0 0,1 0,-1 0,0 1,0-1,7-6,-1 0,0-6,1-1,5-5,1 0,-7-7,1 0,5 1,1-1,-7 1,1-1,-1-6,1 0,-1 13,0 0,-5-7,-1 0,0 7,0 0,0 5,1 1,-7 0,0 0,6 6,0 0,-6 6,0 0,0 7,0-1,0 13,0 0,-6-7,0 1,6-1,0 1,0-7,0 1,6-1,0 1,-6-7,0 0,13 0,-1 0,-6-6,0 0,7 0,-1 0,-6 0,1 0,5 0,0 0,1-12,-1 0,-6-1,1 1,-1-1,0 1,0 0,0-1,1-5,-1-1,-6 7,0-1,0-5,0-1,0 7,0-1,0 1,0-1,-6 7,-1 0,1 0,0 0,-6-1,-1 1,1 6,-1 0,1 0,0 0,-7 13,0-1,7-6,0 0,5 1,1-1,-6 0,-1 0,13 0,0 1,0-1,0 0,6-6,1 0,-1 0,0 0,0 0,1 0,-1 6</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1"/>
    </inkml:context>
    <inkml:brush xml:id="br0">
      <inkml:brushProperty name="width" value="0.05476" units="cm"/>
      <inkml:brushProperty name="height" value="0.05476" units="cm"/>
      <inkml:brushProperty name="color" value="#F2395B"/>
    </inkml:brush>
  </inkml:definitions>
  <inkml:trace contextRef="#ctx0" brushRef="#br0">102625 19962,'0'-12,"0"18,0 0,0 1,0-1,0 13,0-1,-6 1,-1-1,7 7,0 0,-6 0,0 0,6-6,0-1,0 1,0-1,0-11,0-1,0 0,0 0,0 1,0-1,6-12,0-1,1-5,-1-1,0-5,0-1,0 1,1-1,5 0,1 1,-7-1,0 0,6 1,1-1,-7 7,0-1,7 7,-1 0,-6 0,1-1,-1 7,0 0,6 0,1 0,-7 0,0 0,-6 13,0-1,6 7,1-1,-7-5,0-1,0 7,0 0,0-1,0 1,0-7,0 1,0-1,0 1,0-1,0 0,6-5,0-1,-6 0,0 0,6-6,1 0,-1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1"/>
    </inkml:context>
    <inkml:brush xml:id="br0">
      <inkml:brushProperty name="width" value="0.05476" units="cm"/>
      <inkml:brushProperty name="height" value="0.05476" units="cm"/>
      <inkml:brushProperty name="color" value="#F2395B"/>
    </inkml:brush>
  </inkml:definitions>
  <inkml:trace contextRef="#ctx0" brushRef="#br0">104249 20025,'0'-13,"0"7,0 0,0 0,0-1,0 1,0 0,-6 0,0-1,0 1,-1 0,1 6,0 0,0 6,-1 0,-5 7,0-1,-1 7,1 0,6-1,-1 1,-5 0,-1-1,13 1,0-1,-6 1,0 0,6-7,0 1,0-1,0 0,6 1,0-1,1-12,-1 0,6 7,1-1,-1-6,1 0,-7 0,0 0,6 0,1 0,-1-6,1-1,-7 7,0 0,7-6,-1 0,-6 0,1-1,-1-5</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2"/>
    </inkml:context>
    <inkml:brush xml:id="br0">
      <inkml:brushProperty name="width" value="0.05476" units="cm"/>
      <inkml:brushProperty name="height" value="0.05476" units="cm"/>
      <inkml:brushProperty name="color" value="#F2395B"/>
    </inkml:brush>
  </inkml:definitions>
  <inkml:trace contextRef="#ctx0" brushRef="#br0">105061 20087,'0'-12,"0"5,0 1,0 0,0 0,0-1,0 1,0 0,0 0,0 0,0-1,-6 7,-1 0,-5-6,0 0,-1 6,1 0,-1 0,1 0,-7 6,1 0,5 7,1-1,0 7,-1 0,1-1,-1 1,7-1,0 1,6 0,0-1,0 1,0 0,0-7,0 0,0-5,0-1,0 6,0 1,6-13,0 0,7 0,-1 0,1 0,-1 0,0-6,1-1,-1-5,1-1,5 1,1 0,-7-7,1 0,-1 1,0-1,1 7,-1-1,-6-5,1-1,-1 7,0-1,-6 7,0 0,6 6,0 0,-6-7,0 1,-6 19,0-1,0 1,0-1,6 7,0-1,-7-5,1-1,6 7,0-1,0-5,0-1,0 1,0-1,0-6,0 0,0 1,0-1,6-6,1 0,-1 0,0 0,0 0,0 0,7 0,-1 0,1 0,-1 0,-6-13,0 1,7 6</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4"/>
    </inkml:context>
    <inkml:brush xml:id="br0">
      <inkml:brushProperty name="width" value="0.05476" units="cm"/>
      <inkml:brushProperty name="height" value="0.05476" units="cm"/>
      <inkml:brushProperty name="color" value="#F2395B"/>
    </inkml:brush>
  </inkml:definitions>
  <inkml:trace contextRef="#ctx0" brushRef="#br0">106275 19649,'-13'0,"7"0,0 0,18 0,1 0,-1 0,1 0,5 0,1 0,-7 0,1 0,5 0,1 0,0 0,-1 0,1 0,0 0,-13 0,0 0,6 0,1 0,-13-6,0 0,-6 6,-1 0,1-6,0-1,0 7,0 0,-7-6,1 0,5 0,1 0,0-1,0 1,6 0,0 0,-6 6,-1 0,7-6,0-1,0 1,0 0,-6 6,0 0,6 12,0 1,0 5,0 1,0 0,0-1,-6 1,0-1,6 7,0 0,0 0,0 0,0-1,0 1,0-6,0-1,0-5,0-1,0 1,0-1,0-6,0 0,0 1,0-1,6-6,0 0,0-6,0-1,7-5,-1 0,-6 5,1 1,-1-6,0-1,-6 1,0 0,6-1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5"/>
    </inkml:context>
    <inkml:brush xml:id="br0">
      <inkml:brushProperty name="width" value="0.05476" units="cm"/>
      <inkml:brushProperty name="height" value="0.05476" units="cm"/>
      <inkml:brushProperty name="color" value="#F2395B"/>
    </inkml:brush>
  </inkml:definitions>
  <inkml:trace contextRef="#ctx0" brushRef="#br0">107350 19899,'12'12,"-12"-6,0 1,7-1,-1 0,0 0,0 0,7-6,-1 0,7 7,-1-1,-5-6,-1 0,7 0,-1 0,1 0,-1 0,-5-13,-1 1,1 6,-1 0,-6-7,0 1,1-1,-1 1,0 0,0-1,-6 1,0-1,0 1,0 0,0 5,0 1,-6-6,0-1,-7 13,1 0,6-6,0 0,-13 6,0 0,7 12,0 1,-1 5,1 1,-7 6,1 0,5-1,1 1,6 0,-1 0,7-7,0 1,0 0,0-1,0-5,0-1,0-6,0 0,13 1,-1-1,1-6,-1 0,0 0,1 0,5 0,1 0,0-13,-1 1,-5 0,-1-1,7-5,-1-1,-5 0,-1 1,-6-1,0 1,7-1,-1 0,-6 7,1 0,5-1,0 1,-12 6,0-1,7 1,-1 0,-6 0,0 0,6 6,0 0,-6 12,0 0,0 1,0-1,0 7,0-1,-6 1,0 0,6-1,0 1,0-7,0 1,0-1,0 0,0-5,0-1,0 0,0 0,0 0,0 1,12-14,1 1,-13-6,0-1,12 7,0 0,-5-6,-1-1,0 1,0-1,7 1,-1 0,-6-1,0 1,7 6,-1-1,-6-5,1 0,5 12,0 0,-5-7,-1 1,0 0,0 0,0 6,1 0,-7 6,0 0,0 0,0 1,6 5,0 0,-6 1,0-1,0 7,0-1,0-5,0-1,0 1,0-1,0 0,0 1,6-7,0 0,-6 0,0 1,7-7,-1 0,-6-13,0 1,0-1,0 1,-6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7"/>
    </inkml:context>
    <inkml:brush xml:id="br0">
      <inkml:brushProperty name="width" value="0.05476" units="cm"/>
      <inkml:brushProperty name="height" value="0.05476" units="cm"/>
      <inkml:brushProperty name="color" value="#F2395B"/>
    </inkml:brush>
  </inkml:definitions>
  <inkml:trace contextRef="#ctx0" brushRef="#br0">110549 20049,'0'-12,"0"6,0-1,0 1,0 0,0 0,0 0,-6-1,-1 1,7 0,0 0,-6 0,0-1,0 7,0 0,6-6,0 0,-13 6,1 0,6 6,-1 0,-5 7,0-1,5 7,1-1,-6 1,-1 0,13-1,0 1,-6-1,0 1,6 0,0-1,0-5,0-1,6 1,0-1,1-6,-1 0,0-6,0 0,7 7,-1-1,-6-6,0 0,1-6,-1-1,6 1,1 0,-7-6,0-1,0-5,0-1,7 7,-1-1,-5-6,-1 1,0 5,0 1,-6 0,0-1,6 7,1 0,-7 0,0-1,0 20,0-1,0 1,0-1,0 0,0 1,0-1,0 1,0 5,0 1,0-13,0 0,6 7,0-1,-6-6,0 1,0-1,0 0,0 0,0 0,6-6,0 0,1 0,-1 0,-6-6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1T20:27:12"/>
    </inkml:context>
    <inkml:brush xml:id="br0">
      <inkml:brushProperty name="width" value="0.04167" units="cm"/>
      <inkml:brushProperty name="height" value="0.04167" units="cm"/>
      <inkml:brushProperty name="color" value="#FED406"/>
    </inkml:brush>
  </inkml:definitions>
  <inkml:trace contextRef="#ctx0" brushRef="#br0">86733 34960 999,'0'-21'0,"1"4"0,1 2 0,0 2 0,0 3 0,-3 0 0,-1 1 0,-2 0 0,-1 4 0,0 6 0,2 6 0,-1 7 0,2 2 0,0-1 0,1 0 0,1-1 0,0 0 0,1 3 0,1 2 0,0 2 0,2 1 0,-1 0 0,2 0 0,0 0 0,0-1 0,0 0 0,1-2 0,-1 2 0,1-3 0,-1 2 0,0-1 0,0 0 0,1 0 0,-1 0 0,1 1 0,-1-2 0,1 2 0,0-1 0,1-1 0,1 2 0,0-1 0,0 2 0,0 0 0,0 0 0,1 0 0,0-1 0,1-1 0,0-2 0,1-2 0,-2 1 0,0-2 0,0 1 0,-1-2 0,-1 0 0,2-2 0,-1 1 0,0-2 0,0 0 0,0 0 0,0-1 0,1-2 0,0-1 0,1-1 0,0-1 0,-1-4 0,-5-5 0,-3-4 0,-4-5 0,-4-1 0,1 1 0,-4 3 0,0 2 0,-1 0 0,-2 1 0,-1 0 0,-1 0 0,-2 0 0,0 0 0,-1-1 0,-1 1 0,0 0 0,-1 0 0,0-1 0,-1 1 0,-2-1 0,-4-2 0,-2-2 0,-5-3 0,-3 0 0,-2-1 0,-2 1 0,-4 0 0,0-1 0,-1-1 0,0 0 0,0-1 0,2 1-19,1 2-42,3 2-39,1 2-40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7:43"/>
    </inkml:context>
    <inkml:brush xml:id="br0">
      <inkml:brushProperty name="width" value="0.04167" units="cm"/>
      <inkml:brushProperty name="height" value="0.04167" units="cm"/>
      <inkml:brushProperty name="color" value="#FED406"/>
    </inkml:brush>
  </inkml:definitions>
  <inkml:trace contextRef="#ctx0" brushRef="#br0">88349 19400 999,'23'0'0,"-2"0"0,-2 0 0,-2 0 0,-1 1 0,1 1 0,0 2 0,1 1 0,0 2 0,-3-1 0,-3 0 0,-1 0 0,-3 1 0,-1 2 0,-1 1 0,-2 1 0,-2 2 0,-1-1 0,-2 1 0,-1-1 0,-2 0 0,-2-2 0,-1-2 0,-1-1 0,-1 0 0,-1 0 0,1 1 0,0 1 0,-1 1 0,0-1 0,-2 0 0,0 1 0,0-1 0,-2 2 0,0 0 0,-1 1 0,-1 0 0,-1-1 0,0 0 0,-1-1 0,-1-2 0,0 0 0,1 0 0,-1-1 0,1-1 0,1 0 0,0 0 0,1 0 0,0 0 0,1-1 0,-1-1 0,1 0 0,-1-1 0,1 0 0,-1 0 0,1 0 0,4 0 0,8-3 0,9 0 0,8-3 0,4 0 0,0 0 0,-2 0 0,0 0 0,0 0 0,-1 0 0,1 0 0,-1 0 0,1-1 0,-1 1 0,1 0 0,-1 0 0,0 0 0,0 0 0,-2 0 0,0 0 0,0 0 0,-1 1 0,0 1 0,1 1 0,-1 0 0,2 0 0,0 0 0,1 0 0,0 1 0,-2 2 0,-1 3 0,-2 2 0,-2 2 0,-2 2 0,-3 1 0,-1 2 0,-3 0 0,-2-1 0,-1 0 0,-1-1 0,-1-2 0,-2-1 0,0-1 0,-1-2 0,0-1 0,1 2 0,1 0 0,0 1 0,0-1 0,-1-1 0,-2-1 0,-2-2 0,0-1 0,-1 2 0,1 0 0,0 1 0,-1-1 0,1 0 0,-1-1 0,1 0 0,-2-1 0,-2 0 0,-2 0 0,-2 1 0,-1-2 0,1 0 0,3-1 0,0 0 0,2-2 0,1 0 0,0-1 0,2 0 0,2-3 0,4-3 0,5-3 0,5-3 0,4-1-19,1 2-42,3 2-39,3 1-40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8"/>
    </inkml:context>
    <inkml:brush xml:id="br0">
      <inkml:brushProperty name="width" value="0.05476" units="cm"/>
      <inkml:brushProperty name="height" value="0.05476" units="cm"/>
      <inkml:brushProperty name="color" value="#F2395B"/>
    </inkml:brush>
  </inkml:definitions>
  <inkml:trace contextRef="#ctx0" brushRef="#br0">111150 19763,'12'0,"-5"6,-1 0,12-6,1 0,0 6,-1 1,1-7,0 0,5 0,1 0,6 0,0 0,-12 0,0 0,-1 0,1 0,-13-7,0 1,1 6,-1 0,-6-6,0 0,-6 6,-1 0,1-7,0 1,0 6</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8"/>
    </inkml:context>
    <inkml:brush xml:id="br0">
      <inkml:brushProperty name="width" value="0.05476" units="cm"/>
      <inkml:brushProperty name="height" value="0.05476" units="cm"/>
      <inkml:brushProperty name="color" value="#F2395B"/>
    </inkml:brush>
  </inkml:definitions>
  <inkml:trace contextRef="#ctx0" brushRef="#br0">111800 19500,'0'12,"0"-5,0-1,0 6,0 1,0 5,0 1,0 6,0 0,6-1,0 1,-6 0,0 0,0 0,0 0,0-7,0 1,0-1,0 1,0-6,0-1,0-6,0 0,0 1,0-1,7-6,-1 0,0-13,0 1,-6 6,0 0,7-1,-1 1,-6-6</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08"/>
    </inkml:context>
    <inkml:brush xml:id="br0">
      <inkml:brushProperty name="width" value="0.05476" units="cm"/>
      <inkml:brushProperty name="height" value="0.05476" units="cm"/>
      <inkml:brushProperty name="color" value="#F2395B"/>
    </inkml:brush>
  </inkml:definitions>
  <inkml:trace contextRef="#ctx0" brushRef="#br0">112300 20136,'0'13,"6"-1,0 1,7-7,-1 0,1-6,-1 0,0 6,1 0,5-6,1 0,-7 0,1 0,-1 0,1 0,-7-6,0 0,6-6,1-1,-7 1,0-1,1 1,-1 0,-6-1,0 1,6-1,0 1,-6 0,0-1,0 7,0 0,0 0,0-1,-12 7,-1 0,7-6,0 0,-7 12,1 0,-7 1,1-1,-1 12,1 1,5 6,1 0,-1-7,1 1,6-1,0 1,6 0,0-1,0 1,0-1,0-5,0-1,12 1,0-1,1-6,-1 0,7 1,-1-1,-5-6,-1 0,7 0,-1 0,-5 0,-1 0,7-6,0-1,-7 1,0 0,1 0,-1 0,-6-1,1 1,-1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1"/>
    </inkml:context>
    <inkml:brush xml:id="br0">
      <inkml:brushProperty name="width" value="0.05476" units="cm"/>
      <inkml:brushProperty name="height" value="0.05476" units="cm"/>
      <inkml:brushProperty name="color" value="#F2395B"/>
    </inkml:brush>
  </inkml:definitions>
  <inkml:trace contextRef="#ctx0" brushRef="#br0">116037 19650,'0'12,"0"-5,0-1,-6 12,0 1,0 0,-1-1,7 7,0 0,0-6,0-1,-6 7,0 0,6 0,0 0,0-19,0 0,0 6,0 1,0-7,0 0,0 1,0-1,6-6,0 0,1-13,-1 1,0-7,0 1,7-1,-1 0,7-12,-1 0,-5 13,-1-1,0 0,1 1,5-1,1 1,-7 5,1 1,-1 5,1 1,-7 0,0 0,0 6,1 0,-1 0,0 0,0 6,0 0,-6 13,0 0,0-7,0 0,0 1,0-1,0 7,0-1,0-5,0-1,0 7,0 0,0-7,0 0,-6 1,0-1,6-6,0 1,0-1,0 0,0-12,0 0,6-1,0 1,1-6,-1-1,0 1,0 0,0 5,1 1,-1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2"/>
    </inkml:context>
    <inkml:brush xml:id="br0">
      <inkml:brushProperty name="width" value="0.05476" units="cm"/>
      <inkml:brushProperty name="height" value="0.05476" units="cm"/>
      <inkml:brushProperty name="color" value="#F2395B"/>
    </inkml:brush>
  </inkml:definitions>
  <inkml:trace contextRef="#ctx0" brushRef="#br0">117550 19811,'0'13,"6"-13,0 0,1 6,-1 0,0-6,0 0,7 0,-1 0,0 0,1 0,-1-6,1 0,-1 0,1-1,-7 1,0 0,0 0,0 0,-6-1,0 1,7 0,-1 0,-6-7,0 1,0 6,0-1,-6-5,-1 0,1-1,0 1,0 12,0 0,-1-6,1-1,-6 7,-1 0,1 13,-1-1,7 1,0-1,-6 7,-1-1,7 1,0 0,6-1,0 1,0-1,0 1,0 0,0-1,0-5,0-1,0 1,0-1,6-6,0 0,0-6,1 0,-1 0,0 0,6 7,1-1,-1-12,1-1,-1-5,1 0,5-7,1 0,-1 1,1-1,0 0,-1 1,-5-1,-1 1,0 5,1 1,-1-1,1 1,-7 6,0-1,0 1,1 0,-1 6,0 0,-6 6,0 0,0 13,0 0,0-7,0 1,-6 5,0 1,6-7,0 1,0 5,0 1,0-13,0 0,0 7,0-1,0-6,0 1,0-1,0 0,6-6,0 0,-6-6,0 0,6-7,0 1,-6-7,0 0,0 1,0-1,7-6,-1 1,-6-7,0-1,0 1,0 0,-6 19</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2"/>
    </inkml:context>
    <inkml:brush xml:id="br0">
      <inkml:brushProperty name="width" value="0.05476" units="cm"/>
      <inkml:brushProperty name="height" value="0.05476" units="cm"/>
      <inkml:brushProperty name="color" value="#F2395B"/>
    </inkml:brush>
  </inkml:definitions>
  <inkml:trace contextRef="#ctx0" brushRef="#br0">119100 18950,'0'-13,"0"7,0 0,0 0,0-1,0 1,0 0,0 18,0 1,0-1,0 1,6-1,0 1,0-1,1 1,-7-7,0 0,6 7</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3"/>
    </inkml:context>
    <inkml:brush xml:id="br0">
      <inkml:brushProperty name="width" value="0.05476" units="cm"/>
      <inkml:brushProperty name="height" value="0.05476" units="cm"/>
      <inkml:brushProperty name="color" value="#F2395B"/>
    </inkml:brush>
  </inkml:definitions>
  <inkml:trace contextRef="#ctx0" brushRef="#br0">119355 19874,'0'-24,"0"17,0 1,-6 0,-1 0,7 0,0-1,-6 1,0 0,0 6,0 0,-1 0,1 0,0 12,0 1,0-1,-1 1,1 5,0 1,0-1,0 1,6 0,0-1,0-5,0-1,0-6,0 0,0 7,0-1,6-12,0 0,0 0,0 0,1 0,-1 0,6-12,1-1,-7 1,0 0,6-7,1 0,-7 7,0 0,0-1,1 1,-1-1,0 1,0 6,0 0,-6-1,0 1,7 6,-1 0,-6 6,0 1,-6 5,-1 0,1 7,0 0,6 5,0 1,-6 0,0 0,6 0,0-1,-7 7,1 0,6-6,0 0,0 6,0 0,-6-6,0 0,6 0,0-1,-6-5,-1 0,1-7,0 0,0 7,0 0,-1-13,1 0,0 0,0 0,0 1,-1-1,1-6,0 0,0-6,0-1,-7-11,1-1,6 1,-1-1,1-6,0 0,-6-6,-1 0,13 13,0-1,-6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3"/>
    </inkml:context>
    <inkml:brush xml:id="br0">
      <inkml:brushProperty name="width" value="0.05476" units="cm"/>
      <inkml:brushProperty name="height" value="0.05476" units="cm"/>
      <inkml:brushProperty name="color" value="#F2395B"/>
    </inkml:brush>
  </inkml:definitions>
  <inkml:trace contextRef="#ctx0" brushRef="#br0">120600 18875,'12'-13,"-6"7,1 0,-7 18,0 1,0 5,0 1,0 0,0-1,-7 7,1 0,0 6,0 0,-1 0,1 0,0-6,0 0,0 6,-1 0,1-7,0 1,6-6,0 0,0-7,0 0,0-5,0-1,6-6,0 0,1-6,-1-1,6-11,1-1,-1 1,1-1,-1 0,0 1,1-7,-1 0,1 13,-1-1,-6-5,1-1,5 7,0-1,-5 7,-1 0,0 0,0-1,0 7,1 0,-7 7,0-1,6 6,0 1,-6-1,0 0,0 7,0 0,0-1,0 1,0-7,0 1,0-1,0 0,0 1,0-1,0-5,0-1,0 0,0 0,6-6,1 0,-7-6,0 0,6-7</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4"/>
    </inkml:context>
    <inkml:brush xml:id="br0">
      <inkml:brushProperty name="width" value="0.05476" units="cm"/>
      <inkml:brushProperty name="height" value="0.05476" units="cm"/>
      <inkml:brushProperty name="color" value="#F2395B"/>
    </inkml:brush>
  </inkml:definitions>
  <inkml:trace contextRef="#ctx0" brushRef="#br0">121937 18862,'0'-12,"6"12,1 0,-7 12,0 1,0-1,0 1,0 5,0 1,-7 6,1-1,6 1,0 0,-6 6,0 0,0-6,-1 0,7-1,0 1,-6 6,0 0,6-12,0 0,0-7,0 0,0 1,0-1,6-12,0 0,-6-12,0-1,0 1,0 0,0-7,0 0,0 7,0 0,0 5,0 1,0-6,0-1,0 7,0 0,0 0,0-1,0 1,0 0,0-6,0-1,0 7,0 0,0 0,0-1,7 7,-1 0,0-6,0 0,0 6,1 0,5 0,0 0,1 0,-1 0,-6 0,1 0,5 6,0 0,-5 1,-1-1,0 0,0 0,0 0,1 1,-7-1,0 0,0 0,0 0,0 1,0-1,-7 6,1 1,0-7,0 0,-7 7,1-1,0 0,-1 1,1-1,-1 1,7-1,0 0,0-5,0-1,-1 0,1 0,12-6,1 0,5-6,0 0,-5-7,-1 1,6 0,1-1,-7 1,0-1,6 1,1 0,5-1,1 1,-7-1,1 1,-1 6,0-1,1 1,-1 0,-6 0,1 0,-1-1,0 1,0 6,0 0,-6 6,0 1,0-1,0 0,0 13,0-1,-6 1,0 0,0 5,0 1,6-6,0-1,0-5,0-1,0 1,0-1,0-6,0 0,12 1,0-1,-5-6,-1 0,6 0,1 0,-1-6,0-1,1-5,-1 0,-6-1,1 1,-1-7,0 1,0 5,0 1,-6-1,0 1,7 0,-1-1,-6 1,0-1,0 7,0 0,-6 0,-1-1,7 1,0 0,-12 6,0 0,5 0,1 0,-6 0,-1 0,7 0,0 0,0 0,0 0,-1 6,1 0,0-6,0 0,6 7,0-1,12-6,1 0,-7 0,0 0,6-6,1-1,-7 1</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5"/>
    </inkml:context>
    <inkml:brush xml:id="br0">
      <inkml:brushProperty name="width" value="0.05476" units="cm"/>
      <inkml:brushProperty name="height" value="0.05476" units="cm"/>
      <inkml:brushProperty name="color" value="#F2395B"/>
    </inkml:brush>
  </inkml:definitions>
  <inkml:trace contextRef="#ctx0" brushRef="#br0">123950 19862,'0'-12,"0"24,0 1,0-1,0 1,0-1,0 1,0-1,0 0,0 7,0 0,0-1,0 1,0-7,0 1,0-1,0 1,0-1,0 0,0-5,0-1,6-19,0 1,-6 0,0-1,7-6,-1 1,-6-1,0 1,0-1,0 0,6 7,0 0,-6-1,0 1,6 5,1 1,-1 0,0 0,0 0,0-1,1 7,-1 0,6 0,1 0,5 0,1 0,-7 7,1-1,-1 0,1 0,-7 0,0 1,0-1,0 0,-6 0,0 1,7-1,-1 0,-12-6</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7:58"/>
    </inkml:context>
    <inkml:brush xml:id="br0">
      <inkml:brushProperty name="width" value="0.04167" units="cm"/>
      <inkml:brushProperty name="height" value="0.04167" units="cm"/>
      <inkml:brushProperty name="color" value="#FED406"/>
    </inkml:brush>
  </inkml:definitions>
  <inkml:trace contextRef="#ctx0" brushRef="#br0">125947 54950 999,'-29'23'0,"4"-4"0,3-4 0,5-4 0,1-1 0,1 0 0,-1 1 0,1 2 0,0-2 0,0 1 0,2-2 0,0 0 0,1 0 0,-1 0 0,1 1 0,-1 1 0,1 0 0,1-1 0,1 0 0,0-1 0,1-1 0,-1 0 0,1 1 0,0-1 0,-1 1 0,1 0 0,0 1 0,0 1 0,0 1 0,3-1 0,3 1 0,2-1 0,3 0 0,4-1 0,3-1 0,5 0 0,1-1 0,-1-2 0,0-2 0,-1-1 0,-1-1 0,1 0 0,-1 0 0,0 1 0,2-2 0,0 0 0,3-1 0,0 0 0,2-1 0,0 0 0,-1 0 0,1 0 0,0 0 0,2 0 0,2 0 0,1 0 0,0 0 0,0 0 0,-2 0 0,1 0 0,-2 0 0,-2 0 0,-1 0 0,-2 0 0,-1 0 0,-1 0 0,0 0 0,-1 0 0,-1 0 0,1 0 0,-1 0 0,1 0 0,-3-2 0,-5-4 0,-4-4 0,-5-3 0,-2-2-19,0 2-42,-1 1-39,1 2-40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7"/>
    </inkml:context>
    <inkml:brush xml:id="br0">
      <inkml:brushProperty name="width" value="0.05476" units="cm"/>
      <inkml:brushProperty name="height" value="0.05476" units="cm"/>
      <inkml:brushProperty name="color" value="#F2395B"/>
    </inkml:brush>
  </inkml:definitions>
  <inkml:trace contextRef="#ctx0" brushRef="#br0">127087 19800,'0'25,"0"-7,0 1,0 6,0 0,0 12,0 0,-6 0,-1 1,-5 5,0 1,5-26,1 1,0 12,0 0,0 0,-1 0,1-12,0-1,6 1,0 0,0-7,0 0,0-5,0-1,6-12,0-1,1-5,-1 0,-6-13,0 0,6 6,0 1,-6-13,0 0,0 18,0 1,0-7</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7"/>
    </inkml:context>
    <inkml:brush xml:id="br0">
      <inkml:brushProperty name="width" value="0.05476" units="cm"/>
      <inkml:brushProperty name="height" value="0.05476" units="cm"/>
      <inkml:brushProperty name="color" value="#F2395B"/>
    </inkml:brush>
  </inkml:definitions>
  <inkml:trace contextRef="#ctx0" brushRef="#br0">127400 19700,'12'0,"-5"6,-1 0,6 1,1-1,5 0,1 0,-7 0,1 1,-7-1,0 0,0 7,0-1,1-6,-1 0,-6 13,0 0,0-7,0 0,-6 7,-1 0,1-1,0 1,-6-7,-1 1,1 5,-1 1,1-13,0 0,-1 7,1-1,6-5,-1-1,1-6,0 0,12-6,0-1,1-5,-1-1,0 1,0 0,7-1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8"/>
    </inkml:context>
    <inkml:brush xml:id="br0">
      <inkml:brushProperty name="width" value="0.05476" units="cm"/>
      <inkml:brushProperty name="height" value="0.05476" units="cm"/>
      <inkml:brushProperty name="color" value="#F2395B"/>
    </inkml:brush>
  </inkml:definitions>
  <inkml:trace contextRef="#ctx0" brushRef="#br0">128500 19150,'13'12,"-13"1,0-1,0 1,0-1,0 0,0 1,0-1,0 1,0-1,0 0,0 1,0-1,0 1,0-1,-7-6,1 1,6 5,0 0,0-5,0-1,0-12</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18"/>
    </inkml:context>
    <inkml:brush xml:id="br0">
      <inkml:brushProperty name="width" value="0.05476" units="cm"/>
      <inkml:brushProperty name="height" value="0.05476" units="cm"/>
      <inkml:brushProperty name="color" value="#F2395B"/>
    </inkml:brush>
  </inkml:definitions>
  <inkml:trace contextRef="#ctx0" brushRef="#br0">129249 19925,'12'-13,"-12"7,0 0,0-1,0 1,0 0,0 0,7 0,-1-1,-6 1,0 0,-6 6,-1 0,-5 0,0 0,-1 6,1 0,-1 1,1-1,-1 6,1 1,0-1,-1 1,1-1,-1 0,7 1,0-1,6 1,0-1,0 1,0-1,0-6,0 0,0 7,0-1,12-12,1 0,-1 6,1 1,-1-1,0 0,-5-6,-1 0,6 6,1 1,-7-7,0 0,0 0,1 0,5 6,0 0,-12 0,0 0,0 1,0-1,0 0,0 0,0 7,0-1,-6-6,0 0,-6 1,-1-1,7 0,0 0,-7-6,1 0,6 7,-1-1,-5-6,0 0,5 0,1 0,0 0,0 0,6-6,0-1,-13 1</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0"/>
    </inkml:context>
    <inkml:brush xml:id="br0">
      <inkml:brushProperty name="width" value="0.05476" units="cm"/>
      <inkml:brushProperty name="height" value="0.05476" units="cm"/>
      <inkml:brushProperty name="color" value="#F2395B"/>
    </inkml:brush>
  </inkml:definitions>
  <inkml:trace contextRef="#ctx0" brushRef="#br0">91373 32411,'0'-12,"0"-1,0 1,0 0,0-1,0 1,0-1,-7 7,1 0,0 0,0 0,0-7,-1 1,1 6,0-1,0 1,0 0,-1 6,1 0,-6 0,-1 0,-5 19,-1-1,7 1,0-1,-7 13,0 0,7 13,0-1,-1 1,1-1,-1-6,1 0,12-5,0-1,0-7,0 1,6 0,0 0,13-13,0 1,-7-1,0 0,7-5,0-1,-7-6,0 0,7 0,-1 0,-5-13,-1 1,7 0,-1-1,-5 1,-1-1,1-5,-1-1,-6 7,0-1,1-5,-1-1,-6 7,0-1,0 7,0 0,-6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0"/>
    </inkml:context>
    <inkml:brush xml:id="br0">
      <inkml:brushProperty name="width" value="0.05476" units="cm"/>
      <inkml:brushProperty name="height" value="0.05476" units="cm"/>
      <inkml:brushProperty name="color" value="#F2395B"/>
    </inkml:brush>
  </inkml:definitions>
  <inkml:trace contextRef="#ctx0" brushRef="#br0">91875 33500,'-13'12,"7"-12,0 0,6 7,0-1,0 0,0 0,12-6,1 0,-1 6,1 1,5-1,1 0,-7-6,1 0,5 0,1 0,-7 0,1 0,-1 0,1 0,-1 0,0 0,-5 6,-1 0,-12-6,-1 0,1 0,0 0,0 7,0-1,-1 6,1 1,0-7,0 0,6 6,0 1,-6-1,-1 1,7-1,0 0,0 1,0-1,0-6,0 1,-6 5,0 0,6-5,0-1,0-12,0-1,0 1,0 0,0-6</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1"/>
    </inkml:context>
    <inkml:brush xml:id="br0">
      <inkml:brushProperty name="width" value="0.05476" units="cm"/>
      <inkml:brushProperty name="height" value="0.05476" units="cm"/>
      <inkml:brushProperty name="color" value="#F2395B"/>
    </inkml:brush>
  </inkml:definitions>
  <inkml:trace contextRef="#ctx0" brushRef="#br0">93199 32912,'0'-12,"0"5,0 1,-7 0,1 0,6 0,0-1,-6 1,0 0,-1 6,1 0,0 0,0 0,-7 0,1 0,0 6,-1 0,1 7,-1-1,1 13,0 0,-1 0,1 0,6-1,-1 1,1 0,0 0,6-7,0 1,6 0,0-1,7-5,-1-1,1 1,-1-1,0-6,1 0,-1 1,1-1,-1-6,0 0,1 0,-1 0,1 0,-1 0,-6 0,1 0,5-6,0-1,1 1,-1 0,-6-6,1-1,-7 7,0 0,6-7</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1"/>
    </inkml:context>
    <inkml:brush xml:id="br0">
      <inkml:brushProperty name="width" value="0.05476" units="cm"/>
      <inkml:brushProperty name="height" value="0.05476" units="cm"/>
      <inkml:brushProperty name="color" value="#F2395B"/>
    </inkml:brush>
  </inkml:definitions>
  <inkml:trace contextRef="#ctx0" brushRef="#br0">94362 32825,'0'-13,"-7"7,1 0,0 18,0 1,0-1,-1 1,1 12,0-1,0 1,0 0,-1 0,1 0,0 0,0-1,0-5,-1 0,1-1,0 1,6-7,0 1,0-1,0 1,0-7,0 0,0 0,0 0,6-18,0 0,1-1,-1 1,-6-1,0 1,6-7,0 1,-6 5,0 1,0-7,0 1,6-1,1 0,-7 1,0-1,0 7,0-1,6 1,0-1,0 1,0 0,-6 5,0 1,7 0,-1 0,-6-1,0 1,6 6,0 0,0 13,1-1,-7 7,0-1,0 1,0 0,6 5,0 1,-6 6,0 0,0-6,0 0,6-6,0-1,1 1,-1 0,0-7,0 0,0 1,1-1,-1-12,0 0,6 7,1-1,-7-6,0 0,7-6,-1-1,0-5,1-1,5-5,1-1,-7 1,1-1,-1-6,1 0,-7-6,0 0,0 0,0 0,1 6,-1 0,-6 1,0-1,0 12,0 1,0-1,0 1,-6 18,-1 0,1 7,0-1,0-6</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2"/>
    </inkml:context>
    <inkml:brush xml:id="br0">
      <inkml:brushProperty name="width" value="0.05476" units="cm"/>
      <inkml:brushProperty name="height" value="0.05476" units="cm"/>
      <inkml:brushProperty name="color" value="#F2395B"/>
    </inkml:brush>
  </inkml:definitions>
  <inkml:trace contextRef="#ctx0" brushRef="#br0">96200 33588,'12'0,"1"-7,-1 1,1 6,-1 0,13 0,0 0,-19 0,0 0,25-6,0 0,-6 6,0 0,-6 0,-1 0,1 0,-1 0,-5-7,-1 1,-5 12,-1 1,-6-1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3"/>
    </inkml:context>
    <inkml:brush xml:id="br0">
      <inkml:brushProperty name="width" value="0.05476" units="cm"/>
      <inkml:brushProperty name="height" value="0.05476" units="cm"/>
      <inkml:brushProperty name="color" value="#F2395B"/>
    </inkml:brush>
  </inkml:definitions>
  <inkml:trace contextRef="#ctx0" brushRef="#br0">98175 33175,'0'25,"0"-13,0 0,0 7,0 0,0-13,0 0,0 13,0-1,0 1,0 0,0-1,0 1,6-7,0 1,-6-1,0 0,7-5,-1-1,0-6,0 0,0 0,1 0,5 0,0 0,1-6,-1-1,1-5,-1 0,1-1,-1 1,0-7,1 1,-7-1,0 0,1 1,-1-1,-6 0,0 1,0 5,0 1,0-7,0 1,-6 12,-1-1,-5 1,-1 0,1 6,0 0,-1 0,1 0,-7 6,0 0,7 1,0-1,-1 6,1 1,-1-1,1 0,6 1,-1-1,1-6,0 1,6-1,0 0,12-6,1 0,-1 0,1 0,-1-6,1 0,-7-1,0 1,0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7:58"/>
    </inkml:context>
    <inkml:brush xml:id="br0">
      <inkml:brushProperty name="width" value="0.04167" units="cm"/>
      <inkml:brushProperty name="height" value="0.04167" units="cm"/>
      <inkml:brushProperty name="color" value="#FED406"/>
    </inkml:brush>
  </inkml:definitions>
  <inkml:trace contextRef="#ctx0" brushRef="#br0">126610 55750 999,'-29'29'0,"6"-5"0,6-5 0,5-4 0,2-3 0,-2 2 0,-1 0 0,-2 2 0,-1-1 0,0 2 0,-2 0 0,0 2 0,0 0 0,0 1 0,2 0 0,0 1 0,1 0 0,0-1 0,2-3 0,0 0 0,1-2 0,1 1 0,0-1 0,1 1 0,1-1 0,0 1 0,-1-1 0,1 1 0,0-1 0,1 1 0,1-1 0,0 1 0,2-4 0,2-7 0,3-7 0,2-7 0,2-3 0,1 1 0,2 0 0,2 2 0,0-1 0,-1 1 0,-1 0 0,0-1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3"/>
    </inkml:context>
    <inkml:brush xml:id="br0">
      <inkml:brushProperty name="width" value="0.05476" units="cm"/>
      <inkml:brushProperty name="height" value="0.05476" units="cm"/>
      <inkml:brushProperty name="color" value="#F2395B"/>
    </inkml:brush>
  </inkml:definitions>
  <inkml:trace contextRef="#ctx0" brushRef="#br0">99375 33150,'0'12,"-6"-5,-1-1,1 6,0 1,6 5,0 1,0-7,0 1,0 5,0 1,0-1,0 1,0 0,0-1,0-12,0 1,0 5,0 0,6-12,0 0,1 7,-1-1,0-6,0 0,0 0,1 0,-1 0,0 0,6-6,1-1,-7 1,0 0,7-6,-1-1,-6 1,0-1,7 1,-1 0,-12-7,0 0,6 7,1 0,-1-7,0 0,-6 13,0 0,6 0,0 0,-6 18,0 0,0 1,0-1,0 7,0-1,0-5,0-1,7 1,-1-1,-6-6,0 0,0 7,0-1,6-6,0 1,-6-1,0 0,6 0,1 0,-7 1,0-1,6-6</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4"/>
    </inkml:context>
    <inkml:brush xml:id="br0">
      <inkml:brushProperty name="width" value="0.05476" units="cm"/>
      <inkml:brushProperty name="height" value="0.05476" units="cm"/>
      <inkml:brushProperty name="color" value="#F2395B"/>
    </inkml:brush>
  </inkml:definitions>
  <inkml:trace contextRef="#ctx0" brushRef="#br0">100375 33068,'-13'0,"7"0,0 0,6 7,0-1,6-6,0 0,7 0,-1 0,7 0,-1 0,7-6,0-1,0 7,0 0,-1-6,1 0,-6 0,-1 0,1 6,0 0,-13 0,0 0,0-7,0 1,1 6,-1 0,-12-6</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4"/>
    </inkml:context>
    <inkml:brush xml:id="br0">
      <inkml:brushProperty name="width" value="0.05476" units="cm"/>
      <inkml:brushProperty name="height" value="0.05476" units="cm"/>
      <inkml:brushProperty name="color" value="#F2395B"/>
    </inkml:brush>
  </inkml:definitions>
  <inkml:trace contextRef="#ctx0" brushRef="#br0">101000 32750,'0'12,"0"1,0-1,0 7,0-1,0 7,0 0,0 0,0 0,0 0,0-1,0 1,0 0,0-13,0 1,0 5,0 1,0-7,0 1,0-7,0 0,0 0,0 1,6-1,0 0,7-6,-1 0,-6-6,1 0,5-1,0 1,1-6,-1-1,1 1,-1 0,-6-1,0 1,7-7,-1 1,1-1,-1 0,-6 7,1 0,5-7,0 0,-5 7,-1-1,0 1,0 0,0-1,1 1,-1 12,0 0,-6-6,0-1,6 20,0-1,-6 7,0-1,0 1,0 0,0 12,0 0,0 0,0 0,-6 0,0 0,6 12,0 1,0-7,0 0,0 0,0 1,0-7,0 0,0-7,0 1,0-6,0 0,0-7,0 0,0-5,0-1,0-12,0-1,6-5,0 0,-6-13,0 0,7 0,-1 0,-6-6,0 0,0 0,0 0,0 13,0-1,0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5"/>
    </inkml:context>
    <inkml:brush xml:id="br0">
      <inkml:brushProperty name="width" value="0.05476" units="cm"/>
      <inkml:brushProperty name="height" value="0.05476" units="cm"/>
      <inkml:brushProperty name="color" value="#F2395B"/>
    </inkml:brush>
  </inkml:definitions>
  <inkml:trace contextRef="#ctx0" brushRef="#br0">102100 32987,'0'-12,"6"6,0-1,-6 1,0 0,13 6,-1 0,-6 0,1 0,5 6,1 0,-1 7,0-1,1 1,-1-1,1 1,-1-1,-6-6,0 0,7 7,-1-1,-12-6,0 1,7 5,-1 0,-6-5,0-1,-6 6,-1 1,1-1,0 1,-7-1,1 0,0 1,-1-1,1 1,-1-1,1 0,0 1,5-7,1 0,0-6,0 0,6 7,0-1,0-12,0-1,0 1,0 0,6 0,0-1,0-5,1 0,-1-1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5"/>
    </inkml:context>
    <inkml:brush xml:id="br0">
      <inkml:brushProperty name="width" value="0.05476" units="cm"/>
      <inkml:brushProperty name="height" value="0.05476" units="cm"/>
      <inkml:brushProperty name="color" value="#F2395B"/>
    </inkml:brush>
  </inkml:definitions>
  <inkml:trace contextRef="#ctx0" brushRef="#br0">103100 33212,'12'0,"-5"7,-1-1,-6 6,0 1,6 5,0 1,-6 0,0-1,0 1,0-1,0 1,0 0,0-7,0 1,0-1,0 0,6-5,1-1,-1-6,0 0,0 0,0 0,1 0,-1 0,6-6,1-1,-7 1,0 0,6-13,1 1,-7 5,0 1,7-7,-1 1,-6-1,0 0,1 1,-1-1,0 7,0-1,0 1,1-1,-7 7,0 0,6 6,0 0,-6 6,0 0,0 13,0 0,0-7,0 1,6 5,0 1,-6-7,0 1,0-1,0 0,7 1,-1-1,-6 1,0-1,6-6,0 1,0-7,1 0,-1-13</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5"/>
    </inkml:context>
    <inkml:brush xml:id="br0">
      <inkml:brushProperty name="width" value="0.05476" units="cm"/>
      <inkml:brushProperty name="height" value="0.05476" units="cm"/>
      <inkml:brushProperty name="color" value="#F2395B"/>
    </inkml:brush>
  </inkml:definitions>
  <inkml:trace contextRef="#ctx0" brushRef="#br0">104025 32731,'-13'0,"7"0,0 0,6-6,0-1,12 7,1 0,-1-6,1 0,5 6,1 0,-1-6,1 0,6 6,-1 0,-11-7,-1 1,7 6,-1 0,-5 0,-1 0,1 0,-1 0,-6 0,0 0,1 0,-1 0,-12 0,-1 0,1 0,0 0,0 0,0 0,-1-6</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36"/>
    </inkml:context>
    <inkml:brush xml:id="br0">
      <inkml:brushProperty name="width" value="0.05476" units="cm"/>
      <inkml:brushProperty name="height" value="0.05476" units="cm"/>
      <inkml:brushProperty name="color" value="#F2395B"/>
    </inkml:brush>
  </inkml:definitions>
  <inkml:trace contextRef="#ctx0" brushRef="#br0">104750 32400,'0'12,"0"1,0-1,0 7,0-1,0 7,0 0,0 0,0 0,0 6,0 0,0-7,0 1,0 0,0 0,0-6,0-1,0-12,0 1,0 5,0 0,0-5,0-1,0-12</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47"/>
    </inkml:context>
    <inkml:brush xml:id="br0">
      <inkml:brushProperty name="width" value="0.05476" units="cm"/>
      <inkml:brushProperty name="height" value="0.05476" units="cm"/>
      <inkml:brushProperty name="color" value="#F2395B"/>
    </inkml:brush>
  </inkml:definitions>
  <inkml:trace contextRef="#ctx0" brushRef="#br0">107487 32800,'-12'12,"6"-12,-1 0,1 6,0 0,6 1,0-1,0 6,0 1,6-7,0 0,7 6,-1 1,1-13,-1 0,7 6,-1 0,1-6,-1 0,1 0,0 0,-1-6,1 0,-7-7,1 1,-7 6,0 0,0-7,1 1,-7 6,0-1,0-5,0 0,0 5,0 1,-7 0,1 0,0 0,0-1,-7 1,1 0,-7 6,1 0,5 0,1 0,-7 0,1 0,-1 19,0-1,7-5,0-1,-1 7,1-1,6 1,-1-1,7 1,0 0,0-1,0 1,7-7,-1 1,0-1,0 0,13-5,-1-1,1-6,0 0,-7 0,0 0,13 0,0 0,-6-6,-1-1,-5 1,-1 0,7-6,-1-1,-5-5,-1-1,-6 7,1-1,-1 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48"/>
    </inkml:context>
    <inkml:brush xml:id="br0">
      <inkml:brushProperty name="width" value="0.05476" units="cm"/>
      <inkml:brushProperty name="height" value="0.05476" units="cm"/>
      <inkml:brushProperty name="color" value="#F2395B"/>
    </inkml:brush>
  </inkml:definitions>
  <inkml:trace contextRef="#ctx0" brushRef="#br0">108950 32762,'0'-12,"0"18,0 0,0 13,0 0,0-1,0 1,0 0,0-1,0 1,0 0,0-1,0 1,0-1,0 1,0-7,0 1,0-7,0 0,0 1,0-1,0-12,0-1,6-5,0-1,1 1,-1 0,6-7,1 0,-7 1,0-1,6 0,1 1,-7 5,0 1,7 0,-1-1,-6 7,0 0,1-1,-1 1,0 6,0 0,-6 13,0-1,0 1,0-1,0 7,0-1,0 1,0 0,0-7,0 0,0 1,0-1,0-6,0 1,0-1,0 0,6-6,1 0,-1 0,0 0,-6-6,0 0,6-7,0 1,1-1,-1 1,6 0,1-1,-7 1,0-1,0 7,1 0,5-7,0 1,-5 12,-1 0,0-6,0 0,0 6,1 0,-1 0,0 0,0 6,0 0,1 6,-1 1,-6-1,0 1,0-1,0 1,0 5,0 1,0-7,0 1,0-7,0 0,0 0,0 0,0 1,0-1,0-12,0-1,0 1,0 0,0-6</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48"/>
    </inkml:context>
    <inkml:brush xml:id="br0">
      <inkml:brushProperty name="width" value="0.05476" units="cm"/>
      <inkml:brushProperty name="height" value="0.05476" units="cm"/>
      <inkml:brushProperty name="color" value="#F2395B"/>
    </inkml:brush>
  </inkml:definitions>
  <inkml:trace contextRef="#ctx0" brushRef="#br0">110850 31862,'0'-12,"6"18,1 0,-7 7,0-1,0 1,0-1,0 7,0-1,0 7,0 0,0 0,0-1,0 7,0 0,0 0,0 1,-7-8,1 1,6-6,0-1,0 1,0 0,0-7,0 0,0-5,0-1,6-6,1 0,-7-6,0-1,0-5,0 0,0-7,0 0,0 1,0-1,0-12,0 0,0 19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00"/>
    </inkml:context>
    <inkml:brush xml:id="br0">
      <inkml:brushProperty name="width" value="0.04167" units="cm"/>
      <inkml:brushProperty name="height" value="0.04167" units="cm"/>
      <inkml:brushProperty name="color" value="#FED406"/>
    </inkml:brush>
  </inkml:definitions>
  <inkml:trace contextRef="#ctx0" brushRef="#br0">124905 54080 999,'-1'-22'0,"-3"4"0,-2 5 0,-2 4 0,-1 4 0,-2 1 0,0 2 0,-1 1 0,-1 1 0,-2 2 0,-1-1 0,-2 2 0,-2 1 0,-2 0 0,-2 1 0,-3 1 0,1 0 0,2 2 0,4 0 0,3 1 0,1 1 0,-2 0 0,-1 1 0,-2 1 0,-1 2 0,-1 2 0,-1 2 0,0 2 0,-2 2 0,-1 0 0,-2-1 0,-1 1 0,-1 1 0,0 4 0,0 2 0,0 4 0,1 1 0,3 0 0,2 0 0,2 0 0,3 0 0,3 1 0,3-1 0,3 0 0,2-1 0,2-1 0,2-2 0,1-1 0,1-2 0,1 0 0,1-1 0,1-1 0,0 0 0,1-2 0,1 0 0,1-1 0,1-1 0,1 0 0,2-1 0,2-1 0,2-1 0,3-1 0,3 0 0,3-1 0,2-1 0,2-2 0,2-1 0,1-2 0,2-2 0,2-1 0,3-1 0,2-2 0,1-2 0,-2 0 0,-2-1 0,-1 0 0,-1-2 0,0-1 0,0-2 0,0-2 0,0-1 0,3-1 0,1-2 0,1-2 0,0 0 0,-1-1 0,-2 1 0,-1 0 0,-1-1 0,-1 1 0,-1-1 0,-1 1 0,0-1 0,-2-2 0,0-1 0,0-2 0,-2-1 0,1 1 0,0-1 0,0 0 0,-1 1 0,0-1 0,-2 1 0,1-1 0,-2-1 0,-1 0 0,0-3 0,-1-1 0,-1 0 0,-3 0 0,-3 1 0,-1 1 0,-3 0 0,-2-1 0,-2-1 0,-3 0 0,-2-1 0,-1 1 0,-2-1 0,-2 0 0,-1 0 0,-3 0 0,-2 1 0,-2-1 0,-3 0 0,-2 0 0,-2 0 0,-3 0 0,-1 1 0,-1-1 0,-1 0 0,0 0 0,0 1 0,1 2 0,2 1 0,2 1 0,-1 3 0,1 2 0,-2 2 0,0 3 0,-3 1 0,-2 1 0,-4 0 0,-2 2 0,-1 0-19,5 1-42,4 0-39,3 2-40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49"/>
    </inkml:context>
    <inkml:brush xml:id="br0">
      <inkml:brushProperty name="width" value="0.05476" units="cm"/>
      <inkml:brushProperty name="height" value="0.05476" units="cm"/>
      <inkml:brushProperty name="color" value="#F2395B"/>
    </inkml:brush>
  </inkml:definitions>
  <inkml:trace contextRef="#ctx0" brushRef="#br0">110850 32525,'0'-13,"0"7,0 0,6 6,0 0,1 0,-1 0,0 6,0 0,1 1,-1-1,6-6,1 0,-7 6,0 0,0 0,0 1,7-7,-1 0,-12 12,0 0,7-5,-1-1,-6 0,0 0,0 7,0-1,0 1,0-1,-6 7,-1-1,-5 1,-1-1,7-5,0-1,0 7,0 0,-1-7,1 0,6-5,0-1,-6-6,0 0,6-6,0-1,6 1,0 0,-6-6,0-1,6 7,1 0,-7-1</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49"/>
    </inkml:context>
    <inkml:brush xml:id="br0">
      <inkml:brushProperty name="width" value="0.05476" units="cm"/>
      <inkml:brushProperty name="height" value="0.05476" units="cm"/>
      <inkml:brushProperty name="color" value="#F2395B"/>
    </inkml:brush>
  </inkml:definitions>
  <inkml:trace contextRef="#ctx0" brushRef="#br0">111550 32749,'0'25,"6"-19,0 0,1-6,-1 0,6 0,1 0,5 0,1 0,-7 0,1 0,5-6,1 0,-7 0,1 0,-1-7,1 1,-1 5,0 1,-5-6,-1-1,0 1,0 0,-6-1,0 1,0 5,0 1,0 0,0 0,-6 0,0-1,0 1,-1 0,-5 6,0 0,-1 6,1 0,-7 7,1-1,5 7,1 0,-1-1,1 1,6-1,-1 1,7 0,0-1,0-5,0-1,0 1,0-1,7 0,-1 1,0-7,0 0,7 1,-1-1,1-6,-1 0,0 0,1 0,5 0,1 0,-7-6,1-1,6 1,-1 0,-12 0,1-1,-1-5</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50"/>
    </inkml:context>
    <inkml:brush xml:id="br0">
      <inkml:brushProperty name="width" value="0.05476" units="cm"/>
      <inkml:brushProperty name="height" value="0.05476" units="cm"/>
      <inkml:brushProperty name="color" value="#F2395B"/>
    </inkml:brush>
  </inkml:definitions>
  <inkml:trace contextRef="#ctx0" brushRef="#br0">113161 32198,'0'-12,"0"6,0 0,0-1,0 1,-6 6,0 0,6-6,0 0,-6 6,0 0,0-7,-1 1,1 6,0 0,0 6,0 1,-7 5,1 1,6-1,-1 0,1 7,0 0,6-7,0 0,0 7,0 0,0-7,0 1,0-7,0 0,0 6,0 1,6-13,0 0,1 0,-1 0,0 0,0 0,7-6,-1-1,-6-5,0 0,1-1,-1 1,6-7,0 0,-5 1,-1-1,0 1,0-1,7-6,-1 0,-6 7,0-1,1 0,-1 1,0-1,0 1,-6 5,0 1,6-1,1 1,-7 6,0-1,0 1,0 0,0 12,0 0,-7 13,1 0,0-1,0 1,0 0,-1-1,1 13,0 0,6-6,0 0,0 0,0 0,0-7,0 1,0-1,0 1,6-13,0 1,1-1,-1 0,0 0,0 0,7-6,-1 0,-6 0,0 0,7-6</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50"/>
    </inkml:context>
    <inkml:brush xml:id="br0">
      <inkml:brushProperty name="width" value="0.05476" units="cm"/>
      <inkml:brushProperty name="height" value="0.05476" units="cm"/>
      <inkml:brushProperty name="color" value="#F2395B"/>
    </inkml:brush>
  </inkml:definitions>
  <inkml:trace contextRef="#ctx0" brushRef="#br0">114474 32274,'0'-13,"-6"13,0 0,-7 0,1 0,6 7,-1-1,-5 6,0 1,-1-1,1 0,6 7,-1 0,1-7,0 0,6 7,0 0,0-13,0 0,0 7,0-1,6-12,0 0,1 6,-1 0,6-6,1 0,-7-6,0 0,6 0,1 0,-1-7,1 1,-7-1,0 1,7-7,-1 1,0 5,1 1,-7-7,0 1,0-1,1 0,-1 1,0-1,0 7,0-1,-6-5,0-1,7 7,-1-1,-6 7,0 0,0 0,0-1,0 1,0 0,0 18,0 1,-6-1,-1 1,1-1,0 0,6 7,0 0,-6 6,0-1,6 1,0 0,0 0,0 0,0-1,0 1,0-6,0 0,0-13,0 0,0 6,0 1,6-13,0 0,0 0,0 0,1-13,-1 1,6 0,1-1,-7-6,0 1,0 5,0 1,1-7,-1 1,0 5,0 1,0 0,1-1,-1 7,0 0,0 0,1-1,-1 7,0 0,-6 7,0-1,0 6,0 1,0-1,0 0,0 1,0-1,0 1,0-1,0 0,0 1,0-7,0 0,0 0,0 1,6-7,0 0,-6-7,0 1,7 0,-1 0,-6-7,0 1,0 0,0-1,0-5</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51"/>
    </inkml:context>
    <inkml:brush xml:id="br0">
      <inkml:brushProperty name="width" value="0.05476" units="cm"/>
      <inkml:brushProperty name="height" value="0.05476" units="cm"/>
      <inkml:brushProperty name="color" value="#F2395B"/>
    </inkml:brush>
  </inkml:definitions>
  <inkml:trace contextRef="#ctx0" brushRef="#br0">115900 32000,'0'12,"6"-12,0 0,-6 13,0-1,0-5,0-1,7 0,-1 0,0 7,0-1,-6 1,0-1,7-6,-1 1,-6-1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51"/>
    </inkml:context>
    <inkml:brush xml:id="br0">
      <inkml:brushProperty name="width" value="0.05476" units="cm"/>
      <inkml:brushProperty name="height" value="0.05476" units="cm"/>
      <inkml:brushProperty name="color" value="#F2395B"/>
    </inkml:brush>
  </inkml:definitions>
  <inkml:trace contextRef="#ctx0" brushRef="#br0">116387 32700,'0'12,"0"-5,0-1,0 12,0 1,-6 0,0-1,0 1,-1-1,7 1,0 0,-6-7,0 1,6-1,0 0,0-5,0-1,6-6,0 0,1-6,-1-1,0-5,0 0,0-7,1 0,-1 1,0-1,0 7,0-1,1-5,-1-1,6 7,1-1,-7 1,0-1,6 7,1 0,-7 6,0 0,0 0,1 0,-1 12,0 1,-6-1,0 1,6-1,0 0,-6 1,0-1,0 7,0-1,0-5,0-1,7 1,-1-1,-6-6,0 1,0-1,0 0,0 0,0 0,0 1,0-1,6-6,0 0,0-6,1-1,-1 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0:52"/>
    </inkml:context>
    <inkml:brush xml:id="br0">
      <inkml:brushProperty name="width" value="0.05476" units="cm"/>
      <inkml:brushProperty name="height" value="0.05476" units="cm"/>
      <inkml:brushProperty name="color" value="#F2395B"/>
    </inkml:brush>
  </inkml:definitions>
  <inkml:trace contextRef="#ctx0" brushRef="#br0">117123 32724,'0'-24,"0"17,0 1,6 0,0 0,-6 0,0-1,0 1,0 0,-6 6,0 0,0 0,-1 0,1 6,0 0,-6 1,-1-1,1 0,-1 0,1 7,0-1,5 0,1 1,0-1,0 1,0 5,-1 1,7-7,0 1,0-1,0 0,0-5,0-1,7 0,-1 0,6-6,1 0,-7 7,0-1,6-6,1 0,-7-6,0-1,7 1,-1 0,-6-7,0 1,1 0,-1-1,6 1,1-1,-7 1,0 0,0-1,0 1,-6 6,0-1,0 1,0 0,7 0,-1 0,-6-1,0 1,-6 12,-1 1,7-1,0 0,-6 6,0 1,6 5,0 1,-6 0,0-1,6 7,0 0,-7 0,1 0,6 12,0 0,-6 0,0 0,6-6,0 0,0 0,0 0,0 0,0 0,-6 0,-1 1,7-14,0 1,-6-7,0 1,6-1,0 0,-6-5,0-1,-1-6,1 0,0 0,0 0,-7 0,1 0,-7 0,1 0,5 0,1 0,-13-6,0-1,1 1,-1 0,0-6</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1:02"/>
    </inkml:context>
    <inkml:brush xml:id="br0">
      <inkml:brushProperty name="width" value="0.05476" units="cm"/>
      <inkml:brushProperty name="height" value="0.05476" units="cm"/>
      <inkml:brushProperty name="color" value="#F2395B"/>
    </inkml:brush>
  </inkml:definitions>
  <inkml:trace contextRef="#ctx0" brushRef="#br0">118661 32512,'-13'-13,"13"7,0 0,-6 0,0-1,6 1,0 0,-6 0,0 0,6-1,0 1,-7 6,1 0,0-6,0 0,6 0,0-1,-7 1,1 0,0 6,0 0,0 0,-1 0,-5 0,0 0,-1 0,1 0,6 6,-1 0,1-6,0 0,-6 13,-1-1,7-6,0 1,-1-1,1 0,0 0,0 0,0 7,-1-1,7-6,0 1,-6-1,0 0,6 0,0 0,0 1,0-1,0 0,0 0,12 0,1 1,-7-7,0 0,7 6,-1 0,-6 0,1 0,5-6,0 0,-5 7,-1-1,6 0,1 0,-7-6,0 0,-6 6,0 1,6-1,0 0,1 0,-1 1,-6-1,0 0,0 0,0 0,0 1,0-1,0 0,0 0,0 0,0 1,0-1,0 0,-6-6,-1 0,1 6,0 0,0-6,0 0,-1 7,1-1,-6-6,-1 0,7 0,0 0,0 0,0 0,-1 0,1 0,0 0,0 0,-1-6,1-1,0 7,0 0,6-6,0 0,-6 0,-1 0,1-1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31:37.334"/>
    </inkml:context>
    <inkml:brush xml:id="br0">
      <inkml:brushProperty name="width" value="0.05476" units="cm"/>
      <inkml:brushProperty name="height" value="0.05476" units="cm"/>
      <inkml:brushProperty name="color" value="#F2395B"/>
    </inkml:brush>
  </inkml:definitions>
  <inkml:trace contextRef="#ctx0" brushRef="#br0">60887 56086,'-7'0,"7"3,0 1,3-1,1 1,-1-1,1 1,-1-4,1 0,0 3,-1 1,4-4,0 0,-3 0,-1 0,1 0,-1 0,1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31:37.335"/>
    </inkml:context>
    <inkml:brush xml:id="br0">
      <inkml:brushProperty name="width" value="0.05476" units="cm"/>
      <inkml:brushProperty name="height" value="0.05476" units="cm"/>
      <inkml:brushProperty name="color" value="#F2395B"/>
    </inkml:brush>
  </inkml:definitions>
  <inkml:trace contextRef="#ctx0" brushRef="#br0">60823 56565,'0'7,"3"-7,1 0,3 3,0 1,0-4,0 0,0 0,0 0,0 0,0 0,-3 0,-1 0,1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05"/>
    </inkml:context>
    <inkml:brush xml:id="br0">
      <inkml:brushProperty name="width" value="0.04167" units="cm"/>
      <inkml:brushProperty name="height" value="0.04167" units="cm"/>
      <inkml:brushProperty name="color" value="#FED406"/>
    </inkml:brush>
  </inkml:definitions>
  <inkml:trace contextRef="#ctx0" brushRef="#br0">86921 18597 999,'-13'32'0,"1"1"0,-1 2 0,1 1 0,0 1 0,2 1 0,2-1 0,1 0 0,1-1 0,1-1 0,1-1 0,0-2 0,2-3 0,1-1 0,2-3 0,1-2 0,2-2 0,0 0 0,1-2 0,1 1 0,1-2 0,1-1 0,2 0 0,2-1 0,1-2 0,0 0 0,2-3 0,0-1 0,0-1 0,1-1 0,-1 0 0,1-2 0,0 0 0,0-2 0,2-2 0,0-1 0,2-1 0,3 0 0,4 0 0,2 0 0,2-1 0,2-1 0,0-2 0,0-2 0,1-1 0,-1-1 0,-1-2 0,0-2 0,-2-1 0,-2 0 0,-1-2 0,-1 0 0,-1-1 0,1 0 0,1-2 0,1 0 0,0 0 0,1-1 0,1 0 0,0 1 0,0-1 0,-1 1 0,-2-1 0,-1 0 0,-2 1 0,-2-1 0,-1 1 0,-1-1 0,-3 0 0,0-1 0,-3-1 0,0 0 0,-3-1 0,-1-1 0,-1 0 0,-2-2 0,-1 1 0,-1 0 0,-1 1 0,0 1 0,-2 0 0,0 1 0,-1-1 0,0 0 0,-2 1 0,-1-1 0,-2 0 0,-2 1 0,0-1 0,-2 0 0,0 0 0,-1 1 0,-1 0 0,-3 0 0,-2 1 0,-2 1 0,-3 1 0,-1 2 0,-1 1 0,-2 2 0,-2 1 0,-1-1 0,-2 1 0,-1 0 0,-1 0 0,2 2 0,0 1 0,0 2 0,2 2 0,0 1 0,1 2 0,1 1 0,0 1 0,2 0 0,0 0 0,1 0 0,-1 1 0,-1 1 0,-1 2 0,-2 1 0,0 2 0,1 0 0,2 1 0,2 1 0,0 1-19,2-1-42,0 0-39,1 1-40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5:07"/>
    </inkml:context>
    <inkml:brush xml:id="br0">
      <inkml:brushProperty name="width" value="0.04167" units="cm"/>
      <inkml:brushProperty name="height" value="0.04167" units="cm"/>
      <inkml:brushProperty name="color" value="#FED406"/>
    </inkml:brush>
  </inkml:definitions>
  <inkml:trace contextRef="#ctx0" brushRef="#br0">56509 24603 999,'-7'28'0,"-1"-6"0,-3-7 0,0-5 0,-1-5 0,-1-3 0,1-1 0,-1-3 0,0-3 0,-2-2 0,-1-4 0,-2-3 0,1-1 0,0 0 0,3 2 0,0 0 0,2 0 0,0-2 0,-1-2 0,1 0 0,-1-2 0,-1-1 0,0-1 0,-1 0 0,0-1 0,2-2 0,1-2 0,2-1 0,1-2 0,1 0 0,1 0 0,0-2 0,2 1 0,1 2 0,2 3 0,1 3 0,1-1 0,0 0 0,0 0 0,0-1 0,1-1 0,2 3 0,3 1 0,3 2 0,0-1 0,2-1 0,0-1 0,1-2 0,1-1 0,2 0 0,1 0 0,2 1 0,1-1 0,1 0 0,0 0 0,2 0 0,-1 1 0,1 0 0,0 1 0,-1 1 0,2 0 0,1 1 0,1-1 0,3 0 0,1 2 0,4 1 0,2 3 0,4 3 0,1 1 0,-1 1 0,-1 0 0,0 2 0,-2 0 0,-2 3 0,-3 3 0,-2 2 0,0 2 0,1 4 0,2 3 0,1 3 0,1 3 0,-1 3 0,-1 3 0,-1 3 0,0 3 0,-1 2 0,-1 3 0,-1 2 0,-1 2 0,-3 3 0,-2 2 0,-2 2 0,-2 1 0,-3-2 0,-3-2 0,-1 0 0,-3-2 0,-2 0 0,-3 0 0,-1 1 0,-2-1 0,1 1 0,1 2 0,1 0 0,-1-1 0,-1-1 0,-2-1 0,-1-2 0,-2-2 0,0 0 0,-1-1 0,-1 0 0,-1-2 0,-1-1 0,-3-2 0,0-1 0,-2-1 0,-2 1 0,-1 0 0,-2 2 0,-2-1 0,0-1 0,-3-2 0,-1-2 0,-1-1 0,1-2 0,-1-1 0,0-1 0,0-3 0,2-2 0,0-2 0,1-3 0,1-1 0,0-1 0,1-1 0,1 0 0,0-3 0,-1-4 0,0-3 0,-1-5 0,0-1 0,5 1 0,1 0 0,5 2 0,-1-1-19,-3-2-42,-3-1-39,-3-2-40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5:09"/>
    </inkml:context>
    <inkml:brush xml:id="br0">
      <inkml:brushProperty name="width" value="0.04167" units="cm"/>
      <inkml:brushProperty name="height" value="0.04167" units="cm"/>
      <inkml:brushProperty name="color" value="#FED406"/>
    </inkml:brush>
  </inkml:definitions>
  <inkml:trace contextRef="#ctx0" brushRef="#br0">60450 28087 999,'24'-16'0,"-3"4"0,-2 5 0,-2 5 0,-2 2 0,1 0 0,-1 0 0,1 0 0,0 0 0,2 1 0,1 1 0,2 1 0,0 1 0,0 0 0,-2 1 0,1 1 0,-2 0 0,1 0 0,-1 0 0,1 1 0,1-1 0,2 2 0,2 0 0,3 1 0,1 0 0,1 0 0,1 0 0,1 1 0,0-1 0,0 0 0,0 1 0,0-1 0,-1 1 0,0 3 0,-1 2 0,0 3 0,-1 0 0,2 1 0,2 0 0,2-1 0,-1 1 0,2 0 0,-1-1 0,0 1 0,0-1 0,0 1 0,0 0 0,0-1 0,0 1 0,-3-1 0,0 1 0,-3 0 0,0-1 0,-2 1 0,0-1 0,0 1 0,-1-1 0,1 0 0,1-2 0,0 0 0,1 0 0,1 1 0,1 0 0,1 2 0,-1-2 0,-3-1 0,-2-1 0,-2-1 0,-1-2 0,0 2 0,-1 0 0,1 1 0,-1 1 0,0-1 0,-1 1 0,-1-1 0,-1 0 0,1 0 0,-1-2 0,1 0 0,0 0 0,2-1 0,2 0 0,1 1 0,0-1 0,-2 1 0,-1-1 0,-1 0 0,-2 1 0,1-1 0,-1 1 0,1-1 0,0 0 0,-1-1 0,1 0 0,-1-2 0,0 1 0,-2 1 0,-1 0 0,-2 1 0,-1 0 0,-1 1 0,0-1 0,-1 1 0,-1-1 0,0 0 0,1 1 0,-1-1 0,1 1 0,0-1 0,1 0 0,1 1 0,0-1 0,-1 1 0,0-1 0,-1 0 0,-1 1 0,0-1 0,1 1 0,-1-1 0,0 0 0,1-1 0,-1 0 0,0-2 0,1 1 0,0 1 0,1 0 0,2 1 0,-2 0 0,-1-1 0,-1-1 0,-2 0 0,-1-1 0,0 1 0,0-1 0,1 0 0,-1 1 0,0 1 0,0 0 0,0 1 0,1 1 0,-1 3 0,0 3 0,0 1 0,0 1 0,-1-2 0,-1-1 0,0-1 0,-1-2 0,0 1 0,0-1 0,0 1 0,0-2 0,0 1 0,0-1 0,1-2 0,-1 1 0,0 1 0,0 0 0,0 1 0,0 0 0,0 0 0,0-2 0,0 0 0,0-1 0,1 1 0,-1-1 0,0 1 0,0-1 0,0 2 0,0 0 0,0 2 0,0-2 0,0 1 0,0-2 0,1 0 0,-2 0 0,0 1 0,-1 0 0,0 1 0,-1 0 0,1-1 0,1 0 0,1-1 0,0 0 0,0 0 0,0 2 0,0 0 0,0 0 0,-1-1 0,-1 0 0,0-1 0,-1-1 0,1 0 0,1 1 0,1-1 0,-2-1 0,-4-2 0,-3-2 0,-5-3 0,0-2 0,0-4 0,3-2 0,1-4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5:09"/>
    </inkml:context>
    <inkml:brush xml:id="br0">
      <inkml:brushProperty name="width" value="0.04167" units="cm"/>
      <inkml:brushProperty name="height" value="0.04167" units="cm"/>
      <inkml:brushProperty name="color" value="#FED406"/>
    </inkml:brush>
  </inkml:definitions>
  <inkml:trace contextRef="#ctx0" brushRef="#br0">71550 37099 999,'17'18'0,"-3"-3"0,-3-2 0,-3-3 0,-2 0 0,0 0 0,0 2 0,0 0 0,1 0 0,-1-1 0,0-1 0,0 0 0,1 0 0,0 2 0,1 1 0,1 2 0,0 0 0,1-1 0,-1 0 0,0-1 0,0-1 0,-2 1 0,-2-1 0,-1 0 0,-1-2 0,0-7 0,0-6 0,1-7 0,-1-3 0,1-2 0,1-1 0,1-2 0,1 0 0,-1 0 0,0 2 0,0 0 0,0 0 0,1-1 0,-1 0 0,0-1 0,0-1 0,-1 0 0,-1 1 0,0-1 0,-1 1 0,1 0 0,1 2 0,1 0 0,0 1 0,-1 0 0,-1 2 0,0 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5:12"/>
    </inkml:context>
    <inkml:brush xml:id="br0">
      <inkml:brushProperty name="width" value="0.04167" units="cm"/>
      <inkml:brushProperty name="height" value="0.04167" units="cm"/>
      <inkml:brushProperty name="color" value="#FED406"/>
    </inkml:brush>
  </inkml:definitions>
  <inkml:trace contextRef="#ctx0" brushRef="#br0">78762 36143 999,'-16'-13'0,"3"1"0,4 0 0,4-1 0,3 0 0,2 0 0,3-2 0,2 0 0,1 0 0,1 1 0,-1 0 0,0 1 0,1 1 0,1-2 0,3-1 0,0 1 0,2-2 0,2 1 0,1-1 0,2 1 0,2-2 0,2-1 0,2-1 0,3-2 0,2-1 0,1 1 0,2-1 0,1 0 0,1 1 0,0 0 0,0 1 0,1 2 0,0-2 0,2 1 0,3-2 0,3 0 0,2 0 0,4 0 0,4 1 0,4 1 0,1 1 0,-1-1 0,-2 0 0,-2 1 0,1-1 0,4 2 0,2 0 0,4 2 0,-1-1 0,-2 1 0,-4-1 0,-3 0 0,1 1 0,4 1 0,3 0 0,4 2 0,0 0 0,-3 2 0,-5 1 0,-3 2 0,-4 2 0,-3 1 0,-3 2 0,-3 1 0,-1 1 0,2 0 0,1 0 0,2 0 0,-2 0 0,-2 1 0,-3 1 0,-3 1 0,-4 0 0,-2 0 0,-4 0 0,-3 1 0,-2-1 0,0 1 0,-1 1 0,-1 1 0,-1 0 0,-1-1 0,0-1 0,-1 0 0,-1-1 0,-1 0 0,0 0 0,-1 0 0,0 0 0,2 0 0,1 0 0,2 1 0,-5-1-19,-9 0-42,-11 0-39,-9 0-40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3T12:15:13"/>
    </inkml:context>
    <inkml:brush xml:id="br0">
      <inkml:brushProperty name="width" value="0.04167" units="cm"/>
      <inkml:brushProperty name="height" value="0.04167" units="cm"/>
      <inkml:brushProperty name="color" value="#FED406"/>
    </inkml:brush>
  </inkml:definitions>
  <inkml:trace contextRef="#ctx0" brushRef="#br0">78736 37161 999,'-6'-20'0,"-2"10"0,0 10 0,-1 11 0,1 5 0,-1 0 0,2 2 0,0 0 0,1 1 0,2 1 0,-1 1 0,2 0 0,-1 0 0,0 0 0,-1-1 0,-1-1 0,0-1 0,1-1 0,1 0 0,1-1 0,-1-1 0,1 1 0,0-1 0,0 1 0,0-1 0,1-1 0,1 0 0,1-1 0,0 0 0,0 2 0,0 1 0,0 2 0,0 0 0,1-2 0,1-1 0,1-2 0,1-4 0,1-7 0,2-7 0,2-7 0,0-4 0,1 1 0,-1-1 0,0 1 0,0 0 0,1 3 0,-1 3 0,0 1 0,1 2 0,-1 0 0,0 0 0,1-1 0,-1 1 0,2 0 0,0 0 0,1 0 0,1-1 0,2 1 0,1 0 0,2 0 0,1 0 0,1-1 0,0 1 0,2 0 0,0 0 0,1 0 0,0-1 0,2 1 0,0 0 0,-1 1 0,1 1 0,0 1 0,-1-1 0,-3 1 0,-2 0 0,-2 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25"/>
    </inkml:context>
    <inkml:brush xml:id="br0">
      <inkml:brushProperty name="width" value="0.05476" units="cm"/>
      <inkml:brushProperty name="height" value="0.05476" units="cm"/>
      <inkml:brushProperty name="color" value="#F2395B"/>
    </inkml:brush>
  </inkml:definitions>
  <inkml:trace contextRef="#ctx0" brushRef="#br0">92639 39229,'21'11,"-11"-6,1 0,5-5,-1 0,1 0,0 0,5 0,0 0,-5-5,0 0,5-6,0 1,0-1,0 0,1-4,-1-1,-6 5,1 1,-5-6,-1 0,-4 5,-1 1,-5-1,0 1,-5-1,-1 1,-9 4,-1 1,0 5,0 0,-5-5,0 0,-6 10,1 0,5 6,0-1,0 11,0 0,5 1,0-1,0 5,0 0,6-4,-1-1,6 5,0 0,5-10,0 0,5 5,0 0,11-5,0 0,-6 0,1 0,5-11,0 0,-1-5,1 0,5 0,1 0,4-16,0 1,-5-7,1 1,4 5,0 1,1-6,-1-1,-21 12,1-1,4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26"/>
    </inkml:context>
    <inkml:brush xml:id="br0">
      <inkml:brushProperty name="width" value="0.05476" units="cm"/>
      <inkml:brushProperty name="height" value="0.05476" units="cm"/>
      <inkml:brushProperty name="color" value="#F2395B"/>
    </inkml:brush>
  </inkml:definitions>
  <inkml:trace contextRef="#ctx0" brushRef="#br0">94607 39963,'0'21,"0"-10,0-1,0 6,0 0,-5 0,0 0,5 0,0 0,0-1,0 1,0-5,0 0,0-1,0 1,0-6,0 0,0 1,0-1,5-5,0 0,1 0,-1 0,0-5,1-1,-1 1,0 0,1-6,-1 1,0-1,1 0,-6-5,0 1,0 4,0 0,5 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26"/>
    </inkml:context>
    <inkml:brush xml:id="br0">
      <inkml:brushProperty name="width" value="0.05476" units="cm"/>
      <inkml:brushProperty name="height" value="0.05476" units="cm"/>
      <inkml:brushProperty name="color" value="#F2395B"/>
    </inkml:brush>
  </inkml:definitions>
  <inkml:trace contextRef="#ctx0" brushRef="#br0">94597 39200,'0'11,"0"-1,0 1,0-6,0 0,5 6,0-1,1-4,-1-1,0-5,1 0,-1 0,0 0,1 0,-1 0,-5-5</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27"/>
    </inkml:context>
    <inkml:brush xml:id="br0">
      <inkml:brushProperty name="width" value="0.05476" units="cm"/>
      <inkml:brushProperty name="height" value="0.05476" units="cm"/>
      <inkml:brushProperty name="color" value="#F2395B"/>
    </inkml:brush>
  </inkml:definitions>
  <inkml:trace contextRef="#ctx0" brushRef="#br0">95745 38689,'0'10,"0"-5,0 1,0 4,0 1,0-6,0 0,0 1,0-1,0 0,0 0,0 6,0 0,0-6,0 0,6 1,-1-1,-5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28"/>
    </inkml:context>
    <inkml:brush xml:id="br0">
      <inkml:brushProperty name="width" value="0.05476" units="cm"/>
      <inkml:brushProperty name="height" value="0.05476" units="cm"/>
      <inkml:brushProperty name="color" value="#F2395B"/>
    </inkml:brush>
  </inkml:definitions>
  <inkml:trace contextRef="#ctx0" brushRef="#br0">96181 39475,'10'0,"-4"0,-1 0,-5-6,0 1,0 0,0 0,-5 5,-1 0,-4 0,-1 0,0 0,1 0,-6 5,0 0,6 0,-1 1,1-1,-1 0,6 6,-1-1,1-4,0-1,-1 0,1 0,5 6,0 0,0-6,0 0,5 0,1 1,4-1,1 0,0 1,-1-1,1 0,-1 0,6-5,0 0,-6 6,1-1,0 0,-1 1,1-6,-1 0,-4 0,-1 0,0 5,1 0,-1-5,0 0,-5 5,0 1,6-6,-1 0,-5 5,0 0,-5 6,-1-1,-4 1,-1 0,-5 4,0 1,0 0,0 0,-5-6,0 1,11-6,-1 1,-5-1,0 0,11-5,0 0,-1 0,1 0,5-5,0 0,0-6,0 0,11-4,-1-1,-4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18"/>
    </inkml:context>
    <inkml:brush xml:id="br0">
      <inkml:brushProperty name="width" value="0.04167" units="cm"/>
      <inkml:brushProperty name="height" value="0.04167" units="cm"/>
      <inkml:brushProperty name="color" value="#FED406"/>
    </inkml:brush>
  </inkml:definitions>
  <inkml:trace contextRef="#ctx0" brushRef="#br0">81535 64981 999,'24'-5'0,"-3"4"0,-2 2 0,-2 4 0,-2 1 0,-2 1 0,-1-1 0,-2 0 0,-1 1 0,2 1 0,0 3 0,1 0 0,-1 2 0,-2 0 0,-2 2 0,-3 0 0,-2 1 0,-4 0 0,-3 2 0,-2 0 0,-3 0 0,1-3 0,0-3 0,0-1 0,-2-2 0,0 1 0,-2-1 0,-2 0 0,-1 0 0,-1-1 0,0-1 0,-1 0 0,-1-1 0,0 1 0,1-1 0,-1 0 0,1 0 0,-1 0 0,0 1 0,1-1 0,0-1 0,1 0 0,3 0 0,1-2 0,0 0 0,1 1 0,-1-1 0,1 0 0,0-1 0,-1 0 0,1-1 0,-1 0 0,4-1 0,6 1 0,6 1 0,6 1 0,4 0 0,1-1 0,0-1 0,1-1 0,1 1 0,1 0 0,0 1 0,1 1 0,1-1 0,1 0 0,1-1 0,0 0 0,0-1 0,0 0 0,-1 0 0,-1 0 0,-1 0 0,1 0 0,0 0 0,-1 0 0,1 0 0,-1 0 0,1 0 0,0 0 0,-2 0 0,0 0 0,-3 0 0,0 0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1"/>
    </inkml:context>
    <inkml:brush xml:id="br0">
      <inkml:brushProperty name="width" value="0.05476" units="cm"/>
      <inkml:brushProperty name="height" value="0.05476" units="cm"/>
      <inkml:brushProperty name="color" value="#F2395B"/>
    </inkml:brush>
  </inkml:definitions>
  <inkml:trace contextRef="#ctx0" brushRef="#br0">100648 38774,'0'-10,"0"4,0 1,0-5,0-1,-5 6,-1 0,1-1,0 1,0 0,-1-1,-4 1,-1 0,1 5,-1 0,1 0,-1 0,0 10,1 1,-1 0,1-1,-1 6,1 0,-1 5,0 0,6 0,0 0,-6 6,1-1,10 0,0 1,-6-6,1 0,5 0,0 0,5-5,1 0,4 0,1 0,-1-11,1 0,0 1,-1-1,1-5,-1 0,1-5,-1-1,6 1,0 0,0-6,0 1,-6-6,1 0,5 0,0 0,-6 6,1-1,-11-5,0 0,0 6,0-1,0 6</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2"/>
    </inkml:context>
    <inkml:brush xml:id="br0">
      <inkml:brushProperty name="width" value="0.05476" units="cm"/>
      <inkml:brushProperty name="height" value="0.05476" units="cm"/>
      <inkml:brushProperty name="color" value="#F2395B"/>
    </inkml:brush>
  </inkml:definitions>
  <inkml:trace contextRef="#ctx0" brushRef="#br0">100862 39455,'-10'11,"20"-11,1 0,0 5,-1 0,1-5,-1 0,6 6,0-1,-6 0,1 0,0-5,-1 0,1 6,-1-1,-4-5,-1 0,0 0,0 0,1 5,-1 0,-10-5,-1 0,1 11,0 0,5-1,0 1,-5-1,-1 1,1 5,0-1,5 1,0 0,0-5,0-1,-6 1,1-1,5-5,0 1,0-1,0 0,0 1,0-1,0-10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3"/>
    </inkml:context>
    <inkml:brush xml:id="br0">
      <inkml:brushProperty name="width" value="0.05476" units="cm"/>
      <inkml:brushProperty name="height" value="0.05476" units="cm"/>
      <inkml:brushProperty name="color" value="#F2395B"/>
    </inkml:brush>
  </inkml:definitions>
  <inkml:trace contextRef="#ctx0" brushRef="#br0">101979 39166,'11'-11,"-11"6,0-1,0 1,0 0,0 0,0-1,5 1,0 0,-5-1,0 1,0 0,0 0,0-1,0 1,-5 5,0 0,-1-5,1 0,0 5,-1 0,-4 0,-1 0,6 10,0 1,-6-1,1 1,-1-1,0 1,1 5,-1 0,1-1,-1 1,0 0,1 0,10 0,0 0,0-1,0 1,0 0,0 0,5 0,0 0,6-11,0 0,-1 0,1 1,-1-1,1 0,5-5,0 0,-6 0,1 0,-1-10,1-1,5 6,0 0,-6-6,1 0,5-4,0-1,-11 5,0 1,6-6</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3"/>
    </inkml:context>
    <inkml:brush xml:id="br0">
      <inkml:brushProperty name="width" value="0.05476" units="cm"/>
      <inkml:brushProperty name="height" value="0.05476" units="cm"/>
      <inkml:brushProperty name="color" value="#F2395B"/>
    </inkml:brush>
  </inkml:definitions>
  <inkml:trace contextRef="#ctx0" brushRef="#br0">102979 39209,'0'-10,"0"15,0 0,-6 6,1-1,0 1,-1-1,-4 6,-1 0,1 0,-1 0,6 5,0 0,-6 0,1 0,4-5,1 0,0 0,0-1,5-4,0 0,-6-1,1 1,5-6,0 0,5-15,1-1,-1-5,0 0,0 6,1-1,-1-5,0 1,0-1,1 0,-6 11,0-1,5-4</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3"/>
    </inkml:context>
    <inkml:brush xml:id="br0">
      <inkml:brushProperty name="width" value="0.05476" units="cm"/>
      <inkml:brushProperty name="height" value="0.05476" units="cm"/>
      <inkml:brushProperty name="color" value="#F2395B"/>
    </inkml:brush>
  </inkml:definitions>
  <inkml:trace contextRef="#ctx0" brushRef="#br0">103320 39187,'0'-11,"5"11,1 0,-6 5,0 1,0 4,0 1,5-1,0 1,-5 0,0-1,0 6,0 0,0 0,0 0,5 5,1 0,-6-5,0 0,5 0,0-1,1 1,-1 0,0-11,0 1,1-1,-1 0,5 0,1 1,-6-6,1 0,-1 0,0 0,0 0,1 0,-1-6,0 1,1-5,-1-1,0 1,0-1,1-5,-1 0,0 0,0 1,1-1,-1 0,0 0,1 0,-1 0,0 0,0 0,1 1,-1 4,0 0,-5 1,0-1,6 6,-1 0,-5-1,0 1,0 0,0-1,0 1,0 0,0 10,0 0,-5 1</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4"/>
    </inkml:context>
    <inkml:brush xml:id="br0">
      <inkml:brushProperty name="width" value="0.05476" units="cm"/>
      <inkml:brushProperty name="height" value="0.05476" units="cm"/>
      <inkml:brushProperty name="color" value="#F2395B"/>
    </inkml:brush>
  </inkml:definitions>
  <inkml:trace contextRef="#ctx0" brushRef="#br0">104830 39623,'-10'0,"4"0,1 0,5 6,0-1,11-5,-1 0,1 0,-1 0,6 5,0 1,0-6,0 0,0 0,0 0,-1 5,1 0,0-5,0 0,-6 0,1 0,-6 6,1-1,4-5,1 0,-6 0,0 0,1-5,-1-1,-5-4</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39"/>
    </inkml:context>
    <inkml:brush xml:id="br0">
      <inkml:brushProperty name="width" value="0.05476" units="cm"/>
      <inkml:brushProperty name="height" value="0.05476" units="cm"/>
      <inkml:brushProperty name="color" value="#F2395B"/>
    </inkml:brush>
  </inkml:definitions>
  <inkml:trace contextRef="#ctx0" brushRef="#br0">106745 39561,'-10'0,"10"10,0 1,0-6,0 0,-6 6,1-1,5 1,0 0,0-1,0 1,0-1,0 1,0-1,0 1,0-6,0 0,0 1,0-1,5 0,1 1,-1-1,0 0,6-5,0 0,-1 0,1 0,5-10,-1-1,-4 6,-1-1,6-4,0-1,-5-4,-1-1,-4 5,-1 1,6-1,-1 0,-10 6,0 0,6 0,-1-1,-5 1,0 0,0 0,0-1,0 1,0 0,-5 5,-1 0,1-6,0 1,-6 0,0 0,1 5,-1 0,1 0,-1 0,-5 0,0 0,11 0,0 0,-6 5,1 0,4-5,1 0,5 5,0 1,11-6,-1 0,-4 0,-1 0,5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0"/>
    </inkml:context>
    <inkml:brush xml:id="br0">
      <inkml:brushProperty name="width" value="0.05476" units="cm"/>
      <inkml:brushProperty name="height" value="0.05476" units="cm"/>
      <inkml:brushProperty name="color" value="#F2395B"/>
    </inkml:brush>
  </inkml:definitions>
  <inkml:trace contextRef="#ctx0" brushRef="#br0">107852 39548,'0'11,"-5"0,-1-1,6 1,0-1,0 1,0 0,-5 5,0-1,5 1,0 0,0-5,0-1,0 1,0 0,0-6,0 0,5 0,0 1,1-6,-1 0,0 0,1 0,-1-6,0 1,1-5,-1-1,5 0,1 1,-6-1,1 1,-1-1,0 0,6-4,-1-1,-4 10,-1 1,0-6,1 1,-1 5,0-1,1-4,-1-1,0 6,0-1,1 6,-1 0,-5-5,0 0,0 10,0 0,0 1,0-1,0 6,0-1,0 1,0-1,0 1,0 0,0-1,0 1,0-1,0 1,0 0,0-1,0-4,0-1,0 0,0 0,5 1,1-1,-6 0,0 1,5-1,0 0,1-5,-1 0,-5-10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0"/>
    </inkml:context>
    <inkml:brush xml:id="br0">
      <inkml:brushProperty name="width" value="0.05476" units="cm"/>
      <inkml:brushProperty name="height" value="0.05476" units="cm"/>
      <inkml:brushProperty name="color" value="#F2395B"/>
    </inkml:brush>
  </inkml:definitions>
  <inkml:trace contextRef="#ctx0" brushRef="#br0">108660 39497,'-10'0,"4"0,1 0,16 0,-1 0,1 0,-1 0,11 0,1 0,-7 0,1 0,0 5,0 0,5 1,0-1,-5-5,0 0,-6 0,1 0,-1 5,1 1,-6-6,0 0,1 0,-1 0,-10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1"/>
    </inkml:context>
    <inkml:brush xml:id="br0">
      <inkml:brushProperty name="width" value="0.05476" units="cm"/>
      <inkml:brushProperty name="height" value="0.05476" units="cm"/>
      <inkml:brushProperty name="color" value="#F2395B"/>
    </inkml:brush>
  </inkml:definitions>
  <inkml:trace contextRef="#ctx0" brushRef="#br0">109342 39252,'0'-10,"-6"15,1 0,5 6,0-1,0 1,0-1,0 6,0 0,0 0,0 0,0 0,0-1,0 1,0 0,0 0,0 0,0 0,0-1,-6-9,1-1,5 6,0-1,0-5,0 1,0-1,0 0,0-10,0 0,5-1,1 1,-6-5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49"/>
    </inkml:context>
    <inkml:brush xml:id="br0">
      <inkml:brushProperty name="width" value="0.04167" units="cm"/>
      <inkml:brushProperty name="height" value="0.04167" units="cm"/>
      <inkml:brushProperty name="color" value="#FED406"/>
    </inkml:brush>
  </inkml:definitions>
  <inkml:trace contextRef="#ctx0" brushRef="#br0">79575 63932 999,'-11'64'0,"3"-8"0,3-9 0,4-9 0,2-5 0,1 0 0,2 0 0,1-2 0,3-1 0,1-1 0,3-2 0,3-1 0,2-2 0,3-2 0,3-1 0,4-1 0,0-3 0,1 0 0,0-3 0,0 0 0,0-3 0,0-2 0,0-3 0,0-1 0,1-3 0,2-1 0,3-2 0,2-1 0,2-2 0,1-2 0,2-1 0,2-1 0,-1-2 0,-2 0 0,-2-2 0,-3 1 0,-2-3 0,0 0 0,0-3 0,-2 0 0,0-3 0,0 1 0,0-2 0,0 0 0,0 0 0,0 0 0,0 1 0,0 1 0,-1 1 0,-3-1 0,-2 0 0,-2 1 0,-2-1 0,-1 1 0,-3-1 0,0 0 0,-3 0 0,0-1 0,-3 0 0,-1-1 0,-1-2 0,-1-1 0,0-1 0,-2-2 0,0-2 0,-2 2 0,-2-1 0,-1 0 0,-1 0 0,0 0 0,0 0 0,0 0 0,-1 0 0,0 0 0,-1 0 0,0 1 0,-3-1 0,-1 0 0,-3 0 0,-2 0 0,-3 0 0,-2 2 0,-2 0 0,-3 0 0,-2 3 0,-2 1 0,-2 3 0,-3 3 0,-2 1 0,-1 3 0,-2 3 0,-1 1 0,-1 3 0,1 1 0,1 2 0,0 1 0,0 2 0,-1 1 0,-2 2 0,-2 1 0,-1 3 0,-1 5 0,-3 2 0,0 5 0,-1 2 0,3 1 0,3 1 0,1 0 0,3 1 0,1 1 0,2 1 0,1 1 0,3-2 0,4-1 0,3-3 0,5-2 0,2-2-19,-1 1-42,1 0-39,-1-1-40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1"/>
    </inkml:context>
    <inkml:brush xml:id="br0">
      <inkml:brushProperty name="width" value="0.05476" units="cm"/>
      <inkml:brushProperty name="height" value="0.05476" units="cm"/>
      <inkml:brushProperty name="color" value="#F2395B"/>
    </inkml:brush>
  </inkml:definitions>
  <inkml:trace contextRef="#ctx0" brushRef="#br0">109777 39582,'-11'10,"6"1,0-1,5 6,0 0,-5 10,-1 1,1-1,0 1,5-1,0 0,-6 6,1 0,0-6,0 1,5-1,0 1,-6-6,1 0,5 0,0 0,0-5,0 0,0-6,0 1,0-6,0 0,0-10,0 0,5-6,1 1,-1-11,0 0,0 5,1 0,-6-5,0 0,0-6,0 1,5 10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1"/>
    </inkml:context>
    <inkml:brush xml:id="br0">
      <inkml:brushProperty name="width" value="0.05476" units="cm"/>
      <inkml:brushProperty name="height" value="0.05476" units="cm"/>
      <inkml:brushProperty name="color" value="#F2395B"/>
    </inkml:brush>
  </inkml:definitions>
  <inkml:trace contextRef="#ctx0" brushRef="#br0">109873 39433,'0'-11,"5"11,1 0,-6-5,0 0,5 5,0 0,1 5,-1 0,5 0,1 1,-1 4,1 1,5-1,0 1,-1-6,1 1,-5 4,-1 1,-5-1,1 1,-1-1,0 1,1 0,-1-1,-5 1,0-1,-5 1,-1-1,-4 1,-1 0,1-1,-1 1,-5-6,1 0,4 6,0-1,1-4,-1-1,6-5,0 0,0 5,-1 0,6-10,0 0,6-6,-1 1,0-1,0 1,6-1,-1 1,1-1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2"/>
    </inkml:context>
    <inkml:brush xml:id="br0">
      <inkml:brushProperty name="width" value="0.05476" units="cm"/>
      <inkml:brushProperty name="height" value="0.05476" units="cm"/>
      <inkml:brushProperty name="color" value="#F2395B"/>
    </inkml:brush>
  </inkml:definitions>
  <inkml:trace contextRef="#ctx0" brushRef="#br0">110990 39752,'11'0,"-11"5,0 0,0 6,0-1,-6 6,1 0,5 0,0 0,-5-1,0 1,5 0,0 0,0 0,0 0,0-11,0 0,5 0,0 1,-5-1,0 0,11-5,-1 0,-4 0,-1 0,0 0,0 0,1-10,-1-1,6 1,-1-1,-5 0,1 1,-1-1,0 1,6-6,-1 0,-4 6,-1-1,0 0,0 1,1 5,-1-1,0-4,1-1,-6 6,0 0,5-1,0 1,0 5,1 0,-6 11,0-1,0-5,0 1,0 10,0-1,0-4,0 0,0 4,0 1,0-5,0-1,5 1,0-1,-5 1,0 0,0-6,0 0,0 0,0 1,0-1,0 0,0-10,0 0,0-1,0 1,0-5,0-1,0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2"/>
    </inkml:context>
    <inkml:brush xml:id="br0">
      <inkml:brushProperty name="width" value="0.05476" units="cm"/>
      <inkml:brushProperty name="height" value="0.05476" units="cm"/>
      <inkml:brushProperty name="color" value="#F2395B"/>
    </inkml:brush>
  </inkml:definitions>
  <inkml:trace contextRef="#ctx0" brushRef="#br0">111756 39592,'-10'0,"10"-5,0 0,5 5,0 0,6 0,0 0,4 0,1 0,5 0,1 0,-1 5,0 0,5-5,1 0,-6 6,0-1,-5-5,0 0,0 5,0 1,-6-6,1 0,-6 0,0 0,1 0,-1 0,-10 0,-1 0,1 0,0 0,-1-11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42"/>
    </inkml:context>
    <inkml:brush xml:id="br0">
      <inkml:brushProperty name="width" value="0.05476" units="cm"/>
      <inkml:brushProperty name="height" value="0.05476" units="cm"/>
      <inkml:brushProperty name="color" value="#F2395B"/>
    </inkml:brush>
  </inkml:definitions>
  <inkml:trace contextRef="#ctx0" brushRef="#br0">112549 39378,'-11'-11,"6"16,-1 1,6 10,0-1,0-4,0 0,-5 10,0 0,5 0,0 0,0 0,0 0,-6-5,1 0,5 0,0 0,0-1,0 1,0-5,0-1,0-4,0-1,0 0,0 1,-5-6,0 0,5-11,0 0,0 1,0-1,0-5,0 1,-6 4</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58"/>
    </inkml:context>
    <inkml:brush xml:id="br0">
      <inkml:brushProperty name="width" value="0.05476" units="cm"/>
      <inkml:brushProperty name="height" value="0.05476" units="cm"/>
      <inkml:brushProperty name="color" value="#F2395B"/>
    </inkml:brush>
  </inkml:definitions>
  <inkml:trace contextRef="#ctx0" brushRef="#br0">93192 44539,'0'-11,"5"6,1 0,-1 10,0 0,1 11,-1 0,-5 5,0 0,5 5,0 1,-5-6,0 0,0 0,0 0,6 0,-1 1,-5-7,0 1,5-5,0-1,-5 1,0 0,0-6,0 0,0 0,0 1,0-1,0 0,0-10,0 0,0-1,0 1,0-5,0-1,0-5,0 0,0 6,0-1,0-5,0 0,6 6,-1-1,0-5,0 1,6-6,0-1,-1 1,1 0,-1 5,1 0,-1 6,1-1,-1-5,1 1,-1 9,1 1,5 5,0 0,-6-5,1 0,-6 5,0 0,0 5,1 0,-6 0,0 1,5-1,0 0,-5 0,0 1,0-1,0 0,6-5,-1 0,-5 6,0-1,0 0,0 0,-5-5</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6:59"/>
    </inkml:context>
    <inkml:brush xml:id="br0">
      <inkml:brushProperty name="width" value="0.05476" units="cm"/>
      <inkml:brushProperty name="height" value="0.05476" units="cm"/>
      <inkml:brushProperty name="color" value="#F2395B"/>
    </inkml:brush>
  </inkml:definitions>
  <inkml:trace contextRef="#ctx0" brushRef="#br0">94256 44806,'0'11,"0"-1,0 1,5-6,1 0,-1 1,0-1,6-5,-1 0,6 5,0 0,0-5,0 0,-6 0,1 0,5 0,-1 0,-9-5,-1 0,5 0,1-1,-6-4,1-1,-1 6,0 0,-5-6,0 0,5 1,1-1,-6 6,0 0,0-6,0 1,-6-1,1 1,0 4,0 1,-6 0,0-1,6 1,0 0,-11 5,0 0,6 5,-1 0,-10 6,0 0,10 4,1 1,-1 5,1 0,4 1,1-1,0-5,0-1,5 1,0 0,10-5,1-1,5 1,-1-1,1-4,0-1,0-5,0 0,5 0,0 0,-11 0,1 0,10-5,0-1,-10 1,-1 0,1-6</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0"/>
    </inkml:context>
    <inkml:brush xml:id="br0">
      <inkml:brushProperty name="width" value="0.05476" units="cm"/>
      <inkml:brushProperty name="height" value="0.05476" units="cm"/>
      <inkml:brushProperty name="color" value="#F2395B"/>
    </inkml:brush>
  </inkml:definitions>
  <inkml:trace contextRef="#ctx0" brushRef="#br0">95533 44752,'0'-11,"0"6,0 0,0 15,0 1,0 10,0 0,0 5,0 1,0-1,0 1,0 4,0 1,0 0,0-1,0 1,0 0,0-6,0 1,0-1,0 0,0-10,0 0,5 0,1 0,-6-6,0 1,0-6,0 0,5-5,0 0,-5-10,0-1,0-10,0 0,5-5,1-1,-6 1,0-1,0 1,0 0,-6 15</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0"/>
    </inkml:context>
    <inkml:brush xml:id="br0">
      <inkml:brushProperty name="width" value="0.05476" units="cm"/>
      <inkml:brushProperty name="height" value="0.05476" units="cm"/>
      <inkml:brushProperty name="color" value="#F2395B"/>
    </inkml:brush>
  </inkml:definitions>
  <inkml:trace contextRef="#ctx0" brushRef="#br0">95448 44636,'0'-11,"5"6,0 0,1-1,-1 1,0 5,0 0,6 0,0 0,4 5,1 1,0-1,0 0,0 1,-1-1,-4 5,-1 1,-4-6,-1 0,0 6,1 0,-6-1,0 1,0-1,0 1,0-1,0 1,-11-1,0 1,1 5,-1 0,1-11,-1 0,1 6,-1-1,1-4,-1-1,6-5,0 0,-1 0,1 0,0 0,0 0,5-11,0 1,5-1,0 1,0-1,1 1,-1-1,0 0,0-4,1-1,4 5</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0"/>
    </inkml:context>
    <inkml:brush xml:id="br0">
      <inkml:brushProperty name="width" value="0.05476" units="cm"/>
      <inkml:brushProperty name="height" value="0.05476" units="cm"/>
      <inkml:brushProperty name="color" value="#F2395B"/>
    </inkml:brush>
  </inkml:definitions>
  <inkml:trace contextRef="#ctx0" brushRef="#br0">96341 44634,'11'0,"-1"0,1 0,-6 6,0-1,1 5,-1 1,0 0,1-1,-6 6,0 0,5 0,0 0,-5-1,0 1,0 0,0 0,0-6,0 1,0-6,0 1,0-1,0 0,0-15,0-1,0 0,0 1,5-6,1 0,-1-5,0 0,0 5,1 0,-6-5,0 0,5 10,0 1,6-1,-1 1,-10 4,0 1,6 0,-1 0,0 5,1 0,-1 0,0 0,-5 5,0 0,0 0,0 1,0 4,0 1,0-6,0 0,0 6,0 0,0-1,0 1,0-6,0 0,5 6,1-1,-1-4,0-1,6 0,-1 1,1-1,-1 0,1-5,0 0,4 0,1 0,0 0,0 0,-6-5,1 0,5-1,0 1,-6-6,1 1,-1 5,1-1,-6-4,0-1,-5 1,0-1,0 0,0 1,0 5,0-1,-5 1,0 0,0-1,-1 1,-10 0,1 0,-1 5,0 0,0 0,0 0,-5 10,0 1,11 5,-1-1,0 1,1 0,5 0,-1 0,6 0,0 0,0-1,0 1,0-5,0-1,11 1,-1-1,1-4,0-1,-1 0,1 1,4-6,1 0,0 0,0 0,0 0,0 0,-1-6,1 1,-5 0,-1-1,-4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56"/>
    </inkml:context>
    <inkml:brush xml:id="br0">
      <inkml:brushProperty name="width" value="0.04167" units="cm"/>
      <inkml:brushProperty name="height" value="0.04167" units="cm"/>
      <inkml:brushProperty name="color" value="#FED406"/>
    </inkml:brush>
  </inkml:definitions>
  <inkml:trace contextRef="#ctx0" brushRef="#br0">81456 65012 999,'12'-17'0,"0"5"0,1 3 0,-1 4 0,1 1 0,-1 1 0,1 0 0,-1 0 0,0 0 0,1 1 0,-1 1 0,1 1 0,-1 0 0,0 0 0,1 0 0,-1 0 0,1 0 0,-1 1 0,0 1 0,1 1 0,-1 0 0,1 0 0,-1 0 0,1 1 0,-2 0 0,-2 2 0,-3 3 0,-1 3 0,-3 0 0,0 1 0,-1-1 0,0 0 0,-1 1 0,0-1 0,0 1 0,0-1 0,-1 0 0,-3-1 0,-2 0 0,-2-2 0,-1 1 0,0-1 0,-1 0 0,1 1 0,-1-1 0,1 0 0,0 1 0,0-1 0,-1 0 0,-1-1 0,0-1 0,-1 0 0,0-1 0,-1-1 0,1-1 0,0 0 0,-1-1 0,1 0 0,-1 0 0,1 0 0,0 1 0,1 0 0,0 1 0,2 1 0,-1 0 0,-1 0 0,0 0 0,-1 1 0,0-2 0,-1 0 0,1-1 0,-1 0 0,1 0 0,1 0 0,1 1 0,0 1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2"/>
    </inkml:context>
    <inkml:brush xml:id="br0">
      <inkml:brushProperty name="width" value="0.05476" units="cm"/>
      <inkml:brushProperty name="height" value="0.05476" units="cm"/>
      <inkml:brushProperty name="color" value="#F2395B"/>
    </inkml:brush>
  </inkml:definitions>
  <inkml:trace contextRef="#ctx0" brushRef="#br0">98777 44604,'0'-10,"0"4,0 1,0 0,0-1,0 1,0 0,-5 5,0 0,-1 0,1 0,-5 0,-1 0,6 0,-1 0,1 5,0 0,-1 6,1 0,0-6,-1 0,1 6,0-1,5-4,0-1,0 5,0 1,0-1,0 1,5 0,0-1,1-5,-1 1,6-1,-1 0,-4 1,-1-1,6 0,-1 0,1-5,-1 0,-4 6,-1-1,6-5,-1 0,-4 5,-1 0,-5 1,0-1,-5 0,-1 1,1-1,0 0,-6 0,0 1,1-1,-1 0,1 0,-1 1,6-6,-1 0,-4 0,-1 0,6 0,-1 0,6-11,0 1,0-1,0 1,6-1,-1 0,0 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2"/>
    </inkml:context>
    <inkml:brush xml:id="br0">
      <inkml:brushProperty name="width" value="0.05476" units="cm"/>
      <inkml:brushProperty name="height" value="0.05476" units="cm"/>
      <inkml:brushProperty name="color" value="#F2395B"/>
    </inkml:brush>
  </inkml:definitions>
  <inkml:trace contextRef="#ctx0" brushRef="#br0">99288 44761,'-11'11,"11"-6,0 0,0 1,0-1,0 0,0 0,11 1,-1-1,1 0,-1 1,6-6,0 0,-5 0,-1 0,6 0,0 0,-6 0,1 0,5-6,-1 1,-4 0,0-1,-6 1,0 0,0-6,1 1,-6 4,0 1,0-6,0 1,0 5,0-1,-6 1,1 0,-5-1,-1 1,6 0,-1-1,-4 1,-1 0,-4 5,-1 0,5 0,1 0,-1 10,1 1,-1 0,0-1,6 6,0 0,0 0,-1 0,6-6,0 1,0 5,0 0,6-6,-1 1,5-6,1 1,0-1,-1 0,6 0,0 1,-6-6,1 0,5 0,-1 0,-4 0,0 0,4-6,1 1,-5 0,-1 0,1-1,-1 1,-4 0,-1-1,0-4,0-1,1 1,-1-1,0 0,1 1,-6-1,0 1,0 4,0 1,5-6</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3"/>
    </inkml:context>
    <inkml:brush xml:id="br0">
      <inkml:brushProperty name="width" value="0.05476" units="cm"/>
      <inkml:brushProperty name="height" value="0.05476" units="cm"/>
      <inkml:brushProperty name="color" value="#F2395B"/>
    </inkml:brush>
  </inkml:definitions>
  <inkml:trace contextRef="#ctx0" brushRef="#br0">100554 44604,'0'11,"0"-1,0 1,0 5,0-1,0 1,0 0,0 0,0 0,0 0,0-1,0 1,0 0,0-5,0-1,0 1,0-1,0-5,0 1,0-1,0 0,0 1,0-1,5-16,1 1,-6-1,0 1,5-6,0 0,0 5,1 1,4-11,1 0,-6 10,0 1,1-6,-1 0,0 11,0-1,6 1,0 0,-6 0,0-1,0 6,1 0,4 6,1-1,-6 5,0 1,1 5,-1 0,0-6,0 1,1 5,-1-1,-5 1,0 0,0-5,0-1,5-5,1 1,-6 4,0 1,0-6,0 0,-6-10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3"/>
    </inkml:context>
    <inkml:brush xml:id="br0">
      <inkml:brushProperty name="width" value="0.05476" units="cm"/>
      <inkml:brushProperty name="height" value="0.05476" units="cm"/>
      <inkml:brushProperty name="color" value="#F2395B"/>
    </inkml:brush>
  </inkml:definitions>
  <inkml:trace contextRef="#ctx0" brushRef="#br0">101150 44565,'21'-11,"-5"11,0 0,5 0,0 0,0-5,0 0,0 5,0 0,1 0,-1 0,-5 5,-1 0,-4-5,0 0,-1 0,1 0,-6 0,0 0,1 0,-1 0,-5-5,0 0,-5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3"/>
    </inkml:context>
    <inkml:brush xml:id="br0">
      <inkml:brushProperty name="width" value="0.05476" units="cm"/>
      <inkml:brushProperty name="height" value="0.05476" units="cm"/>
      <inkml:brushProperty name="color" value="#F2395B"/>
    </inkml:brush>
  </inkml:definitions>
  <inkml:trace contextRef="#ctx0" brushRef="#br0">101905 44133,'-11'11,"11"-6,0 0,-5 11,0 0,5 0,0 0,0 5,0 0,-6 5,1 1,5-1,0 1,0-1,0 0,0-10,0 0,5 5,1 0,-6-10,0-1,5 1,0-1,1-4,-1-1,5 0,1 1,-6-6,1 0,-1-11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4"/>
    </inkml:context>
    <inkml:brush xml:id="br0">
      <inkml:brushProperty name="width" value="0.05476" units="cm"/>
      <inkml:brushProperty name="height" value="0.05476" units="cm"/>
      <inkml:brushProperty name="color" value="#F2395B"/>
    </inkml:brush>
  </inkml:definitions>
  <inkml:trace contextRef="#ctx0" brushRef="#br0">102575 44803,'10'-21,"1"11,-1-1,-10 0,0 1,0-1,0 1,0 4,0 1,0 0,0-1,-5 6,0 0,-6-5,1 0,-1 5,0 0,1 10,-1 1,1 0,-1-1,1 6,-1 0,6 0,0 0,5-6,0 1,-6 5,1 0,5-6,0 1,0-6,0 1,0-1,0 0,5 0,1 1,-1-6,0 0,6 0,-1 0,-5-6,1 1,4-5,1-1,-6 0,0 1,1-1,-1 1,6-6,-1 0,-5 5,1 1,-6-1,0 0,5 6,0 0,1 5,-1 0,0 10,1 1,-1 0,0-1,0 6,1 0,-1-5,0-1,6-4,-1-1,-4 0,-1 0,0 1,1-1,-1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4"/>
    </inkml:context>
    <inkml:brush xml:id="br0">
      <inkml:brushProperty name="width" value="0.05476" units="cm"/>
      <inkml:brushProperty name="height" value="0.05476" units="cm"/>
      <inkml:brushProperty name="color" value="#F2395B"/>
    </inkml:brush>
  </inkml:definitions>
  <inkml:trace contextRef="#ctx0" brushRef="#br0">102958 44450,'-10'0,"4"0,1 0,10-5,1-1,4 6,1 0,5 0,-1 0,12 0,-1 0,1 0,-1 0,-5 0,0 0,0 0,0 0,-5 0,0 0,0 0,0 0,-11 0,0 0,1 0,-1 0,-5-5,0 0,0 0,0-1,-5 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5"/>
    </inkml:context>
    <inkml:brush xml:id="br0">
      <inkml:brushProperty name="width" value="0.05476" units="cm"/>
      <inkml:brushProperty name="height" value="0.05476" units="cm"/>
      <inkml:brushProperty name="color" value="#F2395B"/>
    </inkml:brush>
  </inkml:definitions>
  <inkml:trace contextRef="#ctx0" brushRef="#br0">103767 44178,'0'10,"-5"1,-1-1,6 6,0 0,-5 5,0 0,5 0,0 1,0-1,0 0,5 0,0 0,-5-5,0 0,6 0,-1-1,0-4,1 0,-1-6,0 0,-5 0,0 1,5-6,1 0,-1 0,0 0,1-6,-1 1,5-11,1 0,-6 1,1-1,-1-5,0 0,6-1,-1 1,-4 5,-1 1,0-1,0 0,1 5,-1 1,0 4,1 1,-6 0,0 0,5 5,0 0,-5 5,0 0,0 11,0 0,0 5,0 0,0 0,0 0,0 1,0-1,0 0,0 0,0-11,0 1,0 0,0-1,0-5,0 1,0-1,0 0,5-5,1 0,-1-5,0 0,1-6,-1 1,-5-1,0 0,0-4,0-1,0 5,0 1,0-6</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5"/>
    </inkml:context>
    <inkml:brush xml:id="br0">
      <inkml:brushProperty name="width" value="0.05476" units="cm"/>
      <inkml:brushProperty name="height" value="0.05476" units="cm"/>
      <inkml:brushProperty name="color" value="#F2395B"/>
    </inkml:brush>
  </inkml:definitions>
  <inkml:trace contextRef="#ctx0" brushRef="#br0">104425 43540,'0'10,"0"1,0-1,6 1,-1-1,-5 1,0 0,11-1,0 1,-6-1,0 1,1-1,-1 1,0-6</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05"/>
    </inkml:context>
    <inkml:brush xml:id="br0">
      <inkml:brushProperty name="width" value="0.05476" units="cm"/>
      <inkml:brushProperty name="height" value="0.05476" units="cm"/>
      <inkml:brushProperty name="color" value="#F2395B"/>
    </inkml:brush>
  </inkml:definitions>
  <inkml:trace contextRef="#ctx0" brushRef="#br0">104968 44549,'0'11,"0"-1,0 1,0-1,0 1,0 5,0 0,5-1,1 1,-1-5,0-1,1 6,-1 0,0-11,0 1,6-1,0 0,-6-5,0 0,6 0,-1 0,1 0,-1 0,1-10,-1-1,1 1,0-1,-6-5,0 0,0 0,1 1,-1-1,0 0,-5 5,0 1,0-6,0 0,0 11,0 0,-5-1,0 1,-6 0,1 0,-1 5,0 0,-4 0,-1 0,-5 0,0 0,5 5,0 0,5 0,1 1,-1-1,1 0,4-5,1 0,0 5,0 1,5-1,0 0,10 1,1-1,-1-5,1 0,-1 0,1 0,5-5,0-1,-11 6,0 0,6-5</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57"/>
    </inkml:context>
    <inkml:brush xml:id="br0">
      <inkml:brushProperty name="width" value="0.04167" units="cm"/>
      <inkml:brushProperty name="height" value="0.04167" units="cm"/>
      <inkml:brushProperty name="color" value="#FED406"/>
    </inkml:brush>
  </inkml:definitions>
  <inkml:trace contextRef="#ctx0" brushRef="#br0">81150 66700 999,'23'11'0,"-3"-3"0,-3-4 0,-3-2 0,-1-2 0,-1 1 0,1 1 0,-1 1 0,0 0 0,1 0 0,-1 0 0,0 0 0,1 0 0,-1-1 0,1-1 0,-1 0 0,0-1 0,1 1 0,-1 1 0,1 1 0,-1-1 0,0-1 0,1-2 0,-1-1 0,1-1 0,-1 1 0,0 1 0,1 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21"/>
    </inkml:context>
    <inkml:brush xml:id="br0">
      <inkml:brushProperty name="width" value="0.05476" units="cm"/>
      <inkml:brushProperty name="height" value="0.05476" units="cm"/>
      <inkml:brushProperty name="color" value="#F2395B"/>
    </inkml:brush>
  </inkml:definitions>
  <inkml:trace contextRef="#ctx0" brushRef="#br0">106043 44349,'11'0,"-6"0,0 0,-5 5,0 1,0-1,0 0,0 1,0-1,6 5,-1 1,-5-1,0 1,0 0,0-1,0 6,0 0,0 0,0-1,0 1,0 0,0-6,0 1,0 0,0-1,0-5,0 1,0-1,0 0,0-10,0 0,0-6,0 1,0 4,0 1,0-6,0 1,5 5,0-1,1-4,-1-1,-5 6,0 0,5 0,1-1,-1-4,0-1,-5 6,0 0,5-1,1 1,4-5,1-1,-6 6,0-1,1 1,-1 0,5 5,1 0,-6-5,1-1,-1 6,0 0,0 0,1 0,-1 6,0-1,0 0,1 0,-6 1,0-1,0 6,0-1,5 1,0-1,-5 6,0 0,0-6,0 1,0-1,0 1,0-1,0 1,6 0,-1-1,-5-5,0 1,0-1,0 0,0 0,0 1,0-1,0 0,0 1,0-1,0-10,0-1,-5 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22"/>
    </inkml:context>
    <inkml:brush xml:id="br0">
      <inkml:brushProperty name="width" value="0.05476" units="cm"/>
      <inkml:brushProperty name="height" value="0.05476" units="cm"/>
      <inkml:brushProperty name="color" value="#F2395B"/>
    </inkml:brush>
  </inkml:definitions>
  <inkml:trace contextRef="#ctx0" brushRef="#br0">109777 43540,'0'-10,"-6"4,1 1,5 0,0 0,0-6,0 1,0 4,0 1,0 0,0-1,0 1,0 0,0 10,0 0,0 11,0 0,0 0,0 0,-5 5,-1 0,1 5,0 1,0-1,-1 1,6-1,0 0,-5 6,0 0,-1-6,1 1,5-6,0 0,0 0,0 0,-5-5,0 0,5-11,0 0,0 1,0-1,5-16,0 1,6-6,-1 0,-4 0,-1 0,5-5,1 0,-6 5,1 0,4 1,1-1,-1 0,1 0,-6 0,0 0,6 6,0-1,-1 6,1 0,-6-1,0 1,6 0,-1 0,-4 5,-1 0,0 0,1 0,-1 0,0 0,-5 5,0 0,5 6,1-1,-6 1,0-1,5 1,0 0,-5 4,0 1,0 0,0 0,0 0,0 0,0-1,0 1,0 0,0 0,6-6,-1 1,-5-6,0 1,5-1,1 0,-1-5,0 0,0-5,1 0,-1-1,0 1,-5 0,0-1,5-4</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23"/>
    </inkml:context>
    <inkml:brush xml:id="br0">
      <inkml:brushProperty name="width" value="0.05476" units="cm"/>
      <inkml:brushProperty name="height" value="0.05476" units="cm"/>
      <inkml:brushProperty name="color" value="#F2395B"/>
    </inkml:brush>
  </inkml:definitions>
  <inkml:trace contextRef="#ctx0" brushRef="#br0">111448 45073,'0'10,"0"-4,0-1,0 0,0 1,0 4,0 1,0-1,0 1,0-1,0 1,0-1,0 1,0 0,0-1,0-5,0 1,0-1,0 0,0 1,0-1,0-10,0-1,5-4,1-1,-6 6,0 0,0-6,0 0,0-4,0-1,0 5</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17:23"/>
    </inkml:context>
    <inkml:brush xml:id="br0">
      <inkml:brushProperty name="width" value="0.05476" units="cm"/>
      <inkml:brushProperty name="height" value="0.05476" units="cm"/>
      <inkml:brushProperty name="color" value="#F2395B"/>
    </inkml:brush>
  </inkml:definitions>
  <inkml:trace contextRef="#ctx0" brushRef="#br0">111362 44221,'0'11,"0"-6,0 0,0 0,0 1,6-1,-1 0,-5 1,0-1,5-5,1 0,-1 5,0 0,1 1,-1-1,0-10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35"/>
    </inkml:context>
    <inkml:brush xml:id="br0">
      <inkml:brushProperty name="width" value="0.05476" units="cm"/>
      <inkml:brushProperty name="height" value="0.05476" units="cm"/>
      <inkml:brushProperty name="color" value="#F2395B"/>
    </inkml:brush>
  </inkml:definitions>
  <inkml:trace contextRef="#ctx0" brushRef="#br0">49075 53537,'-13'-13,"13"7,0 0,-6 6,0 0,6 12,0 1,0 12,0 0,0-7,0 1,0 6,0-1,0 1,0 0,0 0,0 0,0-7,0 1,0 0,0-1,0-12,0 1,0 5,0 0,0-5,0-1,6-19,0 1,7-7,-1 1,7-13,-1 0,-5 0,-1 0,7 0,-1 0,1 6,0 0,-7 6,0 1,1 5,-1 1,-6 6,1-1,-1 7,0 0,0 0,0 0,-6 7,0-1,0 12,0 1,0 12,0 0,0-6,0 0,0 6,0 0,0-6,0-1,7-5,-1 0,-6-7,0 1,6-1,0 0,0-12,1 0,5 0,0 0,1 0,-1 0,7-18,0-1,5-12,1 0,-6 0,-1 0,-5 0,-1 0,7 6,-1 0,-5-6,-1 0,1 13,-1-1,-6 7,0-1,1 7,-1 0,-6 0,0-1,0 1,0 0,-6 6,-1 0,7 6,0 0,-6-6,0 0,0 7,0-1,-1-6,1 0,0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36"/>
    </inkml:context>
    <inkml:brush xml:id="br0">
      <inkml:brushProperty name="width" value="0.05476" units="cm"/>
      <inkml:brushProperty name="height" value="0.05476" units="cm"/>
      <inkml:brushProperty name="color" value="#F2395B"/>
    </inkml:brush>
  </inkml:definitions>
  <inkml:trace contextRef="#ctx0" brushRef="#br0">51100 54612,'12'12,"-5"-12,-1 0,6 6,1 0,5-6,1 0,-1 0,1 0,0 0,-1 0,7 0,0 0,-7-12,1 0,0-1,-1 1,-5-1,-1 1,-6-7,1 1,-7 5,0 1,6-1,0 1,-12-1,0 1,-1 12,1 0,-12 0,-1 0,0 0,1 0,-1 12,0 1,1 12,-1 0,1-1,-1 1,13 0,0 0,-1-6,1-1,0-5,0-1,6 7,0-1,0-11,0-1,12 0,1 0,-1 1,0-1,13-6,0 0,0-6,0-1,0-5,-1-1,7 1,0 0,-18 5,-1 1,7-6</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37"/>
    </inkml:context>
    <inkml:brush xml:id="br0">
      <inkml:brushProperty name="width" value="0.05476" units="cm"/>
      <inkml:brushProperty name="height" value="0.05476" units="cm"/>
      <inkml:brushProperty name="color" value="#F2395B"/>
    </inkml:brush>
  </inkml:definitions>
  <inkml:trace contextRef="#ctx0" brushRef="#br0">55100 54449,'0'25,"0"-6,0 0,-7-1,1 1,0 6,0-1,6 1,0 0,-6-6,-1-1,7-5,0-1,-6-5,0-1,6 0,0 0,0-12,0 0,6-7,0 1,7-7,-1 1,-6-1,1 0,5-6,0 1,-5 5,-1 0,6 1,1-1,-7 7,0-1,0 7,0 0,1 0,-1-1,0 20,0-1,-6 1,0-1,0 7,0-1,0 1,0 0,0-1,0 1,-6-7,0 1,6-1,0 1,0-1,0 0,0-5,0-1,0 0,0 0,6-12,0 0,0-7,1 1,5-7,0 1,1-1,-1 0,1 1,-1-1,7 1,-1-1,-5 7,-1-1,0 1,1-1,-1 7,1 0,-7 0,0-1,6 7,1 0,-13 13,0-1,0 1,0-1,0 7,0-1,0 1,0 0,-6-1,-1 1,1-7,0 1,6-1,0 1,0-7,0 0,0 0,0 0,0 1,0-1,6-6,0 0,1 0,-1 0,0-6,0-1,0-5,1 0,-7 5,0 1,6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38"/>
    </inkml:context>
    <inkml:brush xml:id="br0">
      <inkml:brushProperty name="width" value="0.05476" units="cm"/>
      <inkml:brushProperty name="height" value="0.05476" units="cm"/>
      <inkml:brushProperty name="color" value="#F2395B"/>
    </inkml:brush>
  </inkml:definitions>
  <inkml:trace contextRef="#ctx0" brushRef="#br0">57150 54524,'12'0,"-5"0,-1 0,0 0,0 0,7 0,-1 0,0 0,1 0,-7 0,0 0,7-7,-1 1,0 0,1 0,-7-7,0 1,0 0,1-1,-7 1,0-1,0 1,0 0,0-1,0 1,0 6,0-1,-7 1,1 0,-6 6,-1 0,7 0,0 0,-6 19,-1-1,1 1,-1-1,1 1,0 0,5-1,1 1,0-1,0 1,6 0,0-1,0-5,0-1,0 1,0-1,0-6,0 0,6 1,0-1,7-6,-1 0,0 0,1 0,-1-6,1-1,-1 1,0 0,1-6,-1-1,7 1,-1-1,-5 1,-1 0,-6 5,1 1,-1-6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39"/>
    </inkml:context>
    <inkml:brush xml:id="br0">
      <inkml:brushProperty name="width" value="0.05476" units="cm"/>
      <inkml:brushProperty name="height" value="0.05476" units="cm"/>
      <inkml:brushProperty name="color" value="#F2395B"/>
    </inkml:brush>
  </inkml:definitions>
  <inkml:trace contextRef="#ctx0" brushRef="#br0">58323 54362,'0'-13,"0"1,0-1,0 7,0 0,0 0,0 0,0-1,0 1,-6 6,0 0,0-6,0 0,-1 6,1 0,-6 6,-1 0,1 0,0 1,-7 11,0 1,7-1,-1 1,1 0,0-1,-1 1,1-1,6-5,-1-1,1 7,0-1,6-11,0-1,0 0,0 0,0 0,0 1,6-7,0 0,1 0,-1 0,0 0,0 0,7 0,-1 0,-6-7,0 1,7-6,-1-1,1 1,-1 0,1-1,-1 1,0-1,1 1,-1 0,1-1,-7 1,0-1,0 7,0 0,1 0,-1 0,-6-1,0 1,0 12,0 1,0 5,0 0,-6 7,-1 0,7-7,0 0,-6 1,0-1,6 1,0-1,0-6,0 0,0 1,0-1,6-6,0 0,1 0,-1 0,0 0,0 0,0 0,1 0,5-6,0-1,1 1,-1 0,-5-6,-1-1,6 1,1-1,-1-5,0-1,-5 7,-1-1,0 1,0 0,7-1,-1 1,-6-1,0 1,1 6,-1 0,0-1,0 1,0 0,1 0,-7 0,0-1,0 1,0 0,0 12,0 0,-13 7,1-1,6 1,-1-1,1 7,0-1,0-5,0-1,6 0,0 1,0-7,0 0,0 0,0 1,0-1,0 0,6 0,0 0,6-6,1 0,-7 7,0-1,7-6,-1 0,-6 0,1 0,5 0,0 0,-5 0,-1 0,-12 6,-1 0,1 0,0 1,-6 5,-1 0,-6-5,1-1,5 6,1 1,6-7,0 0,-7 0,1 0,12 1,0-1,6-19,0 1,0 6,1 0,-7-1,0 1,6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0"/>
    </inkml:context>
    <inkml:brush xml:id="br0">
      <inkml:brushProperty name="width" value="0.05476" units="cm"/>
      <inkml:brushProperty name="height" value="0.05476" units="cm"/>
      <inkml:brushProperty name="color" value="#F2395B"/>
    </inkml:brush>
  </inkml:definitions>
  <inkml:trace contextRef="#ctx0" brushRef="#br0">60637 54243,'13'0,"-13"7,0-1,0 6,0 1,0 5,0 1,-13-1,1 1,12 0,0-1,-6 1,-1 0,1-7,0 0,6 1,0-1,0-5,0-1,6-6,0 0,7 0,-1 0,-6-6,1-1,5-5,0-1,7 1,0 0,-7-7,0 0,1 1,-1-1,1 0,-1 1,0-1,1 1,-7 5,0 1,0 6,1-1,-1 1,0 0,-6 12,0 0,0 1,0-1,0 12,0 1,-6-7,0 1,6 5,0 1,-7 0,1-1,6-5,0-1,0 1,0-1,6-6,1 0,-7 1,0-1,6-6,0 0,0 0,0 0,1 0,-1 0,0-6,0-1,0-5,1 0,-1-1,0 1,0-1,0 1,1 0,-1-1,0-6,0 1,0 5,1 1,-7 0,0-1,6 7,0 0,0 0,0-1,-6 1,0 0,7 6,-1 0,-6-6,0-1,6 7,0 0,-6 7,0-1,7 6,-1 1,-6-1,0 1,0 5,0 1,0-7,0 1,0 5,0 1,0-7,0 1,-6-1,-1 1,7-1,0 0,-6-5,0-1,6 0,0 0,0-12,0 0,0-7,0 1,12-7,1 1,-7-7,0 0,13 0,-1 0,-5 7,-1-1,7 1,-1-1,-5 6,-1 1,1 6,-1 0,0-1,1 1,-7 6,0 0,0 0,1 0,-1-6</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8:58"/>
    </inkml:context>
    <inkml:brush xml:id="br0">
      <inkml:brushProperty name="width" value="0.04167" units="cm"/>
      <inkml:brushProperty name="height" value="0.04167" units="cm"/>
      <inkml:brushProperty name="color" value="#FED406"/>
    </inkml:brush>
  </inkml:definitions>
  <inkml:trace contextRef="#ctx0" brushRef="#br0">81850 66900 999,'24'0'0,"-3"0"0,-2 0 0,-2 0 0,-2 0 0,-1 0 0,0 0 0,-1 0 0,-1 0 0,0 0 0,1 0 0,-1 0 0,0 1 0,-1 1 0,0 2 0,-1 1 0,-1 1 0,2-2 0,0-2 0,1-1 0,1-2 0,-1 0 0,0-1 0,1 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1"/>
    </inkml:context>
    <inkml:brush xml:id="br0">
      <inkml:brushProperty name="width" value="0.05476" units="cm"/>
      <inkml:brushProperty name="height" value="0.05476" units="cm"/>
      <inkml:brushProperty name="color" value="#F2395B"/>
    </inkml:brush>
  </inkml:definitions>
  <inkml:trace contextRef="#ctx0" brushRef="#br0">62950 54324,'0'25,"0"-19,0 0,0 0,0 1,6-1,0 0,7-6,-1 0,7 0,-1 0,1 0,0 0,-1-12,1-1,-1 7,1 0,-7 0,1-1,-7-5,0 0,6-1,1 1,-7-1,0 1,-6 0,0-1,6 7,1 0,-7-7,0 1,-7 12,1 0,-6 0,-1 0,1 6,0 0,-1 1,1-1,-7 6,1 1,5-1,1 0,-7 7,1 0,5-1,1 1,6-1,0 1,-1 0,1-1,6-5,0-1,0 1,0-1,6-6,1 0,5 1,0-1,7-6,0 0,-1 0,1 0,-7-6,0-1,7 1,0 0,-7-6,0-1,1 7,-1 0,-6-7,1 1,-1 6</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2"/>
    </inkml:context>
    <inkml:brush xml:id="br0">
      <inkml:brushProperty name="width" value="0.05476" units="cm"/>
      <inkml:brushProperty name="height" value="0.05476" units="cm"/>
      <inkml:brushProperty name="color" value="#F2395B"/>
    </inkml:brush>
  </inkml:definitions>
  <inkml:trace contextRef="#ctx0" brushRef="#br0">65800 54463,'0'-13,"0"7,0 0,12-1,1 1,5 6,1 0,0 0,-1 0,13-6,0 0,1-1,-1 1,-13 6,1 0,-1 0,1 0,-7 0,1 0,-7 0,0 0,1 0,-1 0,-12 0,-1 0,-5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3"/>
    </inkml:context>
    <inkml:brush xml:id="br0">
      <inkml:brushProperty name="width" value="0.05476" units="cm"/>
      <inkml:brushProperty name="height" value="0.05476" units="cm"/>
      <inkml:brushProperty name="color" value="#F2395B"/>
    </inkml:brush>
  </inkml:definitions>
  <inkml:trace contextRef="#ctx0" brushRef="#br0">66319 54150,'0'12,"0"7,0 0,-7-1,1 1,6-1,0 1,-6 6,0 0,6-7,0 1,-6 0,-1-1,7-12,0 1,0 5,0 0,0-5,0-1,0-12,0-1,-6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4"/>
    </inkml:context>
    <inkml:brush xml:id="br0">
      <inkml:brushProperty name="width" value="0.05476" units="cm"/>
      <inkml:brushProperty name="height" value="0.05476" units="cm"/>
      <inkml:brushProperty name="color" value="#F2395B"/>
    </inkml:brush>
  </inkml:definitions>
  <inkml:trace contextRef="#ctx0" brushRef="#br0">67136 53800,'-12'0,"12"6,0 0,-6 7,-1-1,1 7,0-1,0 1,0 0,0-1,-1 1,1 12,0 0,0-12,0-1,-1 1,1-1,0 1,0 0,6-7,0 1,-6-7,-1 0,7 0,0 0,-6 1,0-1,6-12,0-1,0 1,0 0,6-6,0-1,7 1,-1-1,1-5,-1-1,0 0,1 1,-1 5,0 1,-5 0,-1-1,6 7,1 0,-7 0,0-1,0 7,0 0,1 7,-1-1,-6 0,0 0,0 13,0-1,0 1,0 0,-6-7,-1 0,7 1,0-1,0 1,0-1,-6 1,0-1,6-6,0 0,0 1,0-1,6-12,0-1,-6 1,0 0,7 0,-1 0,0-7,0 1,0 5,1 1,-1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5"/>
    </inkml:context>
    <inkml:brush xml:id="br0">
      <inkml:brushProperty name="width" value="0.05476" units="cm"/>
      <inkml:brushProperty name="height" value="0.05476" units="cm"/>
      <inkml:brushProperty name="color" value="#F2395B"/>
    </inkml:brush>
  </inkml:definitions>
  <inkml:trace contextRef="#ctx0" brushRef="#br0">68000 54561,'0'13,"6"-13,0 0,1 0,-1 0,6 0,1 0,-7 0,0 0,6-6,1-1,-7 7,0 0,6-6,1 0,-7 0,0 0,0-1,1 1,-1-6,0-1,-6 7,0 0,0-6,0-1,0 7,0 0,0-1,0 1,0 0,0 0,-6 0,0-1,-1 7,1 0,0-6,0 0,0 6,-1 0,1 0,0 0,0 0,0 0,-1 6,1 0,-6 7,0-1,5 1,1-1,0 1,0-1,0 0,-1 1,7-1,0 1,-6 5,0 1,6-7,0 1,0-1,0 1,0-7,0 0,6 0,0 0,7 1,-1-1,1-6,-1 0,0 0,1 0,5-13,1 1,-1 0,1-1,-13 7,0 0,7-7</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6"/>
    </inkml:context>
    <inkml:brush xml:id="br0">
      <inkml:brushProperty name="width" value="0.05476" units="cm"/>
      <inkml:brushProperty name="height" value="0.05476" units="cm"/>
      <inkml:brushProperty name="color" value="#F2395B"/>
    </inkml:brush>
  </inkml:definitions>
  <inkml:trace contextRef="#ctx0" brushRef="#br0">71248 53960,'0'-12,"0"5,0 1,0 0,0 0,0-7,0 1,0 6,0 0,7-7,-1 1,-6 6,0-1,0 1,0 0,-6 6,-1 0,-5-6,0 0,-1 6,1 0,-7 12,1 0,5 7,1 0,-7 5,1 1,5 0,1 0,6-7,-1 1,1 0,0-1,6-5,0-1,0-6,0 0,0 1,0-1,6-6,0 0,7 0,-1 0,1-6,-1-1,0-5,1 0,-1-7,1 0,5 1,1-1,-7-6,1 1,5-1,1 0,-1 0,1 0,-7 1,1-1,-7 6,0 1,7-1,-1 0,-6 7,1 0,-1-1,0 1,-6 6,0-1,0 1,0 0,6 6,0 0,-12 0,0 0,6 6,0 0,-6 7,0-1,-1 7,1-1,0 1,0 0,0 5,-1 1,1 6,0 0,6-6,0 0,0 0,0-1,0-5,0 0,0-7,0 0,0-5,0-1,0 0,0 0,6-6,0 0,1 0,-1 0,0-6,0 0,0-7,1 1,5 0,0-1,-5 1,-1-1,0 1,0 0,0-1,1 1,-1-1,0 1,0 6,0 0,-6-1,0 1,7 6,-1 0,-6 6,0 1,0 11,0 1,0-7,0 1,-6 5,-1 1,7-1,0 1,0-13,0 0,0 7,0-1,0-6,0 1,0-1,0 0,0-12,0 0,0-7,0 1,7-1,-1 1,-6 0,0-1,0 1</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7"/>
    </inkml:context>
    <inkml:brush xml:id="br0">
      <inkml:brushProperty name="width" value="0.05476" units="cm"/>
      <inkml:brushProperty name="height" value="0.05476" units="cm"/>
      <inkml:brushProperty name="color" value="#F2395B"/>
    </inkml:brush>
  </inkml:definitions>
  <inkml:trace contextRef="#ctx0" brushRef="#br0">72800 53912,'0'-12,"0"18,0 0,0 7,0-1,0 1,0-1,0-6,0 1,7-1</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8"/>
    </inkml:context>
    <inkml:brush xml:id="br0">
      <inkml:brushProperty name="width" value="0.05476" units="cm"/>
      <inkml:brushProperty name="height" value="0.05476" units="cm"/>
      <inkml:brushProperty name="color" value="#F2395B"/>
    </inkml:brush>
  </inkml:definitions>
  <inkml:trace contextRef="#ctx0" brushRef="#br0">73286 54137,'0'-13,"0"7,0 0,0-6,0-1,0 7,0 0,0 0,0-1,-6 7,0 0,0-6,0 0,-1 6,1 0,-6 0,-1 0,1 6,-1 0,1 7,0-1,-1-6,1 1,6 5,-1 0,-5 1,-1-1,13-6,0 1,-6 5,0 0,6-5,0-1,0 0,0 0,0 0,0 1,6-1,0 0,7 0,-1 0,1 1,-1-1,7-6,-1 0,-5 6,-1 0,1-6,-1 0,1 0,-1 0,0 6,1 1,-7-7,0 0,1 6,-1 0,-6 0,0 1,0 5,0 0,-13-5,1-1,6 0,-1 0,-5 0,0 1,-7-1,0 0,7 0,-1 0,1 1,0-1,-7-6,0 0,13 0,0 0,0 0,-1 0,7-6,0-1,0-5,0 0,0 5,0 1,7 6,-1 0,0-6</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49"/>
    </inkml:context>
    <inkml:brush xml:id="br0">
      <inkml:brushProperty name="width" value="0.05476" units="cm"/>
      <inkml:brushProperty name="height" value="0.05476" units="cm"/>
      <inkml:brushProperty name="color" value="#F2395B"/>
    </inkml:brush>
  </inkml:definitions>
  <inkml:trace contextRef="#ctx0" brushRef="#br0">74050 54638,'0'-13,"0"7,0 0,6 6,0 0,7-7,-1 1,1 6,-1 0,0 0,1 0,-7 0,0 0,13 0,-1 0,-5 0,-1 0,1 0,-1 0,0 0,1 0,-7 0,0 0,0 0,1 0,-1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0"/>
    </inkml:context>
    <inkml:brush xml:id="br0">
      <inkml:brushProperty name="width" value="0.05476" units="cm"/>
      <inkml:brushProperty name="height" value="0.05476" units="cm"/>
      <inkml:brushProperty name="color" value="#F2395B"/>
    </inkml:brush>
  </inkml:definitions>
  <inkml:trace contextRef="#ctx0" brushRef="#br0">74600 54149,'-13'0,"13"7,0-1,0 6,0 1,-6-1,0 1,6 11,0 1,0-6,0-1,-6 7,-1 0,7-6,0-1,-6 1,0 0,6-7,0 0,0 1,0-1,0-5,0-1,6 0,0 0,1-6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2:51"/>
    </inkml:context>
    <inkml:brush xml:id="br0">
      <inkml:brushProperty name="width" value="0.04167" units="cm"/>
      <inkml:brushProperty name="height" value="0.04167" units="cm"/>
      <inkml:brushProperty name="color" value="#FED406"/>
    </inkml:brush>
  </inkml:definitions>
  <inkml:trace contextRef="#ctx0" brushRef="#br0">47400 51362 999,'24'-1'0,"-2"-1"0,-1-2 0,-1-2 0,-2 0 0,-1 0 0,0 0 0,-1 0 0,-1 0 0,1 1 0,-1 0 0,1 2 0,0-1 0,2-1 0,1-2 0,2-2 0,0 0 0,0 0 0,-1-1 0,-1 1 0,0-1 0,4 0 0,1-2 0,3 1 0,2-2 0,2-1 0,3 0 0,2-1 0,1-1 0,2 1 0,0-1 0,1 1 0,0-1 0,-1-1 0,-1 0 0,0-2 0,1 1 0,2-1 0,4 1 0,3-1 0,1 1 0,-2 2 0,-1 1 0,-2 2 0,-1 1 0,-1-1 0,0 1 0,-1-1 0,-1 1 0,2 0 0,0-1 0,1 1 0,0 0 0,1 1 0,-1 0 0,1 1 0,-3 1 0,-2 0 0,-3-1 0,-4 1 0,-1 0 0,-1 0 0,-1-1 0,-1 1 0,0 0 0,0-1 0,0 1 0,0 0 0,-1 0 0,-2 1 0,-1 0 0,-1 2 0,-2 0 0,1 1 0,0 1 0,0 0 0,-2 0 0,0 0 0,-2-1 0,-2 0 0,-1-1 0,-1 1 0,0 0 0,-1 2 0,-1-1 0,1-1 0,-1-2 0,0-2 0,0 0 0,-1 0 0,0-1 0,-1 1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04"/>
    </inkml:context>
    <inkml:brush xml:id="br0">
      <inkml:brushProperty name="width" value="0.04167" units="cm"/>
      <inkml:brushProperty name="height" value="0.04167" units="cm"/>
      <inkml:brushProperty name="color" value="#FED406"/>
    </inkml:brush>
  </inkml:definitions>
  <inkml:trace contextRef="#ctx0" brushRef="#br0">82850 64700 999,'22'1'0,"-5"4"0,-6 3 0,-5 3 0,-3 2 0,0 0 0,0 2 0,1 0 0,-2 0 0,0 1 0,-1-1 0,0 1 0,-1-1 0,0-1 0,0 0 0,0-1 0,0-1 0,0 1 0,0-1 0,0 1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1"/>
    </inkml:context>
    <inkml:brush xml:id="br0">
      <inkml:brushProperty name="width" value="0.05476" units="cm"/>
      <inkml:brushProperty name="height" value="0.05476" units="cm"/>
      <inkml:brushProperty name="color" value="#F2395B"/>
    </inkml:brush>
  </inkml:definitions>
  <inkml:trace contextRef="#ctx0" brushRef="#br0">75111 54550,'13'-13,"-13"7,0 0,0 0,0-1,-6 7,-1 0,7-6,0 0,-6 6,0 0,0 0,0 0,-7 0,1 0,-1 12,1 1,-1-1,1 1,0-1,-1 0,7 7,0 0,0-7,-1 0,1 1,0-1,6 1,0-1,0 1,0-1,0-6,0 0,0 1,0-1,6-6,0 0,1 0,-1 0,0 0,0 0,0-6,1-1,-1-5,0 0,6 5,1 1,-1-12,1-1,-7 6,0 1,7 0,-1-1,-6 1,0-1,1 7,-1 0,-6 0,0 0,6 6,0 0,-12 12,0 0,6 1,0-1,-6 7,-1-1,7-5,0-1,0-5,0-1,0 6,0 1,7-13,-1 0,0 6,0 0,0-6,1 0,5 0,0 0,-5 0,-1 0,0-6,0 0,7-1,-1 1,-6-6,1-1,-1 7</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2"/>
    </inkml:context>
    <inkml:brush xml:id="br0">
      <inkml:brushProperty name="width" value="0.05476" units="cm"/>
      <inkml:brushProperty name="height" value="0.05476" units="cm"/>
      <inkml:brushProperty name="color" value="#F2395B"/>
    </inkml:brush>
  </inkml:definitions>
  <inkml:trace contextRef="#ctx0" brushRef="#br0">76300 54400,'0'12,"0"-5,0-1,0 12,0 1,-7-6,1-1,0 13,0 0,6-13,0 0,-6 7,-1 0,7-7,0 1,-6-7,0 0,6 0,0 0,0 1,0-1,0-12,0-1,0 1,0 0,6-6,0-1,1 1,-1-1,0 1,0-1,0 1,1 0,-1-1,0 1,7-1,-1 1,-6 6,0 0,-6-1,0 1,7 0,-1 0,0-1,0 1,0 6,1 0,-7 6,0 1,0 5,0 1,6-1,0 0,-6 7,0 0,0-7,0 0,0 1,0-1,0-6,0 1,0 5,0 1,0-7,0 0,0 0,0 0,0-12,0 0,6-6,1-1,-1 7</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3"/>
    </inkml:context>
    <inkml:brush xml:id="br0">
      <inkml:brushProperty name="width" value="0.05476" units="cm"/>
      <inkml:brushProperty name="height" value="0.05476" units="cm"/>
      <inkml:brushProperty name="color" value="#F2395B"/>
    </inkml:brush>
  </inkml:definitions>
  <inkml:trace contextRef="#ctx0" brushRef="#br0">77462 54362,'12'0,"-12"-6,0 0,-6 6,0 0,0 6,-1 0,1 1,0-1,-6 6,-1 1,1 5,-1 1,7-1,0 1,0 0,-1-1,1-5,0-1,6 0,0 1,0-1,0 1,0-1,0 0,6-5,0-1,7-6,-1 0,-5-6,-1-1,6 7,1 0,-1-12,0 0,1 5,-1 1,1 0,-1 0,-6 0,1-1,-1 1</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4"/>
    </inkml:context>
    <inkml:brush xml:id="br0">
      <inkml:brushProperty name="width" value="0.05476" units="cm"/>
      <inkml:brushProperty name="height" value="0.05476" units="cm"/>
      <inkml:brushProperty name="color" value="#F2395B"/>
    </inkml:brush>
  </inkml:definitions>
  <inkml:trace contextRef="#ctx0" brushRef="#br0">78262 54573,'-12'0,"12"7,0-1,0 0,0 0,6-6,0 0,1 7,-1-1,6-6,1 0,-7 0,0 0,6 0,1 0,-7-6,0-1,7 1,-1 0,-12 0,0-1,13-5,-1 0,-12-1,0 1,6-1,0 1,-6 6,0 0,0-1,0 1,0 0,0 0,0 0,0-1,-6 7,0 0,-6 0,-1 0,7 7,0-1,-7 0,1 0,-1 13,1-1,0-5,-1-1,1 7,-1-1,13-5,0-1,-6 1,0-1,6-6,0 1,0 5,0 0,12-12,1 0,-7 7,0-1,13 0,-1 0,-5-6,-1 0,1 0,-1 0,1-6,-1 0,0 0,1-1,-1 1,1 0,-7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5"/>
    </inkml:context>
    <inkml:brush xml:id="br0">
      <inkml:brushProperty name="width" value="0.05476" units="cm"/>
      <inkml:brushProperty name="height" value="0.05476" units="cm"/>
      <inkml:brushProperty name="color" value="#F2395B"/>
    </inkml:brush>
  </inkml:definitions>
  <inkml:trace contextRef="#ctx0" brushRef="#br0">81100 53450,'0'12,"0"-5,0-1,0 6,0 1,-6 5,-1 1,7-7,0 1,-6 11,0 1,6 6,0 0,-6 0,-1 0,7 0,0 0,-6-12,0-1,6 1,0 0,0-7,0 0,0-5,0-1,0-12,0-1,0-5,0 0,0-7,0 0,0 7,0 0,6-7,0 0,-6 7</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6"/>
    </inkml:context>
    <inkml:brush xml:id="br0">
      <inkml:brushProperty name="width" value="0.05476" units="cm"/>
      <inkml:brushProperty name="height" value="0.05476" units="cm"/>
      <inkml:brushProperty name="color" value="#F2395B"/>
    </inkml:brush>
  </inkml:definitions>
  <inkml:trace contextRef="#ctx0" brushRef="#br0">81150 54250,'0'-13,"0"7,0 0,0 0,0-1,0 1,0 0,6 6,0 0,7 0,-1 0,-6 0,1 0,5 0,0 0,1 6,-1 0,-6 1,1-1,5 0,0 0,-12 0,0 1,7 5,-1 0,-6 1,0-1,0 1,0-1,-6 7,-1-1,-5-5,0-1,5 7,1-1,-6-5,-1-1,7 1,0-1,-6-6,-1 0,7 1,0-1,0-6,-1 0,1 0,0 0,6-6,0-1,0 1,0 0,0-6,0-1,6 7,0 0,1 0,-1-1,0-5</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7"/>
    </inkml:context>
    <inkml:brush xml:id="br0">
      <inkml:brushProperty name="width" value="0.05476" units="cm"/>
      <inkml:brushProperty name="height" value="0.05476" units="cm"/>
      <inkml:brushProperty name="color" value="#F2395B"/>
    </inkml:brush>
  </inkml:definitions>
  <inkml:trace contextRef="#ctx0" brushRef="#br0">81950 54436,'0'13,"6"-7,0 0,7-6,-1 0,1 7,-1-1,7-6,-1 0,1 0,-1 0,-5 0,-1 0,0-6,1-1,-7 1,0 0,0-7,1 1,-7 0,0-1,0 7,0 0,0 0,0-1,-7 1,1 0,0 0,0-1,-7 7,1 0,0 0,-1 0,1 0,-1 0,-5 13,-1-1,7 1,0-1,-1 1,1-1,6 7,-1-1,1 1,0 0,6-7,0 1,0-1,0 0,0 1,0-1,12-5,1-1,-1 0,1 0,-1-6,0 0,7 0,-1 0,1 0,0 0,-7-6,0 0,7-7,0 1,-13-1</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8"/>
    </inkml:context>
    <inkml:brush xml:id="br0">
      <inkml:brushProperty name="width" value="0.05476" units="cm"/>
      <inkml:brushProperty name="height" value="0.05476" units="cm"/>
      <inkml:brushProperty name="color" value="#F2395B"/>
    </inkml:brush>
  </inkml:definitions>
  <inkml:trace contextRef="#ctx0" brushRef="#br0">82862 54181,'-12'0,"18"0,0 0,1 7,-1-1,6-6,1 0,5 6,1 1,-7-7,1 0,-1 0,1 0,-1 0,0 0,1 0,-1 0,-6-7,1 1,-7 0,0-1,6 1</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59"/>
    </inkml:context>
    <inkml:brush xml:id="br0">
      <inkml:brushProperty name="width" value="0.05476" units="cm"/>
      <inkml:brushProperty name="height" value="0.05476" units="cm"/>
      <inkml:brushProperty name="color" value="#F2395B"/>
    </inkml:brush>
  </inkml:definitions>
  <inkml:trace contextRef="#ctx0" brushRef="#br0">83188 53950,'0'12,"0"-5,0-1,-7 6,1 1,6 5,0 1,-6 0,0-1,6 7,0 0,-7 0,1 0,6-7,0 1,0-1,0 1,0-7,0 1,0-7,0 0,0 1,0-1,6-12,1-1,-7-5,0-1,6 7,0 0,0 0,1 0,-1-7</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0"/>
    </inkml:context>
    <inkml:brush xml:id="br0">
      <inkml:brushProperty name="width" value="0.05476" units="cm"/>
      <inkml:brushProperty name="height" value="0.05476" units="cm"/>
      <inkml:brushProperty name="color" value="#F2395B"/>
    </inkml:brush>
  </inkml:definitions>
  <inkml:trace contextRef="#ctx0" brushRef="#br0">83825 54150,'12'0,"-12"6,0 0,0 7,0-1,-6 1,0-1,6 7,0-1,-6 7,-1 0,7-6,0-1,-6 1,0 0,6-7,0 0,0-5,0-1,0 0,0 0,0 1,0-1,12-12,1-1,-7 1,0 0,7-7,-1 1,-6 0,0-1,7 1,-1-1,1 1,-1 0,1-1,-1 1,-6-1,0 1,7 6,-1-1,-6 7,1 0,-1 0,0 0,-6 13,0-1,0 1,0-1,-6 7,0-1,-1-5,1-1,6 1,0-1,0-6,0 0,0 1,0-1,0 0,0 0,13-6,-1 0,-6 0,0 0,7-6,-1 0,1-7,-1 1,7 0,-1-1,-12-5,1-1,5 7,1-1,-1-6,0 1,-12 5,0 1,7 6,-1 0,-6-1,0 1,0 0,0 0,-6-1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0"/>
    </inkml:context>
    <inkml:brush xml:id="br0">
      <inkml:brushProperty name="width" value="0.04167" units="cm"/>
      <inkml:brushProperty name="height" value="0.04167" units="cm"/>
      <inkml:brushProperty name="color" value="#FED406"/>
    </inkml:brush>
  </inkml:definitions>
  <inkml:trace contextRef="#ctx0" brushRef="#br0">81615 64774 999,'-16'-12'0,"7"1"0,6 1 0,6 0 0,4 2 0,2 2 0,1 2 0,1 3 0,2 1 0,-1-1 0,1-1 0,-1-1 0,0 0 0,1 1 0,-1 1 0,1 1 0,-1 0 0,0 0 0,1 0 0,-1 0 0,1 0 0,-1 0 0,0 0 0,1 0 0,-1 0 0,1 0 0,-1 0 0,0 0 0,0 1 0,-1 1 0,0 2 0,-1 1 0,-1 2 0,0-1 0,1 0 0,-1 0 0,0 1 0,-1 0 0,-1 1 0,0 1 0,-1 1 0,-1 0 0,-1 2 0,0 0 0,-2 0 0,0 0 0,-1 1 0,0-1 0,-1 2 0,0 2 0,0 2 0,0 3 0,-1-1-19,0-2-42,-1-2-39,0-2-40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1"/>
    </inkml:context>
    <inkml:brush xml:id="br0">
      <inkml:brushProperty name="width" value="0.05476" units="cm"/>
      <inkml:brushProperty name="height" value="0.05476" units="cm"/>
      <inkml:brushProperty name="color" value="#F2395B"/>
    </inkml:brush>
  </inkml:definitions>
  <inkml:trace contextRef="#ctx0" brushRef="#br0">85400 54411,'0'13,"6"-7,0 0,1-6,-1 0,0 0,0 0,0 0,1 0,-1 0,0 0,7 0,-1 0,7 0,-1 0,-5-6,-1 0,-6-7,0 1,1 6,-1-1,0-5,0 0,0 5,1 1,-7-6,0-1,-7 7,1 0,0 0,0-1,0 7,-1 0,-5 0,0 0,-1 7,1-1,-1 0,1 0,6 7,0-1,-7 7,1-1,5-5,1-1,0 7,0 0,6-7,0 0,0 1,0-1,0-5,0-1,0 0,0 0,12-6,1 0,-1 0,1 0,-7 0,0 0,13 0,-1 0,-5-6,-1 0,0-7,1 1,-1 12,1 0,5-13,1 1,-13 6,0 0,7-1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2"/>
    </inkml:context>
    <inkml:brush xml:id="br0">
      <inkml:brushProperty name="width" value="0.05476" units="cm"/>
      <inkml:brushProperty name="height" value="0.05476" units="cm"/>
      <inkml:brushProperty name="color" value="#F2395B"/>
    </inkml:brush>
  </inkml:definitions>
  <inkml:trace contextRef="#ctx0" brushRef="#br0">86550 54237,'0'12,"0"-6,0 0,0 1,0-1,12-6,1 0,-1 0,1 0,-1 0,0 0,1 0,-1 0,7-6,0-1,-13 1,0 0,6 0,1 0,-7-1,0 1,0-6,1-1,-7 7,0 0,6-6,0-1,-6 7,0 0,0-1,0 1,-6 6,0 0,-1-6,1 0,-6 6,-1 0,7 0,0 0,-13 6,1 0,5 7,1-1,-1 1,1-1,0 0,-1 1,7 5,0 1,0-7,-1 1,7-1,0 1,0-1,0 1,7-7,-1 0,0 0,0 0,7-6,-1 0,0 0,1 0,-1 0,1 0,-1 0,1 0,5-12,1 0,-7-1,1 1,-1-1,0 1,-5-7,-1 1,6 5,1 1,-7-1,0 1,6 0,1-1,-7 1,0-1,0 7,1 0,-1 0,0-1,-6 1,0 0,0 18,0 1,0-1,0 1,-6-1,0 1,-1 5,1 1,0-1,0 1,0-7,-1 1,7-1,0 1,0-1,0 1,7-13,-1 0,0-7,0 1,0 0,1 0,-1-7,0 1,7-7,-1 1,0 5,1 1,-1 6,1-1,-1-5,0 0,1 5,-1 1,1 0,-1 0,-6-1,0 1,7 0,-1 0,-6 6,1 0,-1 0,0 0,0 0,1 0,-7 12,0 1,6-7,0 0,-6 13,0-1,0-5,0-1,0 7,0-1,0-5,0-1,6 1,0-1,-6 1,0-1,0-6,0 0,0 1,0-1,7-6,-1 0,-6-6,0-1,0 1,0 0,0 0,0 0,0-1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3"/>
    </inkml:context>
    <inkml:brush xml:id="br0">
      <inkml:brushProperty name="width" value="0.05476" units="cm"/>
      <inkml:brushProperty name="height" value="0.05476" units="cm"/>
      <inkml:brushProperty name="color" value="#F2395B"/>
    </inkml:brush>
  </inkml:definitions>
  <inkml:trace contextRef="#ctx0" brushRef="#br0">91025 54157,'-13'0,"7"0,0 0,12 0,0 0,7 0,-1 0,13 0,0 0,-7 0,1 0,0 0,-1 0,-5 0,-1 0,1-7,-1 1,-6 6,0 0,1 0,-1 0,-12-6,-1-1,1 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4"/>
    </inkml:context>
    <inkml:brush xml:id="br0">
      <inkml:brushProperty name="width" value="0.05476" units="cm"/>
      <inkml:brushProperty name="height" value="0.05476" units="cm"/>
      <inkml:brushProperty name="color" value="#F2395B"/>
    </inkml:brush>
  </inkml:definitions>
  <inkml:trace contextRef="#ctx0" brushRef="#br0">91587 54000,'-13'0,"7"0,0 0,6 12,0 1,0-1,0 1,0-1,0 1,0 5,0 1,-6 6,-1 0,7-13,0 0,0 7,0 0,0-7,0 0,0-5,0-1,0 0,0 0,0 1,0-1,7-6,-1 0,0-6</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5"/>
    </inkml:context>
    <inkml:brush xml:id="br0">
      <inkml:brushProperty name="width" value="0.05476" units="cm"/>
      <inkml:brushProperty name="height" value="0.05476" units="cm"/>
      <inkml:brushProperty name="color" value="#F2395B"/>
    </inkml:brush>
  </inkml:definitions>
  <inkml:trace contextRef="#ctx0" brushRef="#br0">92200 54199,'0'13,"0"-7,0 0,0 7,0-1,0 7,0-1,0 1,0 0,0-1,0 1,0-6,0-1,0 0,0 1,0-1,0 1,0-7,0 0,6-6,0 0,1 0,-1 0,0-6,0 0,7 0,-1-1,-6-5,0-1,7-5,-1-1,-6 0,1 1,5 5,0 1,1-1,-1 1,-6 0,0-1,1 7,-1 0,0 6,0 0,-6-6,0-1,0 20,0-1,0 1,0-1,0 7,0-1,0 1,0 0,0-7,0 1,0 5,0 1,6-13,1 0,-7 1,0-1,6-6,0 0,6 0,1 0,-7 0,0 0,0-13,1 1,-1-1,0 1,0 0,0-1,1-6,-1 1,0 5,0 1,0 6,1-1,-1-5,0 0,-6 5,0 1,6 6,0 0,-6-6,0 0,7 6,-1 0,-6-6</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6"/>
    </inkml:context>
    <inkml:brush xml:id="br0">
      <inkml:brushProperty name="width" value="0.05476" units="cm"/>
      <inkml:brushProperty name="height" value="0.05476" units="cm"/>
      <inkml:brushProperty name="color" value="#F2395B"/>
    </inkml:brush>
  </inkml:definitions>
  <inkml:trace contextRef="#ctx0" brushRef="#br0">93950 54249,'0'13,"0"-1,0 1,0-1,0 0,0 1,0-1,0 7,0-1,0-5,0-1,0 7,0 0,0-7,0 0,0-5,0-1,0 0,0 0,6-6,0 0,1 0,-1 0,0 0,0 0,7-6,-1 0,-6 0,1-1,-1 1,0 0,6-6,1-1,-7 1,0-1,1 1,-1-1,-6 1,0 0,0-1,0 1,0-1,0 1,0 6,0 0,-6-1,-1 1,1 0,0 0,-7 6,1 0,0 0,-1 0,7 0,0 0,-7 12,1 1,6-7,-1 0,7 0,0 0,-6 1,0-1,12-6</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7"/>
    </inkml:context>
    <inkml:brush xml:id="br0">
      <inkml:brushProperty name="width" value="0.05476" units="cm"/>
      <inkml:brushProperty name="height" value="0.05476" units="cm"/>
      <inkml:brushProperty name="color" value="#F2395B"/>
    </inkml:brush>
  </inkml:definitions>
  <inkml:trace contextRef="#ctx0" brushRef="#br0">95899 54162,'0'12,"0"-6,0 0,7 1,-1-1,0-6,0 0,0 0,0 0,7 0,-1 0,7 0,-1 0,1-6,0-1,-7 1,0 0,-5-6,-1-1,6 7,1 0,-13-7,0 1,6 6,0 0,-6-7,0 1,0 6,0-1,-6 7,0 0,-1-6,1 0,0 6,0 0,0 0,-1 0,-5 6,0 0,-1 7,1-1,-1 7,1-1,6 1,0 0,-1-1,1 1,0-1,0 1,6 0,0-1,0-5,0-1,0 1,0-1,0-6,0 0,6 1,0-1,7-6,-1 0,0 0,1 0,-1 0,1 0,5-13,1 1,-1 0,1-1,0-5,-1-1,1 0,-1 1,-5-1,-1 0,1 7,-1 0,-6-1,0 1,1-1,-1 1,0 6,0 0,-6 12,0 0,-6 13,0-1,0 1,-1-1,1 1,0 0,6-7,0 1,-6 5,0 1,6-13,0 0,0 0,0 1,0-1,0 0,6-6,0 0,0 0,0 0,1-6,-1 0,6-7,1 1,-1-1,0 1,-5 0,-1-1,6-6,0 1,1 5,-1 1,1 0,-1-1,-6 7,0 0,1 0,-1-1,0 7,0 0,0 0,1 0,-7 7,0-1,0 6,0 1,0-1,0 0,0 1,0-1,0 1,0-1,0-6,0 1,0 5,0 0,0-5,0-1,0 0,0 0,0-12,0 0,6-7,0 1,-6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8"/>
    </inkml:context>
    <inkml:brush xml:id="br0">
      <inkml:brushProperty name="width" value="0.05476" units="cm"/>
      <inkml:brushProperty name="height" value="0.05476" units="cm"/>
      <inkml:brushProperty name="color" value="#F2395B"/>
    </inkml:brush>
  </inkml:definitions>
  <inkml:trace contextRef="#ctx0" brushRef="#br0">98250 54081,'0'12,"0"-6,0 1,6-7,0 0,13 6,0 0,-7-6,0 0,7 0,-1 0,1 0,0 0,-1 0,1 0,-7 0,1 0,-1 0,0 0,-5-6,-1 0,-6-1,0 1,0 0,0 0,-13-1</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69"/>
    </inkml:context>
    <inkml:brush xml:id="br0">
      <inkml:brushProperty name="width" value="0.05476" units="cm"/>
      <inkml:brushProperty name="height" value="0.05476" units="cm"/>
      <inkml:brushProperty name="color" value="#F2395B"/>
    </inkml:brush>
  </inkml:definitions>
  <inkml:trace contextRef="#ctx0" brushRef="#br0">98650 53750,'0'12,"-7"-5,1-1,6 6,0 1,-6 5,0 1,0 6,-1 0,7-1,0 1,-6 0,0 0,6-6,0-1,0 1,0-1,0-11,0-1,0 0,0 0,6 1,0-1,1-6,-1 0,0-6,0-1,0 1,1 0,5-13,0 1,1-1,-1 0,7 1,0-1,-7 1,0-1,1 6,-1 1,-6 0,1-1,-1 7,0 0,0 0,1-1,-1 1,0 0,0 6,0 0,1 6,-1 0,-6 1,0-1,0 6,0 1,0-7,0 0,0 6,0 1,-6-1,-1 1,1-1,0 1,6 5,0 1,0-7,0 1,0-1,0 0,0 1,0-1,0-5,0-1,6-6,0 0,-6-13,0 1,0-1,0 1,7 0,-1-1,-6 1</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0"/>
    </inkml:context>
    <inkml:brush xml:id="br0">
      <inkml:brushProperty name="width" value="0.05476" units="cm"/>
      <inkml:brushProperty name="height" value="0.05476" units="cm"/>
      <inkml:brushProperty name="color" value="#F2395B"/>
    </inkml:brush>
  </inkml:definitions>
  <inkml:trace contextRef="#ctx0" brushRef="#br0">99700 53350,'12'12,"-12"-5,0-1,0 6,0 1,0-7,0 0,0 0,0 0,6 7,1-1,-7-6,0 1,6-1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3"/>
    </inkml:context>
    <inkml:brush xml:id="br0">
      <inkml:brushProperty name="width" value="0.04167" units="cm"/>
      <inkml:brushProperty name="height" value="0.04167" units="cm"/>
      <inkml:brushProperty name="color" value="#FED406"/>
    </inkml:brush>
  </inkml:definitions>
  <inkml:trace contextRef="#ctx0" brushRef="#br0">125881 55375 999,'23'-12'0,"-4"2"0,-4 1 0,-4 2 0,-1 1 0,0 0 0,1 0 0,1-1 0,-2 2 0,-7 1 0,-6 2 0,-7 1 0,-2 2 0,1 1 0,1 2 0,0 1 0,1 2 0,-1 0 0,1 2 0,0 0 0,-1 0 0,-2 3 0,-1 1 0,-2 2 0,0 0 0,1 0 0,0-2 0,2 0 0,0-1 0,0-1 0,2 0 0,0-1 0,4-3 0,6-4 0,6-3 0,7-4 0,2-3 0,-1-2 0,0-1 0,-2-1 0,0-2 0,-1 2 0,0 1 0,-1 0 0,-1 1 0,0-1 0,0 1 0,1 0 0,-1-1 0,-1 1 0,-1 0 0,0 0 0,-1 0 0,2 0 0,0 2 0,1 0 0,-3 3 0,-5 4 0,-5 3 0,-5 5 0,-4 2 0,1 1 0,-1 2 0,1 2 0,0 1 0,-1-1 0,1 1 0,0 0 0,-1-2 0,2-1 0,1-1 0,0-2 0,1 0 0,0 0 0,-1 2 0,1 0 0,0 0 0,0 1 0,-1-1 0,1 1 0,2-3 0,6-5 0,5-4 0,6-5 0,2-3 0,-1-2 0,0-1 0,-2-1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1"/>
    </inkml:context>
    <inkml:brush xml:id="br0">
      <inkml:brushProperty name="width" value="0.05476" units="cm"/>
      <inkml:brushProperty name="height" value="0.05476" units="cm"/>
      <inkml:brushProperty name="color" value="#F2395B"/>
    </inkml:brush>
  </inkml:definitions>
  <inkml:trace contextRef="#ctx0" brushRef="#br0">100012 54118,'-12'0,"24"0,1 0,-1 0,1 0,-1 0,0 0,7 0,-1 0,-5 0,-1 0,1 0,-1 0,7 0,-1 0,-5 0,-1 0,-6-6,0 0,1-1,-1 1,-6 0,0 0,0-1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2"/>
    </inkml:context>
    <inkml:brush xml:id="br0">
      <inkml:brushProperty name="width" value="0.05476" units="cm"/>
      <inkml:brushProperty name="height" value="0.05476" units="cm"/>
      <inkml:brushProperty name="color" value="#F2395B"/>
    </inkml:brush>
  </inkml:definitions>
  <inkml:trace contextRef="#ctx0" brushRef="#br0">100475 53899,'0'13,"-6"-1,-1 1,7-7,0 0,-6 7,0-1,6 0,0 1,0 5,0 1,0 0,0-1,0 1,0 0,0-7,0 0,0 7,0 0,0-13,0 0,0 0,0 0,0 1,0-1,6-6,0 0,1-6,-1-1,0-5,0 0,7-1,-1 1,1-7,-1 1,0-1,1 0,5 7,1-1,-6 1,-1 0,0 5,1 1,-7 0,0 0,0 6,1 0,-1 0,0 0,-6 6,0 0,0 7,0-1,0 7,0-1,0 1,0 0,0-1,0 1,-6-1,0 1,6-7,0 1,0-7,0 0,0 7,0-1,6-12,0 0,0-6,1 0,-7-7,0 1,0-7,0 1,6 5</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3"/>
    </inkml:context>
    <inkml:brush xml:id="br0">
      <inkml:brushProperty name="width" value="0.05476" units="cm"/>
      <inkml:brushProperty name="height" value="0.05476" units="cm"/>
      <inkml:brushProperty name="color" value="#F2395B"/>
    </inkml:brush>
  </inkml:definitions>
  <inkml:trace contextRef="#ctx0" brushRef="#br0">101600 53250,'0'12,"0"1,0-1,0 1,0-1,0 1,0-1,6 1,0-1,1-12,-1 0,-6 13</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4"/>
    </inkml:context>
    <inkml:brush xml:id="br0">
      <inkml:brushProperty name="width" value="0.05476" units="cm"/>
      <inkml:brushProperty name="height" value="0.05476" units="cm"/>
      <inkml:brushProperty name="color" value="#F2395B"/>
    </inkml:brush>
  </inkml:definitions>
  <inkml:trace contextRef="#ctx0" brushRef="#br0">101812 54136,'-12'13,"12"-7,0 0,12 0,1 1,-1-7,1 0,-1 6,0 0,1-6,-1 0,1 0,-1 0,-6-6,0 0,7-1,-1 1,-12 0,0 0,6-7,1 1,-7 6,0 0,6-7,0 1,-6 6,0-1,-6 1,0 0,-1 0,1 0,-6-1,-1 1,7 6,0 0,-6 0,-1 0,1 0,-1 0,7 13,0-1,0 0,0 1,-1-1,1 1,0-1,0 0,6 7,0 0,0-7,0 0,0 1,0-1,6 1,0-1,0-6,1 1,-1-1,0 0,6-6,1 0,-1 0,1 0,5-12,1-1,-7 1,1-1,-1-5,0-1,1 0,-1 1,7-1,-1 1,-5-1,-1 0,1 7,-1 0,1 5,-1 1,0-6,1-1,-1 13,1 0,-13-6,0 0,6 6,0 0,-12 0,0 0,-7 6,1 0,6 7,-1-1,1 1,0-1,0 0,0 1,6-1,0 1,0-7,0 0,0 6,0 1,12-7,0 0,-5 0,-1 1,6-1,1 0,-1 0,0 0,1 1,-1-1,-6 0,1 0,5 1,0-1,-12 0,0 0,7 0,-1 1,-6-1,0 0,0 0,0 0,-6 1,-1-1,-11 0,-1 0,1 7,-1-1,0-6,1 0,-1-6,1 0,5 7,1-1,-1-6,1 0,6 0,-1 0,1 0,0 0,6-6,0-1,0 1,0 0,6 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5"/>
    </inkml:context>
    <inkml:brush xml:id="br0">
      <inkml:brushProperty name="width" value="0.05476" units="cm"/>
      <inkml:brushProperty name="height" value="0.05476" units="cm"/>
      <inkml:brushProperty name="color" value="#F2395B"/>
    </inkml:brush>
  </inkml:definitions>
  <inkml:trace contextRef="#ctx0" brushRef="#br0">104549 54812,'0'-13,"0"20,0-1,6 0,1 0,-1 1,0-1,0 0,0 0,1 1,-1-1,-6 0,0 0,6-6,0 0,-6 7,0-1,-6-6,0 0,0 6</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29.876"/>
    </inkml:context>
    <inkml:brush xml:id="br0">
      <inkml:brushProperty name="width" value="0.05476" units="cm"/>
      <inkml:brushProperty name="height" value="0.05476" units="cm"/>
      <inkml:brushProperty name="color" value="#F2395B"/>
    </inkml:brush>
  </inkml:definitions>
  <inkml:trace contextRef="#ctx0" brushRef="#br0">104400 55400,'12'0,"-5"0,-1 0,0 0,0 0,0 0,0 0,7 0,-1 0,-12 6,0 1,6-7,1 0,-1 6</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56"/>
    </inkml:context>
    <inkml:brush xml:id="br0">
      <inkml:brushProperty name="width" value="0.05476" units="cm"/>
      <inkml:brushProperty name="height" value="0.05476" units="cm"/>
      <inkml:brushProperty name="color" value="#F2395B"/>
    </inkml:brush>
  </inkml:definitions>
  <inkml:trace contextRef="#ctx0" brushRef="#br0">59662 63707,'-12'0,"12"-7,0 1,6 6,0 0,13 0,0 0,-1 6,1 1,6-7,-1 0,1 0,0 0,6 0,0 0,-12 0,-1 0,1 0,0 0,-7 0,0 0,-5-7,-1 1,-6 0,0-1,0 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57"/>
    </inkml:context>
    <inkml:brush xml:id="br0">
      <inkml:brushProperty name="width" value="0.05476" units="cm"/>
      <inkml:brushProperty name="height" value="0.05476" units="cm"/>
      <inkml:brushProperty name="color" value="#F2395B"/>
    </inkml:brush>
  </inkml:definitions>
  <inkml:trace contextRef="#ctx0" brushRef="#br0">60199 63112,'-13'0,"7"0,0 0,6-6,0 0,-6 6,0 0,6 12,0 1,-7 5,1 1,0 12,0 0,0 6,-1 0,-5 1,0-1,5 0,1 0,-6 0,-1 1,13-1,0 0,-6-6,0 0,6-6,0 0,0-13,0 0,0-5,0-1,6-6,0 0,7-6,-1-1,-6-17,1-1,5 6</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58"/>
    </inkml:context>
    <inkml:brush xml:id="br0">
      <inkml:brushProperty name="width" value="0.05476" units="cm"/>
      <inkml:brushProperty name="height" value="0.05476" units="cm"/>
      <inkml:brushProperty name="color" value="#F2395B"/>
    </inkml:brush>
  </inkml:definitions>
  <inkml:trace contextRef="#ctx0" brushRef="#br0">61162 63812,'0'-12,"7"12,-1 0,-6 19,0-1,-6 1,-1 0,7-1,0 1,0 0,0-1,-6 1,0 0,6-7,0 0,0 1,0-1,6-5,0-1,1-6,-1 0,0 0,0 0,0 0,1 0,5-6,0-1,-5-5,-1-1,6 1,1 0,-7-7,0 0,0 7,0-1,1-5,-1-1,0 7,0-1,0 7,1 0,-1 0,0-1,-6 1,0 0,0 18,0 1,0-1,0 1,0-1,0 1,0 5,0 1,0-7,0 1,0-7,0 0,0 0,0 1,0-1,0 0,6 0,0 0,1-6,-1 0,0-6,0 0,-6 0,0 0,6-1,1 1,-1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59"/>
    </inkml:context>
    <inkml:brush xml:id="br0">
      <inkml:brushProperty name="width" value="0.05476" units="cm"/>
      <inkml:brushProperty name="height" value="0.05476" units="cm"/>
      <inkml:brushProperty name="color" value="#F2395B"/>
    </inkml:brush>
  </inkml:definitions>
  <inkml:trace contextRef="#ctx0" brushRef="#br0">62400 63750,'12'0,"-12"12,0 1,0-7,0 0,0 13,0 0,0-7,0 0,0 1,0-1,0 7,0 0,-6-7,0 0,6-5,0-1,0 6,0 1,0-7,0 0,6-18,0-1,1 1,-1-1,0 1,0 0,7-1,-1 1,1-1,-1 1,0 6,1-1,-7-5,0 0,7 5,-1 1,-6 0,1 0,-1 6,0 0,0-7,0 1,1 6,-1 0,0 6,0 1,-6 5,0 1,6-1,1 0,-7 1,0-1,0 7,0 0,0-7,0 0,0 7,0 0,0-7,0 0,0 1,0-1,0-5,0-1,12-6,1 0,-7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3"/>
    </inkml:context>
    <inkml:brush xml:id="br0">
      <inkml:brushProperty name="width" value="0.04167" units="cm"/>
      <inkml:brushProperty name="height" value="0.04167" units="cm"/>
      <inkml:brushProperty name="color" value="#FED406"/>
    </inkml:brush>
  </inkml:definitions>
  <inkml:trace contextRef="#ctx0" brushRef="#br0">125993 55450 999,'-29'13'0,"6"0"0,6 2 0,5 0 0,3 0 0,-1-1 0,1 0 0,0-1 0,0 0 0,1 0 0,0 2 0,2 0 0,0 0 0,1-1 0,0 0 0,2-1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0"/>
    </inkml:context>
    <inkml:brush xml:id="br0">
      <inkml:brushProperty name="width" value="0.05476" units="cm"/>
      <inkml:brushProperty name="height" value="0.05476" units="cm"/>
      <inkml:brushProperty name="color" value="#F2395B"/>
    </inkml:brush>
  </inkml:definitions>
  <inkml:trace contextRef="#ctx0" brushRef="#br0">63787 63912,'0'-12,"0"5,0 1,0-6,0-1,-6 7,0 0,-1 6,1 0,0 6,0 0,0 7,-1-1,1 1,0-1,0 7,-1-1,7 1,0 0,-6-7,0 0,6 7,0 0,0-7,0 1,0-7,0 0,12 0,1 0,-7 1,0-1,1-6,-1 0,6 0,1 0,-1-13,1 1,-1 6,1 0,-7-7</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1"/>
    </inkml:context>
    <inkml:brush xml:id="br0">
      <inkml:brushProperty name="width" value="0.05476" units="cm"/>
      <inkml:brushProperty name="height" value="0.05476" units="cm"/>
      <inkml:brushProperty name="color" value="#F2395B"/>
    </inkml:brush>
  </inkml:definitions>
  <inkml:trace contextRef="#ctx0" brushRef="#br0">64600 63700,'-25'0,"19"6,-1 0,1-6,0 0,6 7,0-1,6-6,0 0,7 0,-1 0,7 0,-1 0,1 0,0 0,-1 0,1 0,6 0,0 0,-1 0,1 0,-6 0,-1 0,-5 0,-1 0,1 0,-1 0,-6-6,1-1,-1 1</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2"/>
    </inkml:context>
    <inkml:brush xml:id="br0">
      <inkml:brushProperty name="width" value="0.05476" units="cm"/>
      <inkml:brushProperty name="height" value="0.05476" units="cm"/>
      <inkml:brushProperty name="color" value="#F2395B"/>
    </inkml:brush>
  </inkml:definitions>
  <inkml:trace contextRef="#ctx0" brushRef="#br0">65162 63200,'0'12,"0"1,0-1,0 1,0-1,0 1,0-1,0 7,0-1,0 7,0 0,-6 0,0 0,6-7,0 1,0-7,0 1,0 5,0 1,0-13,0 0,0 7,0-1,12-5,1-1,-7-6,0 0,0-6,1-1,5 1,0 0,1 0,-1-1,-6-5,1 0,5-1,0 1,-5-7,-1 1,6 5,1 1,-7-1,0 1,7-1,-1 1,-6 6,0 0,1-1,-1 1,0 6,0 0,-6 19,0-1,0-5,0-1,0 7,0 0,0-1,0 1,0-7,0 1,0-1,0 0,0-5,0-1,0 0,0 0,0 1,0-1,6-6,1 0,-1-6,0-1,-6-5,0-1,6 7,0 0,-6-6,0-1,7 1,-1-1,-6 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3"/>
    </inkml:context>
    <inkml:brush xml:id="br0">
      <inkml:brushProperty name="width" value="0.05476" units="cm"/>
      <inkml:brushProperty name="height" value="0.05476" units="cm"/>
      <inkml:brushProperty name="color" value="#F2395B"/>
    </inkml:brush>
  </inkml:definitions>
  <inkml:trace contextRef="#ctx0" brushRef="#br0">66200 62650,'0'12,"0"-5,0-1,6 6,1 1,-7 5,0 1,6 0,0 0,-6-1,0 1,6-13,1 0,-7 7</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4"/>
    </inkml:context>
    <inkml:brush xml:id="br0">
      <inkml:brushProperty name="width" value="0.05476" units="cm"/>
      <inkml:brushProperty name="height" value="0.05476" units="cm"/>
      <inkml:brushProperty name="color" value="#F2395B"/>
    </inkml:brush>
  </inkml:definitions>
  <inkml:trace contextRef="#ctx0" brushRef="#br0">66737 63875,'-12'12,"5"7,1-1,0-5,0-1,6 1,0-1,0 0,0 1,0-1,0 1,0-1,0 0,12-5,1-1,-1-6,0 0,1 0,-1 0,1-6,-1-1,0-5,1 0,-1-1,1 1,-1-1,1 1,-1 0,0-1,-5 7,-1 0,-6-7,0 1,0 0,0-1,0 7,0 0,-13 0,1-1,0 1,-1 0,-6 6,1 0,-7 0,0 0,0 0,1 0,11 6,1 0,-1-6,1 0,-1 7,1-1,12 0,0 0,0 0,0 1,6-1,0 0,7-6,-1 0,-6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5"/>
    </inkml:context>
    <inkml:brush xml:id="br0">
      <inkml:brushProperty name="width" value="0.05476" units="cm"/>
      <inkml:brushProperty name="height" value="0.05476" units="cm"/>
      <inkml:brushProperty name="color" value="#F2395B"/>
    </inkml:brush>
  </inkml:definitions>
  <inkml:trace contextRef="#ctx0" brushRef="#br0">68062 63700,'0'25,"0"-19,0 0,0 7,0-1,0 7,0-1,0-5,0-1,0 7,0 0,-6-1,0 1,6-7,0 1,0-1,0 1,0-7,0 0,0 0,0 0,0-18,0 0,6-1,0 1,1-7,-1 0,6 7,1 0,-7-1,0 1,6-1,1 1,-1-1,0 1,1 0,-1-1,-6 7,1 0,5 0,0-1,-5 7,-1 0,6 0,1 0,-7 13,0-1,-6 1,0-1,6 7,0-1,-6-5,0-1,0 7,0-1,0-5,0-1,0 7,0 0,0-7,0 0,0-5,0-1,0 0,0 0,0 1,0-1,7-12,-1-1,-6-5</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6"/>
    </inkml:context>
    <inkml:brush xml:id="br0">
      <inkml:brushProperty name="width" value="0.05476" units="cm"/>
      <inkml:brushProperty name="height" value="0.05476" units="cm"/>
      <inkml:brushProperty name="color" value="#F2395B"/>
    </inkml:brush>
  </inkml:definitions>
  <inkml:trace contextRef="#ctx0" brushRef="#br0">71562 63900,'13'0,"-13"-6,0-1,6 7,0 0,-6-6,0 0,0 12,0 0,-6 1,0-1,0 6,-1 1,7 5,0 1,-6-7,0 1,6-1,0 1,0-1,0 0,0-5,0-1,0 0,0 0,6 1,0-1,1-6,-1 0,0 0,0 0,7-6,-1-1,0-5,1-1,-1 1,1 0,-1-1,0 1,-5-1,-1 1,0-1,0 1,0 0,1-1,-7 7,0 0,0 0,0-1,0 1,0 0,0 0,0-1,-7 7,1 0,0 0,0 0,-7 0,1 0,0 0,-1 0,1 7,-1-1,7-6,0 0,-6 0,-1 0,7 6,0 0,0-6,-1 0,1 0,0 0,12-6,0 0,7 0,-1-1,-6 7,1 0,11 0,1 0,-7-6,1 0,5 6,1 0,-1 0,1 0,0 0,-1 0,7 6,0 0,0-6,-1 0,7 0,0 0,0 7,0-1,-6-6,0 0,-6 6,-1 0,-12-6,1 0,-1 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7"/>
    </inkml:context>
    <inkml:brush xml:id="br0">
      <inkml:brushProperty name="width" value="0.05476" units="cm"/>
      <inkml:brushProperty name="height" value="0.05476" units="cm"/>
      <inkml:brushProperty name="color" value="#F2395B"/>
    </inkml:brush>
  </inkml:definitions>
  <inkml:trace contextRef="#ctx0" brushRef="#br0">72949 63187,'0'-12,"-6"6,-1-1,7 1,0 0,-6 6,0 0,0 6,0 0,6 13,0 0,-7 5,1 1,0 0,0 0,0 12,-1 0,1 1,0-1,0 0,0 0,-1 7,1-1,0-6,0 1,0-1,-1 0,7-12,0 0,-6-7,0 1,6-13,0 0,0 1,0-1,0-19,0 1,0 6,0 0,6-7</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8"/>
    </inkml:context>
    <inkml:brush xml:id="br0">
      <inkml:brushProperty name="width" value="0.05476" units="cm"/>
      <inkml:brushProperty name="height" value="0.05476" units="cm"/>
      <inkml:brushProperty name="color" value="#F2395B"/>
    </inkml:brush>
  </inkml:definitions>
  <inkml:trace contextRef="#ctx0" brushRef="#br0">75336 62850,'-13'0,"7"0,0 0,-6 6,-1 0,7 7,0-1,-7 7,1-1,-1 1,1 0,6 6,0-1,-7 1,1 0,6 0,-1 0,-5-7,0 1,5-1,1 1,-6 0,-1-1,13-5,0-1,-6 1,0-1,6-6,0 0,0 1,0-1,6-12,0-1,7-5,-1 0,-6-7,1 0,5 7,0-1,-5-5</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69"/>
    </inkml:context>
    <inkml:brush xml:id="br0">
      <inkml:brushProperty name="width" value="0.05476" units="cm"/>
      <inkml:brushProperty name="height" value="0.05476" units="cm"/>
      <inkml:brushProperty name="color" value="#F2395B"/>
    </inkml:brush>
  </inkml:definitions>
  <inkml:trace contextRef="#ctx0" brushRef="#br0">75800 63337,'12'-12,"-12"6,0-1,7 1,-1 0,-6 12,0 0,6 7,0-1,-6 7,0 0,6-1,1 1,-1 0,0-1,0-5,0-1,7 1,-1-1,-6 0,1 1,-1-7,0 0,0 1,0-1,7-6,-1 0,-6 0,1 0,5-6,0-1,-5 1,-1 0,6-7,1 1,-13 0,0-1,6-6,0 1,0 5,0 1,-6 0,0-1,0 1,0-1,7 7,-1 0,-6 0,0-1,0 14</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3"/>
    </inkml:context>
    <inkml:brush xml:id="br0">
      <inkml:brushProperty name="width" value="0.04167" units="cm"/>
      <inkml:brushProperty name="height" value="0.04167" units="cm"/>
      <inkml:brushProperty name="color" value="#FED406"/>
    </inkml:brush>
  </inkml:definitions>
  <inkml:trace contextRef="#ctx0" brushRef="#br0">125830 56450 999,'-21'1'0,"7"2"0,9 3 0,7 3 0,5-1 0,2 0 0,1 0 0,2-1 0,0-1 0,2 0 0,0 0 0,2 0 0,-2 0 0,1-2 0,-2-2 0,0-1 0,0-1 0,1 1 0,0 1 0,1 1 0,1 0 0,2 0 0,1 0 0,3 0 0,-2 0 0,-2 1 0,-2-1 0,-2 0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0"/>
    </inkml:context>
    <inkml:brush xml:id="br0">
      <inkml:brushProperty name="width" value="0.05476" units="cm"/>
      <inkml:brushProperty name="height" value="0.05476" units="cm"/>
      <inkml:brushProperty name="color" value="#F2395B"/>
    </inkml:brush>
  </inkml:definitions>
  <inkml:trace contextRef="#ctx0" brushRef="#br0">77261 62975,'12'0,"-12"-6,0-1,0 1,0 0,7 6,-1 0,-6 12,0 1,0-1,0 1,-13 5,1 1,0 6,-1 0,1-1,-1 1,-5 6,-1 0,7-12,0 0,5-1,1 1,-6-1,-1 1,13-6,0-1,-6-6,0 0,6 1,0-1,0-12,0-1,6-5,0 0,1-1,-1 1,-6 5,0 1,6-6</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1"/>
    </inkml:context>
    <inkml:brush xml:id="br0">
      <inkml:brushProperty name="width" value="0.05476" units="cm"/>
      <inkml:brushProperty name="height" value="0.05476" units="cm"/>
      <inkml:brushProperty name="color" value="#F2395B"/>
    </inkml:brush>
  </inkml:definitions>
  <inkml:trace contextRef="#ctx0" brushRef="#br0">78050 63000,'0'25,"0"-13,0 1,6-1,0 0,-6 7,0 0,7-1,-1 1,-6-1,0 1,6-7,0 1,-6-1,0 1,6-7,1 0,-7 0,0 0,6 1,0-1,0-6,1 0,-1 0,0 0,0-13,0 1,1 0,-1-1,0 1,0-1,0 1,1 0,-7-7,0 0,6 7,0 0,0-1,1 1,-1-1,0 1,0 0,0-1,-6 7,0 0,7 0,-1-1,0 1,0 0,0 6,1 0,-1 6,0 0,-6 13,0 0,6-7,0 0,-6 7,0 0,7-1,-1 1,-6-7,0 1,6-1,0 0,-6 1,0-1,7-6,-1 1,-6-1,0 0,0 0,0 0,0 1,0-1,0-12</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2"/>
    </inkml:context>
    <inkml:brush xml:id="br0">
      <inkml:brushProperty name="width" value="0.05476" units="cm"/>
      <inkml:brushProperty name="height" value="0.05476" units="cm"/>
      <inkml:brushProperty name="color" value="#F2395B"/>
    </inkml:brush>
  </inkml:definitions>
  <inkml:trace contextRef="#ctx0" brushRef="#br0">79799 63062,'0'-12,"-6"31,-1-1,-5 1,-1-1,1 1,0 0,-1 5,1 1,-7 0,1 0,5-7,1 1,-1 0,1-1,6-5,-1-1,1 1,0-1,6-6,0 0,0 1,0-1,6-19,0 1,1 0,-1-1,0 1,0-1,-6 7,0 0,6-6</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3"/>
    </inkml:context>
    <inkml:brush xml:id="br0">
      <inkml:brushProperty name="width" value="0.05476" units="cm"/>
      <inkml:brushProperty name="height" value="0.05476" units="cm"/>
      <inkml:brushProperty name="color" value="#F2395B"/>
    </inkml:brush>
  </inkml:definitions>
  <inkml:trace contextRef="#ctx0" brushRef="#br0">80050 63024,'12'-25,"-5"19,-1 0,0 0,0 0,0 6,1 0,-1 6,0 0,-6 13,0-1,6 1,0 0,1-1,-1 1,-6 6,0 0,0-7,0 1,6-7,0 1,-6-1,0 0,6 1,1-1,-1-12,0 0,0 7,0-1,7-6,-1 0,-6 0,1 0,5-13,0 1,1-7,-1 1,-6-1,1 0,5-5,0-1,1 6,-1 0,-6-5,1-1,-1 6,0 0,0 1,0-1,1 7,-1-1,-6 1,0-1,0 7,0 0,-6 12,-1 0,1 1</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4"/>
    </inkml:context>
    <inkml:brush xml:id="br0">
      <inkml:brushProperty name="width" value="0.05476" units="cm"/>
      <inkml:brushProperty name="height" value="0.05476" units="cm"/>
      <inkml:brushProperty name="color" value="#F2395B"/>
    </inkml:brush>
  </inkml:definitions>
  <inkml:trace contextRef="#ctx0" brushRef="#br0">82775 63450,'-13'0,"7"0,0 0,6 6,0 1,0-1,0 0,6 0,0 1,1-7,-1 0,6 6,1 0,-13 0,0 1,6-7,0 0,1 0,-1 0,-6 6</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5"/>
    </inkml:context>
    <inkml:brush xml:id="br0">
      <inkml:brushProperty name="width" value="0.05476" units="cm"/>
      <inkml:brushProperty name="height" value="0.05476" units="cm"/>
      <inkml:brushProperty name="color" value="#F2395B"/>
    </inkml:brush>
  </inkml:definitions>
  <inkml:trace contextRef="#ctx0" brushRef="#br0">82750 64200,'0'13,"6"-7,0 0,1-6,-1 0,6 6,1 1,-7-7,0 0,0 0,1 0,-1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6"/>
    </inkml:context>
    <inkml:brush xml:id="br0">
      <inkml:brushProperty name="width" value="0.05476" units="cm"/>
      <inkml:brushProperty name="height" value="0.05476" units="cm"/>
      <inkml:brushProperty name="color" value="#F2395B"/>
    </inkml:brush>
  </inkml:definitions>
  <inkml:trace contextRef="#ctx0" brushRef="#br0">40637 61862,'-12'0,"6"0,-1 0,1-6,0 0,18 6,1 0,12 0,-1 0,7 12,0 1,7-7,-1 0,0 0,0 1,0-7,1 0,-7 0,0 0,-13 6,1 0,-7-6,1 0,-1 0,0 0,-5 6,-1 0,-6 1,0-1,-6-6,-1 0,-5 0,0 0,-1-6</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7"/>
    </inkml:context>
    <inkml:brush xml:id="br0">
      <inkml:brushProperty name="width" value="0.05476" units="cm"/>
      <inkml:brushProperty name="height" value="0.05476" units="cm"/>
      <inkml:brushProperty name="color" value="#F2395B"/>
    </inkml:brush>
  </inkml:definitions>
  <inkml:trace contextRef="#ctx0" brushRef="#br0">41562 62100,'-25'25,"12"-13,1 1,0 12,-1-1,1 7,-1 0,1 13,-1-1,7-5,0-1,-7 0,1 0,12-12,0 0,0 0,0 0,0-13,0 1,6-1,0 0,1-5,-1-1,0-6,0 0,1-6</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8"/>
    </inkml:context>
    <inkml:brush xml:id="br0">
      <inkml:brushProperty name="width" value="0.05476" units="cm"/>
      <inkml:brushProperty name="height" value="0.05476" units="cm"/>
      <inkml:brushProperty name="color" value="#F2395B"/>
    </inkml:brush>
  </inkml:definitions>
  <inkml:trace contextRef="#ctx0" brushRef="#br0">42350 62337,'0'-12,"6"6,0-1,-6 1,0 0,6 6,0 0,-6 6,0 0,0 7,0-1,0 13,0 0,-6 6,0 0,6 6,0 0,-6 7,0-1,-1-12,1 0,0 0,0 0,6-12,0-1,-6-5,-1-1,7 1,0-1,0-6,0 1,-6-7,0 0,6-7,0 1,12-12,1-1,-1 0,1 1,-7 5,0 1,6-7,1 1,5 5,1 1,-13-1,0 1,7 6,-1 0,-5 6,-1 0,0 0,0 0,0 0,1 0,-7 12,0 0,0 7,0 0,0-7,0 0,0 7,0 0,-7-7,1 0,6 7,0 0,0-13,0 0,0 0,0 1,0-1,0 0,6-12,1 0,-1-7,0 1,-6-1,0 1,6 6,0-1,-6 1,0 0,7 6,-1 0,0-6,0 0,0 6,1 0,5 0,0 0,7 0,0 0,-1 0,1 0,6 0,-1 0,1 0,0 0,-6 0,-1 0,-5-7,-1 1,-6 6,1 0,-1-6,0 0,-6 0,0-1,0 1,0 0,0 0,0 0,0-1,0 1,-6-6,0-1,-7 7,1 0,-1 0,1 0,-7 6,1 0,-1 0,0 0,1 12,-1 0,7 7,-1 0,7-1,0 1,0-1,0 1,6-7,0 1,0 6,0-1,12-5,0-1,7-6,0 0,5 1,1-1,0-6,0 0,0-6,0-1,-13 7,0 0,1-12</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79"/>
    </inkml:context>
    <inkml:brush xml:id="br0">
      <inkml:brushProperty name="width" value="0.05476" units="cm"/>
      <inkml:brushProperty name="height" value="0.05476" units="cm"/>
      <inkml:brushProperty name="color" value="#F2395B"/>
    </inkml:brush>
  </inkml:definitions>
  <inkml:trace contextRef="#ctx0" brushRef="#br0">48737 62812,'0'-13,"0"7,0 0,0-7,0 1,7 6,-1 0,-6-1,0 1,0 0,0 0,0 0,0-1,0 1,0 0,0 25,0-1,0 7,0 0,-6 12,-1 0,1 1,0-1,0-6,-1 0,7 6,0 0,-6-6,0 0,6-12,0-1,0 1,0 0,0-1,0 1,0-13,0 0,0 1,0-1,6-6,0 0,1-13,-1 1,0 0,0-1,-6-5,0-1,7 13</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4"/>
    </inkml:context>
    <inkml:brush xml:id="br0">
      <inkml:brushProperty name="width" value="0.04167" units="cm"/>
      <inkml:brushProperty name="height" value="0.04167" units="cm"/>
      <inkml:brushProperty name="color" value="#FED406"/>
    </inkml:brush>
  </inkml:definitions>
  <inkml:trace contextRef="#ctx0" brushRef="#br0">125850 56250 999,'7'23'0,"1"-4"0,3-4 0,0-3 0,1-4 0,-1 1 0,0-2 0,-1 0 0,-1-1 0,2-1 0,0-1 0,1 0 0,1-2 0,-1 0 0,0-1 0,1 0 0,-1-1 0,2 0 0,1 0 0,0 0 0,0 0 0,-1 0 0,0 0 0,-1 0 0,-1 0 0,0 0 0,1 0 0,-1 0 0,1 0 0,1 0 0,0 0 0,1 0 0,0-1-19,-2-3-42,-1-2-39,-2-2-40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80"/>
    </inkml:context>
    <inkml:brush xml:id="br0">
      <inkml:brushProperty name="width" value="0.05476" units="cm"/>
      <inkml:brushProperty name="height" value="0.05476" units="cm"/>
      <inkml:brushProperty name="color" value="#F2395B"/>
    </inkml:brush>
  </inkml:definitions>
  <inkml:trace contextRef="#ctx0" brushRef="#br0">49312 63962,'0'-12,"0"5,0 1,0 0,0 0,0 12,0 0,0 0,0 1,0 5,0 0,0 1,0-1,0 1,0-1,0 0,0 1,7-1,-1 1,0-7,0 0,1 0,-1 0,6 1,1-1,-1-6,0 0,1 0,-1 0,1-6,-1-1,-6-5,1 0,5-1,0 1,-5-1,-1 1,0 0,0-1,1 1,-1-1,-6 1,0 0,0 5,0 1,0 0,0 0,-13 0,1-1,6 1,-1 0,-11 6,-1 0,7 0,-1 0,1 0,-1 0,-5 12,-1 1,7-7,-1 0,7 0,0 1,0-1,-1 0,1 0,0 0,6 1,0-1,6 0,0 0,1-12</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81"/>
    </inkml:context>
    <inkml:brush xml:id="br0">
      <inkml:brushProperty name="width" value="0.05476" units="cm"/>
      <inkml:brushProperty name="height" value="0.05476" units="cm"/>
      <inkml:brushProperty name="color" value="#F2395B"/>
    </inkml:brush>
  </inkml:definitions>
  <inkml:trace contextRef="#ctx0" brushRef="#br0">50562 63762,'0'-12,"-7"12,1 0,0 6,0 0,0 1,-1-1,-5 6,0 1,5-7,1 0,0 0,0 1,0-1,-1 0,1 0,0 1,6-1,0 0,0 0,0 0,6 1,0-1,7 0,-1 0,-6-6,1 0,5 6,0 1,1-7,-1 0,-6 6,1 0,-1-6,0 0,0 6,0 1,1-7,-1 0,-6 6,0 0,0 0,0 0,-6 1,-1-1,-5 0,0 0,5-6,1 0,-6 7,-1-1,7-6,0 0,0 0,0 0,6-6,0-1,6 7,0 0,0-6,0 0,1-7</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4T07:14:50.582"/>
    </inkml:context>
    <inkml:brush xml:id="br0">
      <inkml:brushProperty name="width" value="0.05476" units="cm"/>
      <inkml:brushProperty name="height" value="0.05476" units="cm"/>
      <inkml:brushProperty name="color" value="#F2395B"/>
    </inkml:brush>
  </inkml:definitions>
  <inkml:trace contextRef="#ctx0" brushRef="#br0">51418 63837,'0'-12,"0"6,0-1,0 1,0 0,-6 6,0 0,-1 6,1 0,-6 1,-1-1,7 0,0 0,0 1,0-1,6 0,0 0,0 0,0 1,0-1,0 0,0 0,0 0,0 1,0-1,12-6,0 0,-5 6,-1 0,6 1,1-1,-7 0,0 0,6 0,1 1,-7-1,0 0,7-6,-1 0,-6 6,0 0,1 1,-1-1,-6 0,0 0,0 1,0-1,-6 0,-1 0,1 7,0-1,-13-6,1 0,5 1,1-1,6 0,0 0,-7 1,1-1,6-6,-1 0,1 0,0 0,0-6,0-1,-1 1,1 0,0-7</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6:43"/>
    </inkml:context>
    <inkml:brush xml:id="br0">
      <inkml:brushProperty name="width" value="0.05476" units="cm"/>
      <inkml:brushProperty name="height" value="0.05476" units="cm"/>
      <inkml:brushProperty name="color" value="#F2395B"/>
    </inkml:brush>
  </inkml:definitions>
  <inkml:trace contextRef="#ctx0" brushRef="#br0">23774 55979,'0'-12,"0"6,0-1,-7 1,1 0,0 0,0 0,-7-7,1 1,-7-1,1 1,5 0,1-1,0-5,-1-1,1-6,-1 0,7 1,0-1,6-6,0 0,0-6,0-1,0 1,0 0,25 0,0-1,6-5,0 0,18-1,1 1,6 6,-1-1,1 1,0 0,18 0,1-1,36 7,1 0,-13 7,0-1,44 12,-1 1,-36 12,-1 0,25 19,0-1,-31 13,1 0,-14 13,1-1,-13 1,1-1,-32 0,1 1,-26 5,1 1,-32 6,1 0,-38-1,1 1,-19 0,-1 0,1-13,0 1,-31 5,0 1,6-7,0 1,0-7,0 0,-25 1,0-1,69-25,-1 1,1-7</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6:59"/>
    </inkml:context>
    <inkml:brush xml:id="br0">
      <inkml:brushProperty name="width" value="0.05476" units="cm"/>
      <inkml:brushProperty name="height" value="0.05476" units="cm"/>
      <inkml:brushProperty name="color" value="#F2395B"/>
    </inkml:brush>
  </inkml:definitions>
  <inkml:trace contextRef="#ctx0" brushRef="#br0">29762 60062,'0'-12,"-6"12,0 0,6 6,0 0,0 13,0 0,0 12,0 0,6 12,0 0,1 7,-1 0,12 5,1 1,0-6,-1-1,7-5,0-1,6-6,0 1,0-1,0 0,0-12,0 0,-18-19</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0"/>
    </inkml:context>
    <inkml:brush xml:id="br0">
      <inkml:brushProperty name="width" value="0.05476" units="cm"/>
      <inkml:brushProperty name="height" value="0.05476" units="cm"/>
      <inkml:brushProperty name="color" value="#F2395B"/>
    </inkml:brush>
  </inkml:definitions>
  <inkml:trace contextRef="#ctx0" brushRef="#br0">29900 62334,'12'0,"-12"7,0-1,13 0,-1 0,1 0,-1 1,7-1,-1 0,7 0,0 0,6 1,0-1,-6-6,0 0,-1 0,1 0,-6 0,-1 0,-5-6,-1-1,1-5,-1 0,1-19,-1 0,-6-7,0 1,1 0,-1 0,-6-13,0 1,0 5,0 1,-6 18</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5"/>
    </inkml:context>
    <inkml:brush xml:id="br0">
      <inkml:brushProperty name="width" value="0.05476" units="cm"/>
      <inkml:brushProperty name="height" value="0.05476" units="cm"/>
      <inkml:brushProperty name="color" value="#F2395B"/>
    </inkml:brush>
  </inkml:definitions>
  <inkml:trace contextRef="#ctx0" brushRef="#br0">30475 65099,'-13'0,"7"0,0 0,6 12,0 1,6-1,0 0,7 7,-1 0,1-1,-1 1,1 0,-1-1,-6 1,0-1,7-5,-1-1,-6-6,1 1,-1 5,0 0,0-12,0 0,-6 7,0-1,7-6,-1 0,0-6,0-1,-6-5,0 0,6-13,1 0,-7-6,0 0,0 0,0 0,6 0,0 0,-6 0,0 0,0 12,0 1,0-1,0 0,6 13,1 0,-1 6,0 0,0 12,0 1,1-7,-1 0,-6 7</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6"/>
    </inkml:context>
    <inkml:brush xml:id="br0">
      <inkml:brushProperty name="width" value="0.05476" units="cm"/>
      <inkml:brushProperty name="height" value="0.05476" units="cm"/>
      <inkml:brushProperty name="color" value="#F2395B"/>
    </inkml:brush>
  </inkml:definitions>
  <inkml:trace contextRef="#ctx0" brushRef="#br0">32024 65085,'0'-12,"0"6,0 0,0-1,0 1,0 0,0 0,-6-7,0 1,-1 6,1 0,6-7,0 1,-6 6,0-1,0 1,-1 0,1 6,0 0,-6 0,-1 0,13 6,0 0,-12 13,-1 0,13-1,0 1,-6 6,0-1,6 1,0 0,0-6,0-1,0 1,0 0,0-7,0 0,6-5,0-1,1-6,-1 0,6 0,1 0,-7-13,0 1,0 0,0-1,1 1,-1-1,0-5,0-1,0-6,1 0,-7 7,0-1,6-6,0 1,-6 5,0 0,6 7,0 0,-6 5,0 1,7 6,-1 0,0 0,0 0,0 13,0-1,1 7,-1-1,0 1,0-1,-6-5,0-1,6 7,1-1,-1-11,0-1,0 6,0 1,1-13,-1 0,0 6,0 0,0-6,1 0,-1-6,0 0,-6-1,0 1,6-12,0-1,1 0,-1 1,0-1,0 1,7-1,-1 0,-6 1,0-1,7 7,-1-1,-6 1,1-1,-1 7,0 0,0 6,0 0,1 0,-1 0,0 6,0 0,0 7,1-1,-7 7,0 0,0-1,0 1,6-1,0 1,-6-7,0 1,0-1,0 1,6-1,0 0,-6-5,0-1,0-12,0-1,6-11,1-1,-1 1,0-1,0 7,0-1,1-12,-1 1,0 5,0 0,7 7,-1-1,-6-5,0-1,7 13,-1 0,1-7,-1 1,-6 12,0 0,1 0,-1 0,0 6,0 0,0 7,1-1,-7 7,0-1,6 1,0 0,-6-1,0 1,0-7,0 1,6-1,0 1,-6-7,0 0,7-6,-1 0,-6-12,0-1,0 1,0-1,0-5,0-1,-6 0,-1 1,-5-1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6"/>
    </inkml:context>
    <inkml:brush xml:id="br0">
      <inkml:brushProperty name="width" value="0.05476" units="cm"/>
      <inkml:brushProperty name="height" value="0.05476" units="cm"/>
      <inkml:brushProperty name="color" value="#F2395B"/>
    </inkml:brush>
  </inkml:definitions>
  <inkml:trace contextRef="#ctx0" brushRef="#br0">34150 63525,'0'-13,"0"7,0 0,0 12,0 0,13 13,-1 0,-6 0,1-1,5 7,1 0,-7-6</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7"/>
    </inkml:context>
    <inkml:brush xml:id="br0">
      <inkml:brushProperty name="width" value="0.05476" units="cm"/>
      <inkml:brushProperty name="height" value="0.05476" units="cm"/>
      <inkml:brushProperty name="color" value="#F2395B"/>
    </inkml:brush>
  </inkml:definitions>
  <inkml:trace contextRef="#ctx0" brushRef="#br0">35486 64387,'0'-13,"-6"13,0 0,-1 0,1 0,0 0,0 0,-7 0,1 0,0 0,-1 0,1 13,-1-1,-5 0,-1 1,13-1,0 1,0 5,-1 1,1-7,0 1,6-1,0 1,6-1,0 0,1-5,-1-1,6-6,1 0,-1 0,0 0,1 0,-1 0,1-13,-1 1,0 0,1-1,-7-6,0 1,7 5,-1 1,-6-7,0 1,-6-1,0 1,7-1,-1 0,-6 7,0-1,0 1,0 0,6 5,0 1,-6 0,0 0,0 12,0 0,0 7,0-1,0 0,0 1,0 6,0-1,0-5,0-1,6 7,1-1,-7-5,0-1,6-6,0 0,-6 7,0-1,0-6,0 1,6-1,0 0,1-6,-1 0,-6-6,0 0,0-13,0 0,0 7,0 0,6-7,0 0,-6 1,0-1,6 1,1-1,-1 13,0-1,-6-5,0 0,6 12,0 0,1 0,-1 0,0 6,0 0,0 0,1 0,-7 13,0 0,6-7,0 1,0 5,0 1,-6-7,0 1,7-7,-1 0,0 0,0 0,-6 1,0-1,6-6,1 0,-1 0,0 0,-6-6,0-1,6-11,0-1,1 1,-1-1,0 0,0 1,7-1,-1 0,-6 7,0 0,1-1,-1 1,0 6,0-1,0 1,1 0,5 6,0 0,-5 12,-1 1,-6-1,0 1,6-1,0 0,-6 1,0-1,0-5,0-1,0 6,0 1,6-7,1 0,-1 0,0 0,0-6,0 0,1 0,-1 0,-6-6</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4"/>
    </inkml:context>
    <inkml:brush xml:id="br0">
      <inkml:brushProperty name="width" value="0.04167" units="cm"/>
      <inkml:brushProperty name="height" value="0.04167" units="cm"/>
      <inkml:brushProperty name="color" value="#FED406"/>
    </inkml:brush>
  </inkml:definitions>
  <inkml:trace contextRef="#ctx0" brushRef="#br0">125900 56200 999,'19'18'0,"-1"-2"0,1-1 0,-1-2 0,0-2 0,-2-2 0,-1-2 0,-2-3 0,1-1 0,0 1 0,3-1 0,0 0 0,1 0 0,0 0 0,-2 0 0,1 0 0,-2 0 0,1-1 0,-1-1 0,1 0 0,-1-1 0,1 0 0,-1 0 0,1 0 0,-1 0 0,2 1 0,0 1 0,2 1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7"/>
    </inkml:context>
    <inkml:brush xml:id="br0">
      <inkml:brushProperty name="width" value="0.05476" units="cm"/>
      <inkml:brushProperty name="height" value="0.05476" units="cm"/>
      <inkml:brushProperty name="color" value="#F2395B"/>
    </inkml:brush>
  </inkml:definitions>
  <inkml:trace contextRef="#ctx0" brushRef="#br0">37612 63850,'-12'0,"24"0,1 0,5 0,1 0,0 0,-1 0,7-6,0-1,-13 1,1 0,5 0,1-1,0 1,-1 0,-5 0,-1-1,7 1,-1 0,-11 0,-1-1,-6 1,0 0,-6 6</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7"/>
    </inkml:context>
    <inkml:brush xml:id="br0">
      <inkml:brushProperty name="width" value="0.05476" units="cm"/>
      <inkml:brushProperty name="height" value="0.05476" units="cm"/>
      <inkml:brushProperty name="color" value="#F2395B"/>
    </inkml:brush>
  </inkml:definitions>
  <inkml:trace contextRef="#ctx0" brushRef="#br0">38300 63650,'0'12,"6"1,0-1,-6 13,0 0,0 0,0 0,7-1,-1 1,-6-6,0 0,0 5,0 1,0-12,0-1,6 0,0 1,1-7,-1 0,0 1,0-1,0-6,1 0,5-6,0-1,1 1,-1 0,1-13,-1 1,1-1,-1 0,0 1,1-1,-7 13,0 0,7-7</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7:08"/>
    </inkml:context>
    <inkml:brush xml:id="br0">
      <inkml:brushProperty name="width" value="0.05476" units="cm"/>
      <inkml:brushProperty name="height" value="0.05476" units="cm"/>
      <inkml:brushProperty name="color" value="#F2395B"/>
    </inkml:brush>
  </inkml:definitions>
  <inkml:trace contextRef="#ctx0" brushRef="#br0">39500 63349,'12'-25,"1"6,-1 0,-6 1,1-1,-1 7,0-1,0 1,0 0,-6-1,0 1,7 6,-1-1,-6 1,0 0,6 6,0 0,-6 6,0 0,-6 7,0-1,0 7,-1-1,1 1,0 0,0 5,0 1,-1-6,1 0,6-7,0 0,0 1,0-1,6 1,1-1,-1-6,0 0,6 1,1-1,5-6,1 0,0 0,-1 0,-5 0,-1 0,0 0,1 0,-1 0,1 0,-7 0,0 0,0 0,0 0,1 6,-1 0,-6 7,0-1,-6 0,-1 1,1 5,0 1,-6 6,-1 0,1-7,-1 1,1 6,0-1,-1-5,1 0,6-7,-1 1,-5-1,0 0,12-5,0-1,-7-6,1 0,0 0,0 0,6-6,0-1,0-5,0 0,0-13,0 0,6 12,0 1,0 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2:48"/>
    </inkml:context>
    <inkml:brush xml:id="br0">
      <inkml:brushProperty name="width" value="0.05476" units="cm"/>
      <inkml:brushProperty name="height" value="0.05476" units="cm"/>
      <inkml:brushProperty name="color" value="#F2385B"/>
    </inkml:brush>
  </inkml:definitions>
  <inkml:trace contextRef="#ctx0" brushRef="#br0">2123 38262,'0'-13,"-12"7,0 0,5-7,1 1,0 0,0-1,-1 13,1 0,0-6,0 0,0 0,-1-1,1 1,0 0,0 6,0 0,-7 0,1 0,-1 12,1 1,0-1,-1 1,7 11,0 1,0-6,-1-1,1 1,0 0,6-1,0 1,0-1,0 1,6-7,0 1,1-7,-1 0,0 0,0 1,7-7,-1 0,0 0,1 0,-1 0,1 0,5 6,1 0,-7-6,1 0,5 0,1 0,-7 0,1 0,-1 0,1 0,-1 0,0 0,-5 6,-1 0,-12 7,-1-1,-5 7,0 0,-1-1,1 1,-7-1,1 1,5-7,1 1,-7-1,0 1,7-1,0 0,5-5,1-1,0-6,0 0,6-13,0 1,12 0,1-1,-7 7,0 0,0-13</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2:55"/>
    </inkml:context>
    <inkml:brush xml:id="br0">
      <inkml:brushProperty name="width" value="0.05476" units="cm"/>
      <inkml:brushProperty name="height" value="0.05476" units="cm"/>
      <inkml:brushProperty name="color" value="#F2385B"/>
    </inkml:brush>
  </inkml:definitions>
  <inkml:trace contextRef="#ctx0" brushRef="#br0">2900 38543,'-13'0,"7"0,0 0,0 0,-1 0,1 0,0 0,12 0,0 0,7 0,-1 0,7-6,-1-1,-5 7,-1 0,7-6,-1 0,1 0,0 0,-1-1,1 1,0 0,-1 0,-5 0,-1-1,-6 1,0 0,1 0,-1 0,-6-1,0 1,0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2:55"/>
    </inkml:context>
    <inkml:brush xml:id="br0">
      <inkml:brushProperty name="width" value="0.05476" units="cm"/>
      <inkml:brushProperty name="height" value="0.05476" units="cm"/>
      <inkml:brushProperty name="color" value="#F2385B"/>
    </inkml:brush>
  </inkml:definitions>
  <inkml:trace contextRef="#ctx0" brushRef="#br0">3400 38250,'0'12,"0"7,0 0,0-1,0 1,6 12,0 0,1 0,-1 0,6-6,1 0,-7 6,0 0,0-13,1 1,-1-7,0 1,0-1,1 1,-1-7,0 0,0 0,1 1,-1-1</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05"/>
    </inkml:context>
    <inkml:brush xml:id="br0">
      <inkml:brushProperty name="width" value="0.05476" units="cm"/>
      <inkml:brushProperty name="height" value="0.05476" units="cm"/>
      <inkml:brushProperty name="color" value="#F2385B"/>
    </inkml:brush>
  </inkml:definitions>
  <inkml:trace contextRef="#ctx0" brushRef="#br0">4225 38424,'0'-25,"0"19,0 0,-6 0,-1 0,7-7,0 1,-6 5,0 1,6 0,0 0,6 18,0 1,-6 5,0 1,7 6,-1 0,0 0,0-1,0 1,1 0,-1-6,0-1,0 1,0 0,1-1,-1 1,0-13,0 0,-6 1,0-1,6-6,1 0,-14-13,1 1,6 6,0-1,-12-11,-1-1,7 1,0-1,0 7,0-1,6-6,0 1,-7 5,1 1,6 0,0-1,0 1,0-1,0 7,0 0,6-7,1 1,5 6,0 0,1-1,-1 1,7 0,-1 0,7-1,0 1,6 0,0 0,-6 0,-1-1,-5 1,0 0,-13 6</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06"/>
    </inkml:context>
    <inkml:brush xml:id="br0">
      <inkml:brushProperty name="width" value="0.05476" units="cm"/>
      <inkml:brushProperty name="height" value="0.05476" units="cm"/>
      <inkml:brushProperty name="color" value="#F2385B"/>
    </inkml:brush>
  </inkml:definitions>
  <inkml:trace contextRef="#ctx0" brushRef="#br0">5387 38024,'-12'0,"12"-6,0 0,-6 0,-1-1,1 7,0 0,6 13,0-1,0 7,0 0,0-1,0 1,0 6,0 0,6-7,0 1,1-1,-1 1,6-7,1 1,-7-1,0 1,0-13,0 0,1 0,-1 0,0 0,0 0,0 0,1 0,-1-13,0 1,0-7,0 1,-6-1,0 0,7 1,-1-1,-6-6,0 0,6 1,0-1,-6 6,0 0,6 1,1-1,-7 7,0-1,6 1,0-1,-6 7,0 0,6 12,0 0,-6 7,0-1,0 7,0 0,7 5,-1 1,-6-6,0 0,6-1,0 1,0-1,1 1,-1-6,0-1,0-6,0 0,-6 1,0-1,7 0,-1 0,0-6,0 0,0 0,1 0,-1-6,0 0,0-7,0 1,-6 0,0-1,7 1,-1-1,-6-5,0-1,0 13,0 0,0-1</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22"/>
    </inkml:context>
    <inkml:brush xml:id="br0">
      <inkml:brushProperty name="width" value="0.05476" units="cm"/>
      <inkml:brushProperty name="height" value="0.05476" units="cm"/>
      <inkml:brushProperty name="color" value="#F2385B"/>
    </inkml:brush>
  </inkml:definitions>
  <inkml:trace contextRef="#ctx0" brushRef="#br0">6686 37637,'0'-12,"0"-1,0 1,0-1,0 1,-6 12,0 0,0-6,0-1,6 1,0 0,-7 6,1 0,-6 0,-1 0,7 6,0 0,-6 7,-1-1,1 13,-1 0,7 0,0 0,6-7,0 1,0 6,0 0,0-7,0 1,0-1,0 1,12-7,1 1,-1-1,1 1,-1-13,0 0,7 0,0 0,5 0,1 0,0-19,0 0,0 7,-1 0,-11-7</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22"/>
    </inkml:context>
    <inkml:brush xml:id="br0">
      <inkml:brushProperty name="width" value="0.05476" units="cm"/>
      <inkml:brushProperty name="height" value="0.05476" units="cm"/>
      <inkml:brushProperty name="color" value="#F2385B"/>
    </inkml:brush>
  </inkml:definitions>
  <inkml:trace contextRef="#ctx0" brushRef="#br0">7162 37269,'-12'0,"31"0,-1 0,-5 0,-1 0,7-6,-1-1,1 1,0 0,-1 0,1-1,-7 1,1 0,-1 0,1-1,-1 1,0 0,-5 0,-1-1,-6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5"/>
    </inkml:context>
    <inkml:brush xml:id="br0">
      <inkml:brushProperty name="width" value="0.04167" units="cm"/>
      <inkml:brushProperty name="height" value="0.04167" units="cm"/>
      <inkml:brushProperty name="color" value="#FED406"/>
    </inkml:brush>
  </inkml:definitions>
  <inkml:trace contextRef="#ctx0" brushRef="#br0">126100 56400 999,'19'17'0,"-1"-3"0,1-3 0,-1-3 0,0-3 0,0 0 0,-2-1 0,1 0 0,-2-1 0,1 0 0,-1 0 0,1 1 0,-1-2 0,0 0 0,1-1 0,-1 0 0,1-1 0,-1 0 0,1 0 0,-1 0 0,0 0 0,0 0 0,-2 0 0,0 0 0,0 0 0,0 0 0,2 0 0,0 0 0,0-1 0,-1 0 0,0-1 0,-1 0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23"/>
    </inkml:context>
    <inkml:brush xml:id="br0">
      <inkml:brushProperty name="width" value="0.05476" units="cm"/>
      <inkml:brushProperty name="height" value="0.05476" units="cm"/>
      <inkml:brushProperty name="color" value="#F2385B"/>
    </inkml:brush>
  </inkml:definitions>
  <inkml:trace contextRef="#ctx0" brushRef="#br0">7650 36950,'0'12,"0"1,0-1,0 1,0-1,0 13,0 0,0 0,0-1,6 7,0 1,1-8,-1 1,0-6,0-1,0 1,1 0,-1-7,0 1,0-1,0 0,0-12,1 0,-7 7,0-1,6-6,0 0,0-6,0-1,-6-5,0 0,0-1,0 1,7-7,-1 0,-6 1,0-1,0 13,0 0,0-13</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1"/>
    </inkml:context>
    <inkml:brush xml:id="br0">
      <inkml:brushProperty name="width" value="0.05476" units="cm"/>
      <inkml:brushProperty name="height" value="0.05476" units="cm"/>
      <inkml:brushProperty name="color" value="#F2385B"/>
    </inkml:brush>
  </inkml:definitions>
  <inkml:trace contextRef="#ctx0" brushRef="#br0">8350 36912,'0'-13,"0"7,0 0,0 12,0 0,6 13,0-1,-6 7,0 0,13 18,-1 1,-6-26,1 1,-1 0,0-1,6-5,1-1,-7-6,0 0,0 1,1-1,-1-6,0 0,6-6,1-1,-13 1,0 0,6-6,0-1,0-5,1-1,-1 0,0 1,-6-7,0 0,0 0,0 1,6-1,0 0,-6 6,0 1,0 5,0 1,0 0,0-1,7 1,-1-1,-6 7,0 0,6 12,0 0,0 7,1-1,-1 13,0 0,0 0,0-1,7-5,-1 0,1 5,-1 1,-6-6,0-1,7-5,-1-1,-6-6,1 1,-1-1,0 0,0-6,0 0,1 0,-1 0,-6-12,0-1,0 1,0-1,-6 7,-1 0,1-13</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2"/>
    </inkml:context>
    <inkml:brush xml:id="br0">
      <inkml:brushProperty name="width" value="0.05476" units="cm"/>
      <inkml:brushProperty name="height" value="0.05476" units="cm"/>
      <inkml:brushProperty name="color" value="#F2385B"/>
    </inkml:brush>
  </inkml:definitions>
  <inkml:trace contextRef="#ctx0" brushRef="#br0">9750 36374,'12'13,"-5"-7,-1 0,6 13,1-1,-7 1,0 0,7 5,-1 1,-6-6,1-1,-1 7,0 0,0-13,0 1,-6-1,0 1,7-1,-1 0,-6-5,0-1,0-19,0 1,0-7,0 1,0-13,0 0,0 6,0 0,-6 0,-1 1,7-1,0 0,0 6,0 1,0-1,0 1,0 5,0 1,7 6,-1-1,0 1,0 0,1 6,-1 0,-6 6</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2"/>
    </inkml:context>
    <inkml:brush xml:id="br0">
      <inkml:brushProperty name="width" value="0.05476" units="cm"/>
      <inkml:brushProperty name="height" value="0.05476" units="cm"/>
      <inkml:brushProperty name="color" value="#F2385B"/>
    </inkml:brush>
  </inkml:definitions>
  <inkml:trace contextRef="#ctx0" brushRef="#br0">10400 36299,'12'25,"-12"-19,0 0,7 0,-1 0,6-6,1 0,-1 0,0 0,1 0,-1 0,1-12,-1 0,7-1,-1 1,-5-1,-1 1,1-7,-1 1,0 5,1 1,-7-1,0 1,-6 0,0-1,0 1,0-1,0 7,0 0,-6 0,0-1,-7 1,1 0,0 6,-1 0,1 6,-1 0,1 7,0-1,-7 7,0 0,13 5,0 1,0 0,-1 0,1-6,0-1,6 1,0-1,0 1,0 0,6-7,0 0,1 1,-1-1,6-5,1-1,5-6,1 0,0 0,-1 0,7-6,0-1,0 1,-1 0,1-13,0 1,0-1,0 0,-13 7,1 0,-7-1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3"/>
    </inkml:context>
    <inkml:brush xml:id="br0">
      <inkml:brushProperty name="width" value="0.05476" units="cm"/>
      <inkml:brushProperty name="height" value="0.05476" units="cm"/>
      <inkml:brushProperty name="color" value="#F2385B"/>
    </inkml:brush>
  </inkml:definitions>
  <inkml:trace contextRef="#ctx0" brushRef="#br0">12212 35993,'-12'0,"18"0,0 0,7-6,-1-1,7 7,-1 0,-5-12,-1 0,0 5,1 1,5 0,1 0,-7-7,1 1,-7 6,0 0,0 6,1 0,-1-7,0 1,0 6,0 0,1 0,-1 0,-6-6</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4"/>
    </inkml:context>
    <inkml:brush xml:id="br0">
      <inkml:brushProperty name="width" value="0.05476" units="cm"/>
      <inkml:brushProperty name="height" value="0.05476" units="cm"/>
      <inkml:brushProperty name="color" value="#F2385B"/>
    </inkml:brush>
  </inkml:definitions>
  <inkml:trace contextRef="#ctx0" brushRef="#br0">13862 34400,'-12'0,"12"12,0 1,6 5,0 1,1 12,-1 0,12 12,1 1,-7-7,1 0,-7 0,0 1,7-7,-1 0,-6-6,1-1,-1-5,0 0,0-7,0 0,1-12,-1 0,-6 7,0-1,0-12,0-1,0-5,0 0,0-7,0 0,-13 1,1-1,0 7</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4"/>
    </inkml:context>
    <inkml:brush xml:id="br0">
      <inkml:brushProperty name="width" value="0.05476" units="cm"/>
      <inkml:brushProperty name="height" value="0.05476" units="cm"/>
      <inkml:brushProperty name="color" value="#F2385B"/>
    </inkml:brush>
  </inkml:definitions>
  <inkml:trace contextRef="#ctx0" brushRef="#br0">13875 35124,'-13'-12,"13"6,0 0,-6-7,0 1,12 6,0-1,7 7,-1 0,7-6,-1 0,1 6,-1 0,1 0,0 0,-1 6,1 0,-7 1,1-1,-1 0,0 0,-12 7,0-1,7 0,-1 1,-6 5,0 1,0 6,0 0,-6-7,-1 1,1 6,0 0,-6-7,-1 1,1-7,-1 1,1-1,0 0,-1-5,1-1,6-6,-1 0,20-6,-1-1,-6 1,1 0,-1-6</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5"/>
    </inkml:context>
    <inkml:brush xml:id="br0">
      <inkml:brushProperty name="width" value="0.05476" units="cm"/>
      <inkml:brushProperty name="height" value="0.05476" units="cm"/>
      <inkml:brushProperty name="color" value="#F2385B"/>
    </inkml:brush>
  </inkml:definitions>
  <inkml:trace contextRef="#ctx0" brushRef="#br0">15137 34536,'12'-25,"-6"13,1-1,-7 7,0 0,0 0,0-1,-7 1,1 0,0 6,0 0,-7 0,1 0,6 0,0 0,-1 19,1-1,-6 1,-1-1,7 13,0 0,6 0,0 0,0 0,0 0,0-12,0 0,0-1,0 1,6-13,0 0,7 1,-1-1,-6-6,1 0,5 0,0 0,1-13,-1 1,1 0,-1-1,0-5,1-1,-1-6,1 0,-7 0,0 1,-6 5,0 0,6-5,1-1,-7 6,0 1,0 5,0 1,0 6,0-1,0 14,0-1,0 6,0 1,0-1,0 0,0 7,0 0,6-1,0 1,-6-1,0 1,6-7,0 1,1-7,-1 0,6-6,1 0,-7 0,0 0,6 0,1 0,-1-12,1-1,-1-5,0-1,-5-6,-1 1,6 5,1 0,-7-12,0 0,0 13,0-1,-6 0,0 1,7-1,-1 1,-6 5,0 1,0 6,0-1,0 1,0 0,0 12,0 0,-6 7,-1-1,7 1,0-1,-6 7,0-1,6 1,0-1,0-5,0-1,6 1,0-1,7-12,-1 0,1 6,-1 1,-6-7,0 0,7 0,-1 0,1 0,-1 0,-6 0,1 0,5 0,0 0,-5 0,-1 0,-6 6,0 0,0 0,0 0,0 7,0-1,-6 1,-1-1,-5 7,0-1,-1-5,1-1,-1 0,1 1,6-1,-1 1,-5-7,0 0,5-6,1 0,0 0,0 0,6-6,0 0,0-7,0 1,0-1,0 1,6 0,0-1,0 1</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6"/>
    </inkml:context>
    <inkml:brush xml:id="br0">
      <inkml:brushProperty name="width" value="0.05476" units="cm"/>
      <inkml:brushProperty name="height" value="0.05476" units="cm"/>
      <inkml:brushProperty name="color" value="#F2385B"/>
    </inkml:brush>
  </inkml:definitions>
  <inkml:trace contextRef="#ctx0" brushRef="#br0">17350 34249,'12'12,"-5"-12,-1 0,0 0,0 0,7 0,-1 0,0 0,1 0,-1-6,1 0,5-1,1 1,-7-6,0-1,1 1,-1 0,-6 5,1 1,-1-6,0-1,-6 1,0-1,0 1,0 0,0-1,0 1,-6 6,0-1,-7 1,1 0,-1 6,1 0,0 0,-1 0,1 6,0 0,-1 7,1-1,6 1,-1-1,-5 7,0-1,5 1,1 0,6-1,0 1,0-1,0 1,0 0,0-1,6-5,1-1,5 1,0-1,1 0,-1 1,1-13,-1 0,7 0,-1 0,1 0,-1 0,-5 0,-1 0,13-13,0 1,-7 0,1-1,-1-6,1 1,-13 12,0-1,7-11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6"/>
    </inkml:context>
    <inkml:brush xml:id="br0">
      <inkml:brushProperty name="width" value="0.05476" units="cm"/>
      <inkml:brushProperty name="height" value="0.05476" units="cm"/>
      <inkml:brushProperty name="color" value="#F2385B"/>
    </inkml:brush>
  </inkml:definitions>
  <inkml:trace contextRef="#ctx0" brushRef="#br0">18874 32709,'0'-13,"0"7,0 0,0 0,0-1,0 1,0 0,0-6,0-1,-6 7,0 0,6 0,0-1,-6 7,-1 0,1 0,0 0,0 0,0 0,-7 13,1-1,5 7,1-1,-6 7,-1 0,7-6,0-1,6 7,0 0,0-6,0-1,0-12,0 1,6 5,0 0,7-5,-1-1,-6-6,1 0,5 0,1 0,-7-13,0 1,6-7,1 1,-7-1,0 1,7-7,-1 0,-6-6,0 0,1 0,-1 0,0 0,0 0,-6-6,0-1,0-5,0 0,0 11,0 1,0 7,0-1,0 6,0 1,0 5,0 1,0 6,0-1,0 1,0 0,-6 6,0 0,6 12,0 1,0 5,0 1,0 12,0 0,0 6,0 1,0 5,0 0,6 7,0 0,7-7,-1 0,1-12,-1 0,7-6,-1 0,1-6,-1-1,1-5,0-1,-7-6,1 1,-7-7,0 0,0 0,0 0,1-7,-1 1,-6-6,0-1,0 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5"/>
    </inkml:context>
    <inkml:brush xml:id="br0">
      <inkml:brushProperty name="width" value="0.04167" units="cm"/>
      <inkml:brushProperty name="height" value="0.04167" units="cm"/>
      <inkml:brushProperty name="color" value="#FED406"/>
    </inkml:brush>
  </inkml:definitions>
  <inkml:trace contextRef="#ctx0" brushRef="#br0">126592 55900 999,'-34'11'0,"7"0"0,7-3 0,8-1 0,2 0 0,-1 0 0,0 1 0,-1 1 0,0 1 0,0 0 0,-1 2 0,1 0 0,0 0 0,1 1 0,0-1 0,1 0 0,1 1 0,-2-1 0,0 1 0,-1-1 0,0 1 0,2-1 0,2 0 0,1 1 0,0 0 0,0 2 0,-1 1 0,-1 2 0,2-3-19,6-5-42,5-7-39,6-6-40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7"/>
    </inkml:context>
    <inkml:brush xml:id="br0">
      <inkml:brushProperty name="width" value="0.05476" units="cm"/>
      <inkml:brushProperty name="height" value="0.05476" units="cm"/>
      <inkml:brushProperty name="color" value="#F2385B"/>
    </inkml:brush>
  </inkml:definitions>
  <inkml:trace contextRef="#ctx0" brushRef="#br0">17762 37400,'0'12,"-6"-5,0-1,6 6,0 1,6-1,0 1,7 5,-1 1,19-1,0 1,6 6,1 0,5-7,0 1,-5 12,-1 0,6-6,1 0,42 6,1 0,-19-25,1 0,-26 1,1-1,-1-6,0 0,7-6,0-1,-26 7,1 0,-6-12</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8"/>
    </inkml:context>
    <inkml:brush xml:id="br0">
      <inkml:brushProperty name="width" value="0.05476" units="cm"/>
      <inkml:brushProperty name="height" value="0.05476" units="cm"/>
      <inkml:brushProperty name="color" value="#F2385B"/>
    </inkml:brush>
  </inkml:definitions>
  <inkml:trace contextRef="#ctx0" brushRef="#br0">17388 37312,'-13'0,"7"-6,0 0,-1 12,1 0,6 7,0-1,0 7,0 0,0 5,0 1,0 6,0 0,0-12,0 0,0 5,0 1,0-6,0-1,6 1,1 0,-7-7,0 1,0-1,0 0,0-5,0-1,0-12</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38"/>
    </inkml:context>
    <inkml:brush xml:id="br0">
      <inkml:brushProperty name="width" value="0.05476" units="cm"/>
      <inkml:brushProperty name="height" value="0.05476" units="cm"/>
      <inkml:brushProperty name="color" value="#F2385B"/>
    </inkml:brush>
  </inkml:definitions>
  <inkml:trace contextRef="#ctx0" brushRef="#br0">17500 37087,'0'13,"6"-7,0 0,7 1,-1-1,13 0,0 0,6 1,0-1,12-6,1 0,-13 0,0 0,12-13,1 1,-19-7,0 0,-13 7,0-1,1 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40"/>
    </inkml:context>
    <inkml:brush xml:id="br0">
      <inkml:brushProperty name="width" value="0.05476" units="cm"/>
      <inkml:brushProperty name="height" value="0.05476" units="cm"/>
      <inkml:brushProperty name="color" value="#F2385B"/>
    </inkml:brush>
  </inkml:definitions>
  <inkml:trace contextRef="#ctx0" brushRef="#br0">20062 49600,'-12'0,"12"6,0 1,0-1,0 0,25 7,0-1,-1-6,1 1,6-7,0 0,0 0,0 0,-6 0,0 0,6 0,0 0,0 0,0 0,0-7,0 1,0 0,0 0,6-1,1 1,-13 0,-1 0,-11-1</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41"/>
    </inkml:context>
    <inkml:brush xml:id="br0">
      <inkml:brushProperty name="width" value="0.05476" units="cm"/>
      <inkml:brushProperty name="height" value="0.05476" units="cm"/>
      <inkml:brushProperty name="color" value="#F2385B"/>
    </inkml:brush>
  </inkml:definitions>
  <inkml:trace contextRef="#ctx0" brushRef="#br0">19473 48937,'0'-12,"6"6,0-1,0 1,0 0,1 6,-1 0,-19 6,1 0,-7 7,1-1,-7 7,0-1,0-5,1-1,-1 1,0-1,0 1,0-1,7 0,-1 1,7-7,-1 0,7 0,0 1,0-7,-1 0,1 0,0 0,12 6,0 0,7 0,-1 0,13 7,0-1,0 1,0-1,6 13,0 0,6-7,0 1,6-7,1 1,6-1,-1 1,-30-7</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54"/>
    </inkml:context>
    <inkml:brush xml:id="br0">
      <inkml:brushProperty name="width" value="0.05476" units="cm"/>
      <inkml:brushProperty name="height" value="0.05476" units="cm"/>
      <inkml:brushProperty name="color" value="#F2385B"/>
    </inkml:brush>
  </inkml:definitions>
  <inkml:trace contextRef="#ctx0" brushRef="#br0">1412 49775,'-12'0,"24"0,1 0,-7 0,0 0,7 6,-1 1,0-7,1 0,-1 0,0 0,1 0,-1 0,1 0,-1 0,-6-7,0 1,7 0,-1 0,-6 6,1 0,-1-7,0 1,0 6,0 0,1 0,-1 0,-12 6</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54"/>
    </inkml:context>
    <inkml:brush xml:id="br0">
      <inkml:brushProperty name="width" value="0.05476" units="cm"/>
      <inkml:brushProperty name="height" value="0.05476" units="cm"/>
      <inkml:brushProperty name="color" value="#F2385B"/>
    </inkml:brush>
  </inkml:definitions>
  <inkml:trace contextRef="#ctx0" brushRef="#br0">1600 51231,'12'0,"-5"0,-1 0,6-6,1-1,5 1,1 0,-7 0,0-1,1 1,-1 0,7 0,-1 0,-5-1,-1 1,1 0,-1 0,-6-1,0 1,1 6,-1 0,-12 0,-1 0,-5-6</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3:55"/>
    </inkml:context>
    <inkml:brush xml:id="br0">
      <inkml:brushProperty name="width" value="0.05476" units="cm"/>
      <inkml:brushProperty name="height" value="0.05476" units="cm"/>
      <inkml:brushProperty name="color" value="#F2385B"/>
    </inkml:brush>
  </inkml:definitions>
  <inkml:trace contextRef="#ctx0" brushRef="#br0">1300 50650,'0'12,"0"-5,0-1,0 0,0 0,0 7,0-1,0 7,0-1,6 7,0 0,1 0,-1-1,0 1,0 0,0 6,1 0,-1-6,0 0,0 0,0-1,1-5,-1 0,0-1,0 1,0-7,1 1,-1-1,0 0,0-5,0-1,7-6,-1 0,1 0,-1 0,-6 0,0 0,13-13,0 1,-1 0,1-1,-1-5,1-1,6 7,0-1,-7-5,1-1,-7 7,1-1,-1 7,1 0,-1-1,0 1,-5 0,-1 0,-12 6,-1 0,1-6,0-1,0 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01"/>
    </inkml:context>
    <inkml:brush xml:id="br0">
      <inkml:brushProperty name="width" value="0.05476" units="cm"/>
      <inkml:brushProperty name="height" value="0.05476" units="cm"/>
      <inkml:brushProperty name="color" value="#F2385B"/>
    </inkml:brush>
  </inkml:definitions>
  <inkml:trace contextRef="#ctx0" brushRef="#br0">2762 51150,'-12'0,"12"-7,0 1,0 0,0 0,0 12,0 0,6 7,0-1,7 13,-1 0,-6-7,1 1,-1 6,0-1,6-5,1 0,-7-1,0 1,-6 0,0-1,6-5,1-1,-7 0,0 1,0-19,0-1,0-11,0-1,0 1,0-1,0-6,0 0,0 0,0 1,6 5,0 0,0 1,0-1,1 1,-1-1,0 7,0-1,0 7,1 0,-7 0,0-1,6 7,0 0,0 0,0 0,1 7,-1-1,0 6,0 1,-6 5,0 1,6-1,1 1,-1 0,0-1,-6 1,0-1,6-5,0-1,-6 1,0-1,7-6,-1 1,-6-1,0 0,6-6,0 0,-6-12,0-1,6 1,1-1,-1-12,0 1,-6 5,0 0,6 1,1-1,-1 1,0-1,0 7,0-1,1 1,-1-1,0 7,0 0,0 6,1 0,-1 0,0 0,-6 12,0 1,6-1,0 1,1-1,-1 0,-6 7,0 0,6-7,0 0,0 1,1-1,-1 1,0-1,-6-6,0 0,6 1,0-1,-6 0,0 0,0 0,0 1,7-7,-1 0,-6-7,0 1,0-6,0-1,0 7,0 0,-6-13</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02"/>
    </inkml:context>
    <inkml:brush xml:id="br0">
      <inkml:brushProperty name="width" value="0.05476" units="cm"/>
      <inkml:brushProperty name="height" value="0.05476" units="cm"/>
      <inkml:brushProperty name="color" value="#F2385B"/>
    </inkml:brush>
  </inkml:definitions>
  <inkml:trace contextRef="#ctx0" brushRef="#br0">4375 49412,'0'-12,"-6"12,-1 0,1 19,0-1,12 7,0 0,1 6,-1 0,6 6,1 0,-1 7,0-1,1-12,-1 0,-6 7,1-1,5-12,1-1,-7 1,0 0,0-6,0-1,-6 1,0 0,7-7,-1 0,-6-5,0-1,0-25,0 1,0 5,0 1,-13-7,1 0,0-5,-1-1,7 19</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6"/>
    </inkml:context>
    <inkml:brush xml:id="br0">
      <inkml:brushProperty name="width" value="0.04167" units="cm"/>
      <inkml:brushProperty name="height" value="0.04167" units="cm"/>
      <inkml:brushProperty name="color" value="#FED406"/>
    </inkml:brush>
  </inkml:definitions>
  <inkml:trace contextRef="#ctx0" brushRef="#br0">126311 56100 999,'-29'1'0,"6"1"0,6 2 0,5 1 0,3 2 0,0 0 0,-1 1 0,1 1 0,-1 1 0,0 1 0,-2 0 0,1 1 0,-2 0 0,2-1 0,1-1 0,0 0 0,0 0 0,0 2 0,-1 1 0,-1 2 0,0 0 0,0-1 0,2 0 0,0-1 0,1-1 0,1-1 0,1-1 0,0 0 0,1-1 0,0 1 0,0-1 0,0 0 0,-1 1 0,1 0 0,0 2 0,0 0 0,2-2 0,6-5 0,5-4 0,6-5 0,2-3 0,0-1 0,-2-3 0,0 0 0,0-2 0,-1-1 0,0 0 0,1-1 0,-2 0 0,-1 2 0,-1 1 0,-2 3 0,-1-1 0,2 1 0,0-1 0,1 1 0,0 0 0,1 1 0,-1 1 0,0 0 0,0 1 0,1-2 0,-1 0 0,0-1 0,1-1 0,0 0 0,2-1 0,0-1 0,0 0 0,-1 1 0,-1 0 0,0 1 0,-4 2 0,-6 4 0,-6 2 0,-6 4 0,-3 1 0,2 2 0,1 0 0,2 1 0,0 1 0,0 1 0,-1 2 0,-1 2 0,-1 0 0,1 1 0,0-1 0,-1 0 0,1 1 0,-1-1 0,1 1 0,0-1 0,-1 1 0,2 0 0,1 2 0,0 0 0,1 0 0,0-1 0,-1 0 0,1-1 0,0-1 0,1 1 0,0-1 0,2 0 0,-1 1 0,0 1 0,-1 0 0,-1 1 0,2-2 0,6-4 0,5-5 0,6-5 0,3-4 0,0-2 0,2-4 0,0-3 0,0-1-19,-2 0-42,-2 2-39,0 0-40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07"/>
    </inkml:context>
    <inkml:brush xml:id="br0">
      <inkml:brushProperty name="width" value="0.05476" units="cm"/>
      <inkml:brushProperty name="height" value="0.05476" units="cm"/>
      <inkml:brushProperty name="color" value="#F2385B"/>
    </inkml:brush>
  </inkml:definitions>
  <inkml:trace contextRef="#ctx0" brushRef="#br0">4525 50662,'-13'0,"7"-6,0 0,6-1,0 1,0 0,0 0,6 0,0-1,7 7,-1 0,1-6,-1 0,0 6,1 0,-1 0,1 0,5 0,1 0,-1 0,1 0,-7 6,1 0,-1 1,1-1,-1 0,0 0,-5 7,-1-1,-6 1,0-1,0 7,0-1,0 1,0 0,-6-1,-1 1,-5-1,0 1,-1 0,1-1,-1-5,1-1,0 1,-1-1,1 0,-1 1,7-7,0 0,0-6,0 0,6 7,0-1,0-12,0-1,12 1,0 0,-5-7,-1 1,0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08"/>
    </inkml:context>
    <inkml:brush xml:id="br0">
      <inkml:brushProperty name="width" value="0.05476" units="cm"/>
      <inkml:brushProperty name="height" value="0.05476" units="cm"/>
      <inkml:brushProperty name="color" value="#F2385B"/>
    </inkml:brush>
  </inkml:definitions>
  <inkml:trace contextRef="#ctx0" brushRef="#br0">5600 50386,'12'0,"-5"0,-1 0,6 0,1 0,-1 0,0 0,-5 0,-1 0,6-12,1 0,-1 5,0 1,-5-6,-1-1,6 1,1-1,-13 1,0 0,6-1,0 1,-6 5,0 1,0 0,0 0,0 0,0-1,-6 7,0 0,-1-6,1 0,0 6,0 0,0 0,-1 0,-5 0,0 0,5 12,1 1,-6-1,-1 1,7 12,0-1,0-5,0 0,6-1,0 1,0 0,0-1,0 1,0-1,6-11,0-1,0 6,0 1,7-13,-1 0,1 0,-1 0,0 0,1 0,-1-6,1-1,-7 1,0 0,6-7,1 1,-1-7,1 1,5 5,1 1,-7-7,1 1,-7 5</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0"/>
    </inkml:context>
    <inkml:brush xml:id="br0">
      <inkml:brushProperty name="width" value="0.05476" units="cm"/>
      <inkml:brushProperty name="height" value="0.05476" units="cm"/>
      <inkml:brushProperty name="color" value="#F2385B"/>
    </inkml:brush>
  </inkml:definitions>
  <inkml:trace contextRef="#ctx0" brushRef="#br0">6874 49273,'0'-13,"0"7,0 0,-6 0,-1-1,1 7,0 0,0-6,0 0,-1 0,1 0,0-1,0 1,-7 0,1 0,6 6,0 0,-7 0,1 0,5 12,1 1,0-1,0 0,0 1,-1-1,1 13,0 0,6-6,0-1,0 7,0 0,0-7,0 1,6-6,0-1,1-6,-1 0,6 1,1-1,-7-6,0 0,7 0,-1 0,0-6,1-1,-7 1,0 0,0-6,1-1,-1-6,0 1,0-1,0 1,1-7,-1 0,-6 0,0 0,6 0,0 1,-6 5,0 0,0-5,0-1,0 0,0 0,-6 7,0-1,6 0,0 1,-6 5,-1 1,7 6,0-1,-6 1,0 0,6 12,0 0,0 13,0 0,6-1,0 1,7 18,-1 0,1-6,-1 0,1 0,-1 0,0 1,1-1,-1-7,1 1,-7-6,0-1,6-5,1-1,-7-6,0 1,-6-1,0 0,6-6,1 0,-1 0,0 0,0-12,1-1,-7 1,0-1,0-5,0-1,6 7</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1"/>
    </inkml:context>
    <inkml:brush xml:id="br0">
      <inkml:brushProperty name="width" value="0.05476" units="cm"/>
      <inkml:brushProperty name="height" value="0.05476" units="cm"/>
      <inkml:brushProperty name="color" value="#F2385B"/>
    </inkml:brush>
  </inkml:definitions>
  <inkml:trace contextRef="#ctx0" brushRef="#br0">8437 48710,'0'-12,"-6"5,-1 1,1 0,0 0,0 6,0 0,-1 0,1 0,0 0,0 0,0 12,-1 1,7-1,0 0,-6 13,0 0,6 0,0 0,0-7,0 1,0 0,0-1,0 1,0 0,6-7,0 0,1-5,-1-1,0-6,0 0,0 0,1 0,-1 0,0 0,0-13,0 1,7-7,-1 1,-6-7,1 0,-1 0,0 0,0 1,0-1,-6-6,0 0,7 6,-1 0,-6-6,0 0,0 6,0 0,0 0,0 1,-6 5,-1 0,7 1,0-1,-6 0,0 1,0 12,0-1,6 1,0 0,-7 6,1 0,6 12,0 1,0 12,0-1,0 1,0 0,13 6,-1 0,-6 0,0 0,7 0,-1 0,1 0,-1 0,-6-12,0 0,7-1,-1 1,-6-7,0 1,1-1,-1 1,0-7,0 0,0-6,1 0,-1 0,0 0,0 0,0 0,-6-6,0 0,7-7,-1 1,0-1,0 1,-6-7,0 1,6 5,1 1,-7-7,0 1,6-1,0 0,-6 7,0 0,6-1,0 1,1 6,-1-1,-6 1,0 0,6 6,0 0,0 6,1 0,-7 13,0 0,6-1,0 1,0-1,0 1,1 0,-1-1,0-5,0-1,0 7,1-1,-7-11,0-1,6 0,0 0,0-6,0 0,1-12,-1-1,-6 1,0 0,0-7,0 0,-6 7,-1-1,1 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1"/>
    </inkml:context>
    <inkml:brush xml:id="br0">
      <inkml:brushProperty name="width" value="0.05476" units="cm"/>
      <inkml:brushProperty name="height" value="0.05476" units="cm"/>
      <inkml:brushProperty name="color" value="#F2385B"/>
    </inkml:brush>
  </inkml:definitions>
  <inkml:trace contextRef="#ctx0" brushRef="#br0">9650 48350,'0'13,"0"-7,0 0,6 0,0 1,7-1,-1 0,1 0,-1 1,1 5,-1 1,1-7</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1"/>
    </inkml:context>
    <inkml:brush xml:id="br0">
      <inkml:brushProperty name="width" value="0.05476" units="cm"/>
      <inkml:brushProperty name="height" value="0.05476" units="cm"/>
      <inkml:brushProperty name="color" value="#F2385B"/>
    </inkml:brush>
  </inkml:definitions>
  <inkml:trace contextRef="#ctx0" brushRef="#br0">10550 49000,'12'0,"-5"12,-1 1,-6-1,0 0,6 1,0-1,0 7,1 0,-7-7,0 0,6 7,0 0,-6-7,0 0,0 1,0-1,0-5,0-1,6-6,0 0,-6-6,0-1,0-5,0-1,0-5,0-1,0-6,0 1,7 5,-1 0,6 1,1-1,-7 0,0 1,0 5,0 1,1 6,-1-1,0 1,0 0,0 6,1 0,-1 0,0 0,0 6,0 0,7 7,-1-1,-6 7,1 0,-1-7,0 0,0 7,1 0,-1-7,0 1,6-1,1 0,-7 1,0-1,7-6,-1 1,0-7,1 0,-7 0,0 0,0-7,1 1,-1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2"/>
    </inkml:context>
    <inkml:brush xml:id="br0">
      <inkml:brushProperty name="width" value="0.05476" units="cm"/>
      <inkml:brushProperty name="height" value="0.05476" units="cm"/>
      <inkml:brushProperty name="color" value="#F2385B"/>
    </inkml:brush>
  </inkml:definitions>
  <inkml:trace contextRef="#ctx0" brushRef="#br0">12211 48486,'13'-37,"-13"24,0 1,6 0,0-1,-6 1,0-1,0 1,0 0,0 5,0 1,-6-6,0-1,0 7,-1 0,-5 6,0 0,6 0,-1 0,1 12,0 1,-6 12,-1-1,7-5,0 0,0 5,-1 1,1 0,0 0,6-7,0 1,0-7,0 1,6-1,0 1,1-13,-1 0,6 0,1 0,-7 0,0 0,6-7,1 1,-7-6,0-1,0 1,0 0,7-7,-1 0,-6 1,1-1,-1 1,0-1,0 0,0 1,1-1,-1 1,-6 5,0 1,6 6,0-1,-6 14,0-1,0 12,0 1,0 6,0 0,0 6,0 0,0 0,0 0,0 6,0 0,6 0,1 0,-7 1,0-1,6 0,0 0,0-6,0 0,-6-6,0 0,7-6,-1-1,-6 1,0-1,0-11,0-1,0-19,0 1,0-7,0 1,-6-7,-1 0,1 19</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3"/>
    </inkml:context>
    <inkml:brush xml:id="br0">
      <inkml:brushProperty name="width" value="0.05476" units="cm"/>
      <inkml:brushProperty name="height" value="0.05476" units="cm"/>
      <inkml:brushProperty name="color" value="#F2385B"/>
    </inkml:brush>
  </inkml:definitions>
  <inkml:trace contextRef="#ctx0" brushRef="#br0">13787 48500,'-12'-13,"6"13,-1 0,1 0,0 0,6-6,0 0,0 0,0-1,12 1,1 0,5 6,1 0,0-6,-1-1,1 1,-1 0,-5 6,-1 0,-6-6,1-1,5 7,0 0,-5-6,-1 0,0 6,0 0,0 0,1 0,-1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3"/>
    </inkml:context>
    <inkml:brush xml:id="br0">
      <inkml:brushProperty name="width" value="0.05476" units="cm"/>
      <inkml:brushProperty name="height" value="0.05476" units="cm"/>
      <inkml:brushProperty name="color" value="#F2385B"/>
    </inkml:brush>
  </inkml:definitions>
  <inkml:trace contextRef="#ctx0" brushRef="#br0">15050 46375,'0'-13,"0"7,0 0,0 12,0 0,6 7,0-1,1 13,-1 0,0 6,0 0,7 12,-1 1,-6-13,0 0,0 0,1 0,-1-6,0-1,6 1,1 0,-7-13,0 1,0 5,1 1,-1-13,0 0,0 1,0-1,1-6,-1 0,-6-6,0-1,0-5,0 0,-6-1,-1 1,1-1</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4"/>
    </inkml:context>
    <inkml:brush xml:id="br0">
      <inkml:brushProperty name="width" value="0.05476" units="cm"/>
      <inkml:brushProperty name="height" value="0.05476" units="cm"/>
      <inkml:brushProperty name="color" value="#F2385B"/>
    </inkml:brush>
  </inkml:definitions>
  <inkml:trace contextRef="#ctx0" brushRef="#br0">15150 47225,'0'-13,"6"7,0 0,7 6,-1 0,7 0,-1 0,7 0,0 0,6 0,0 0,-6 0,0 0,-7 0,1 0,-7 0,1 0,-1 12,0 1,-12-7,0 0,7 7,-1-1,-6 7,0-1,0 7,0 0,-6-6,-1-1,-5 7,0 0,-1 0,1 0,-1-7,1 1,6-7,0 1,-1-1,1 1,0-13,0 0,6-6,0-1,12-11,1-1,-7 13,0 0,0-7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2:52"/>
    </inkml:context>
    <inkml:brush xml:id="br0">
      <inkml:brushProperty name="width" value="0.04167" units="cm"/>
      <inkml:brushProperty name="height" value="0.04167" units="cm"/>
      <inkml:brushProperty name="color" value="#FED406"/>
    </inkml:brush>
  </inkml:definitions>
  <inkml:trace contextRef="#ctx0" brushRef="#br0">57067 49549 999,'-9'-17'0,"7"5"0,7 3 0,7 4 0,3 2 0,-1 1 0,0 1 0,-1 1 0,-1 0 0,1 0 0,-1 0 0,0 0 0,1-1 0,-1 0 0,1-1 0,-1-1 0,1 1 0,0 0 0,2 0 0,0 2 0,1 0 0,0-2 0,2 0 0,0 0 0,1-1 0,-1 0 0,1 0 0,-1 0 0,1 0 0,-2 1 0,-1 1 0,1 0 0,-3 1 0,1 0 0,-2 0 0,0 0 0,0 0 0,-1-1 0,1-1 0,-1-1 0,1 0 0,0 1 0,2 1 0,0 1 0,-2 1 0,-3 4 0,-4 3 0,-4 3 0,-3 1 0,-1 1 0,-2-1 0,-2 0 0,-1 1 0,-1 1 0,-2 0 0,-2 1 0,1 0 0,0-1 0,3 0 0,1-1 0,1-1 0,0 1 0,-1-1 0,1 1 0,0-2 0,0 1 0,0-2 0,-1 0 0,1 0 0,-2 0 0,0 1 0,-1 1 0,0 1 0,0 1 0,-1 0 0,1 1 0,0 0 0,0-2 0,-1-1 0,1-2 0,0-2 0,-1 1 0,1-2 0,0 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6"/>
    </inkml:context>
    <inkml:brush xml:id="br0">
      <inkml:brushProperty name="width" value="0.04167" units="cm"/>
      <inkml:brushProperty name="height" value="0.04167" units="cm"/>
      <inkml:brushProperty name="color" value="#FED406"/>
    </inkml:brush>
  </inkml:definitions>
  <inkml:trace contextRef="#ctx0" brushRef="#br0">126623 56012 999,'-18'-9'0,"2"6"0,1 6 0,2 6 0,1 3 0,0-1 0,2 0 0,0-1 0,1 0 0,0 0 0,-1 1 0,1 1 0,0 0 0,0-1 0,-1 0 0,1-1 0,-1-1 0,0 2 0,-2 0 0,1 1 0,-1 1 0,2-1 0,1 0 0,2 1 0,1-1 0,0-1 0,0-1 0,0 0 0,-1-1 0,1 1 0,0-1 0,0 0 0,0 1 0,-1 1 0,1 0 0,0 1 0,2-2 0,5-6 0,4-5 0,5-6 0,2-3 0,-2 0 0,-2-1 0,0-1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4"/>
    </inkml:context>
    <inkml:brush xml:id="br0">
      <inkml:brushProperty name="width" value="0.05476" units="cm"/>
      <inkml:brushProperty name="height" value="0.05476" units="cm"/>
      <inkml:brushProperty name="color" value="#F2385B"/>
    </inkml:brush>
  </inkml:definitions>
  <inkml:trace contextRef="#ctx0" brushRef="#br0">16949 46411,'0'-13,"-6"7,0 0,6 0,0-1,-6 1,-1 0,1 6,0 0,0-6,0 0,-1 6,1 0,0 0,0 0,0 18,-1 1,7-1,0 1,-6 6,0 0,6-1,0 1,0-6,0-1,6 1,0 0,-6-7,0 1,7-7,-1 0,0 0,0 0,0 1,1-1,-1-6,0 0,0-13,0 1,1 0,-1-1,0 1,0-1,0-5,1-1,-1 0,0 1,-6-7,0 0,6 7,0-1,-6 7,0-1,7 7,-1 0,-6 0,0-1,6 7,0 0,0 0,1 0,-1 13,0-1,0-6,0 1,1 5,-1 0,0 1,0-1,-6-6,0 1,6-1,1 0,-1 0,0 0,0-6,0 0,1 0,-1 0,0-6,0 0,0-6,1-1,-7-5,0-1,6 0,0 1,0-7,0 0,1 7,-1-1,0 0,0 1,-6-1,0 0,6 1,1-1,-7 13,0 0,6 0,0-1,-6 1,0 0,0 12,0 0,0 7,0-1,-6 7,0-1,6 1,0 0,-7-1,1 1,6-7,0 1,0-1,0 1,6-1,1 0,-1-5,0-1,7 0,-1 0,0 0,1 1,-1-7,1 0,-7 0,0 0,6 0,1 0,-7-7,0 1,0 6,1 0,5 0,0 0,-5 0,-1 0,-6 13,0-1,-6-6,-1 0,1 7,0-1,-6 7,-1-1,1-5,-1-1,7 1,0-1,0 0,0 1,-7-7,1 0,6-6,-1 0,7-6,0 0,0 0,0-1,0 1,0 0,7-6</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5"/>
    </inkml:context>
    <inkml:brush xml:id="br0">
      <inkml:brushProperty name="width" value="0.05476" units="cm"/>
      <inkml:brushProperty name="height" value="0.05476" units="cm"/>
      <inkml:brushProperty name="color" value="#F2385B"/>
    </inkml:brush>
  </inkml:definitions>
  <inkml:trace contextRef="#ctx0" brushRef="#br0">19000 46348,'0'13,"6"-13,0 0,1 0,-1 0,0 0,0 0,0 0,1 0,5-7,1 1,-1-6,0-1,-5 1,-1 0,6-1,1 1,-7-1,0 1,0 0,0-1,-6 1,0-1,0 1,0-1,0 1,0 0,0-1,0 1,-6 6,0-1,0 1,0 0,-1 6,1 0,-6 0,-1 0,1 6,0 0,5 7,1-1,0 7,0-1,-1 1,1 0,6-1,0 1,0 0,0-1,0 1,0-1,0 1,0 0,6-7,1 1,-1-7,0 0,0 0,1 0,5 1,0-1,1-6,-1 0,1 0,-1 0,0-6,1-1,-1 1,1 0,-1-6,1-1,-1 7,0 0,7-7,0 1,-7 6,1-1,-7 1</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16"/>
    </inkml:context>
    <inkml:brush xml:id="br0">
      <inkml:brushProperty name="width" value="0.05476" units="cm"/>
      <inkml:brushProperty name="height" value="0.05476" units="cm"/>
      <inkml:brushProperty name="color" value="#F2385B"/>
    </inkml:brush>
  </inkml:definitions>
  <inkml:trace contextRef="#ctx0" brushRef="#br0">20261 44822,'0'-13,"0"7,0 0,0 0,0-1,0 1,0 0,-6 6,-1 0,1-6,0 0,0 6,0 0,-7 0,1 0,-1 0,1 0,0 12,-1 0,1 1,-1-1,-5 13,-1 0,13 0,0 0,0-7,-1 1,1 6,0-1,6-5,0 0,6-7,0 0,1 1,-1-1,6-6,1 1,-1-1,0 0,7-6,0 0,-7-6,0 0,1-7,-1 1,1-7,-1 1,0-7,1 0,-7 0,0 0,-6-6,0 0,6 0,1 0,-7 0,0 0,6 0,0 0,-6 6,0 1,0-7,0 0,0 12,0 0,0 1,0-1,0 1,0-1,0 13,0 0,0-7,0 1,0 6,0-1,-6 1,0 0,-1 6,1 0,6 12,0 1,0-1,0 1,-6 5,0 1,6-1,0 1,0 12,0 0,0 0,0 0,0 6,0 0,6 7,0-1,-6 1,0-1,13-6,-1 1,-6-7,0 0,1-13,-1 1,6-1,1 1,-7-13,0 0,0 1,0-1,1-12,-1-1,-6-11,0-1,0 1,0-1,-6 7</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0"/>
    </inkml:context>
    <inkml:brush xml:id="br0">
      <inkml:brushProperty name="width" value="0.05476" units="cm"/>
      <inkml:brushProperty name="height" value="0.05476" units="cm"/>
      <inkml:brushProperty name="color" value="#F2385B"/>
    </inkml:brush>
  </inkml:definitions>
  <inkml:trace contextRef="#ctx0" brushRef="#br0">17800 37900,'37'25,"-18"-13,-1 1,13 5,0 1,0 0,1-1,5 1,0 0,-12-1,0 1,6 0,0-1,6-5,0-1,-6 0,0 1,0-7,0 0,-6-6,0 0,-13 7,1-1,-1-6,0 0,-5 0,-1 0,-6-6,0-1,-13 1,1 0,0-7</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1"/>
    </inkml:context>
    <inkml:brush xml:id="br0">
      <inkml:brushProperty name="width" value="0.05476" units="cm"/>
      <inkml:brushProperty name="height" value="0.05476" units="cm"/>
      <inkml:brushProperty name="color" value="#F2385B"/>
    </inkml:brush>
  </inkml:definitions>
  <inkml:trace contextRef="#ctx0" brushRef="#br0">17925 37650,'-13'0,"7"0,0 0,6 6,0 0,6 1,0-1,7 0,-1 0,7 7,-1-1,13 7,0-1,0 1,0 0,7-1,-1 1,0 6,0 0,13-1,-1 1,1-6,-1-1,-5 1,-1 0,-6-7,1 1,-14-1,1 0,0-5,0-1,-13-6,1 0,-1 0,0 0,-5 0,-1 0,-6-6</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1"/>
    </inkml:context>
    <inkml:brush xml:id="br0">
      <inkml:brushProperty name="width" value="0.05476" units="cm"/>
      <inkml:brushProperty name="height" value="0.05476" units="cm"/>
      <inkml:brushProperty name="color" value="#F2385B"/>
    </inkml:brush>
  </inkml:definitions>
  <inkml:trace contextRef="#ctx0" brushRef="#br0">18150 37650,'25'37,"0"-24,-1-1,7 7,0-1,0 1,0-1,13 7,-1 0,1-6,-1-1,0 1,1 0,5-7,1 0,-7 1,1-1,-13 1,0-1,-13-6,1 0,-1 1,1-1,0-6,-1 0,-12 0,1 0,-1-6</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1"/>
    </inkml:context>
    <inkml:brush xml:id="br0">
      <inkml:brushProperty name="width" value="0.05476" units="cm"/>
      <inkml:brushProperty name="height" value="0.05476" units="cm"/>
      <inkml:brushProperty name="color" value="#F2385B"/>
    </inkml:brush>
  </inkml:definitions>
  <inkml:trace contextRef="#ctx0" brushRef="#br0">19150 38500,'0'12,"6"-5,0-1,7 6,-1 1,19 5,0 1,0 0,0-1,7 1,-1-1,6-5,1-1,-7 1,0-1,-12 1,0-1,-1-6,1 0,-6 1,-1-1,1-6,0 0,-1 0,1 0,-13 0,0 0,1 0,-1 0,-6-6</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1"/>
    </inkml:context>
    <inkml:brush xml:id="br0">
      <inkml:brushProperty name="width" value="0.05476" units="cm"/>
      <inkml:brushProperty name="height" value="0.05476" units="cm"/>
      <inkml:brushProperty name="color" value="#F2385B"/>
    </inkml:brush>
  </inkml:definitions>
  <inkml:trace contextRef="#ctx0" brushRef="#br0">19962 39050,'0'12,"-6"-12,0 0,6 7,0-1,6-6,0 0,7 6,-1 0,7-6,-1 0,1 7,0-1,6 0,-1 0,1 1,0-1,0 0,0 0,-7-6,1 0,-1 7,1-1,0-6,-1 0,1 0,0 0,-7 0,0 0,1 0,-1 0,-6 0,1 0,-1-6</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2"/>
    </inkml:context>
    <inkml:brush xml:id="br0">
      <inkml:brushProperty name="width" value="0.05476" units="cm"/>
      <inkml:brushProperty name="height" value="0.05476" units="cm"/>
      <inkml:brushProperty name="color" value="#F2385B"/>
    </inkml:brush>
  </inkml:definitions>
  <inkml:trace contextRef="#ctx0" brushRef="#br0">21200 39350,'0'13,"6"-7,0 0,1-6,-1 0,6 0,1 0,-7 6,0 1,6-7,1 0,-1 0,1 0,-1 0,0 0,1 0,-1 0,1 0,-1 0,0-7,1 1,-7 6,0 0,0 0,1 0,-7-6,0 0,6 6</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2"/>
    </inkml:context>
    <inkml:brush xml:id="br0">
      <inkml:brushProperty name="width" value="0.05476" units="cm"/>
      <inkml:brushProperty name="height" value="0.05476" units="cm"/>
      <inkml:brushProperty name="color" value="#F2385B"/>
    </inkml:brush>
  </inkml:definitions>
  <inkml:trace contextRef="#ctx0" brushRef="#br0">21400 39281,'12'0,"1"7,-1-1,1-6,-1 0,-6 0,0 0,7 0,-1 0,-6 0,0 0,1 0,-1 0,6-6,1-1,-7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6"/>
    </inkml:context>
    <inkml:brush xml:id="br0">
      <inkml:brushProperty name="width" value="0.04167" units="cm"/>
      <inkml:brushProperty name="height" value="0.04167" units="cm"/>
      <inkml:brushProperty name="color" value="#FED406"/>
    </inkml:brush>
  </inkml:definitions>
  <inkml:trace contextRef="#ctx0" brushRef="#br0">126898 55900 999,'-24'1'0,"4"1"0,3 2 0,3 1 0,2 2 0,1-1 0,1 0 0,0 0 0,1 1 0,-1 0 0,1 2 0,0 0 0,-1-1 0,1 0 0,0 0 0,0-1 0,-1 0 0,-1 1 0,0 2 0,-1 2 0,3-1 0,6-5 0,6-3 0,6-4 0,3-3 0,-1-2 0,0-1 0,-1-1 0</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3"/>
    </inkml:context>
    <inkml:brush xml:id="br0">
      <inkml:brushProperty name="width" value="0.05476" units="cm"/>
      <inkml:brushProperty name="height" value="0.05476" units="cm"/>
      <inkml:brushProperty name="color" value="#F2385B"/>
    </inkml:brush>
  </inkml:definitions>
  <inkml:trace contextRef="#ctx0" brushRef="#br0">17475 37550,'-13'0,"7"0,0 0,12 6,0 0,1 7,-1-1,-6 7,0 0,6-1,0 1,0-1,1 1,-1 0,0-1,0 1,1 0,-1-13,0 0,-6 0,0 0,6 1,0-1,1-6,-1 0,-6-6,0-1,0-5,0 0,0-1,0 1,-6 5,-1 1,1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4"/>
    </inkml:context>
    <inkml:brush xml:id="br0">
      <inkml:brushProperty name="width" value="0.05476" units="cm"/>
      <inkml:brushProperty name="height" value="0.05476" units="cm"/>
      <inkml:brushProperty name="color" value="#F2385B"/>
    </inkml:brush>
  </inkml:definitions>
  <inkml:trace contextRef="#ctx0" brushRef="#br0">17537 37600,'-12'0,"6"0,-1 0,7 6,0 0,0 7,0-1,0 1,0-1,7 7,-1-1,0 1,0-1,-6 1,0 0,6-1,1 1,-7-7,0 1,6-7,0 0,-6 0,0 0,6-12,0 0,-6-6,0-1,0 1,0-1,-6 1,0 0,0-7,0 0,-1 7,1 0,6-7,0 0,-6 7,0 0,6 5,0 1,-6 0,-1 0,1 6,0 0,6 6,0 0,0 7,0-1,0-6,0 0,0 7,0-1,0 7,0-1,0 1,0 0,6-1,0 1,1-1,-1 1,0-7,0 1,-6-1,0 1,6-1,1 1,-7-20,0 1,0-6,0-1,0 1,0-1,0-5,0-1,0 1,0-1,0 0,0 1,-7-1,1 1,6-1,0 0,0 7,0 0,-6 5,0 1,6 0,0 0,-6 6,-1 0,7 6,0 0,0 7,0-1,0 7,0-1,0 1,0-1,7 7,-1 0,0 0,0 0,7-1,-1 1,-6 0,0 0,0-13,1 1,-1 5,0 1,0-13,0 0,-6 1,0-1,7-6,-1 0,-6-6,0-1,-6-5,-1 0,1-7,0 0,0 1,0-1,-1-6,1 0,6 7,0-1,-6 1,0-1,6 0,0 1,-6 5,0 1,6 6,0 0,-7 6,1 0,0 6,0 0,6 0,0 0,0 7,0-1,0 1,0-1,0 0,0 1,0-1,0 1,0-1,0 0,0 7,0 0,6-7,0 1,-6 5,0 1,6-7,1 1,-7-7,0 0,6 0,0 0,-6 1,0-1,0-12,0-1,0-11,0-1,0 1,0-1,-6-6,0 0,-1 0,1 1,6 5,0 0,0 1,0-1,0 7,0-1,-6 7,0 0,6 0,0 0,0 18,0 0,0 1,0-1,0 7,0-1,0 1,0 0,0-1,0 1,6 0,0-1,0 1,1-1,-1-11,0-1,0 6,0 1,0-13,1 0,-7-7,0 1,0-6,0-1,-7 1,1 0,6-7,0 0,-6 7,0-1,0-5,0-1,6 7,0-1,-7 1,1 0,6 5,0 1,0 0,0 0,-6 0,0-1,0 14,-1-1,7 0,0 0,0 7,0-1,0 7,0-1,0 1,0-1,0 1,0 0,7-1,-1 1,0-7,0 1,0-1,1 1,-1-7,0 0,0 0,0 0,-6-18,0 0,0-7,0 0,-6 7</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6"/>
    </inkml:context>
    <inkml:brush xml:id="br0">
      <inkml:brushProperty name="width" value="0.05476" units="cm"/>
      <inkml:brushProperty name="height" value="0.05476" units="cm"/>
      <inkml:brushProperty name="color" value="#F2385B"/>
    </inkml:brush>
  </inkml:definitions>
  <inkml:trace contextRef="#ctx0" brushRef="#br0">17911 37150,'-12'12,"-7"-6,1 1,5-7,1 0,18 0,0 0,7 6,-1 0,7-6,-1 0,7 6,0 0,-1 1,1-1,0 0,0 0,-7 1,1-1,6-6,0 0,-13 0,0 0,7 0,0 0,-7 0,0 0,-5 0,-1 0,-19 0,1 0,0 0,-1 0,-5 0,-1 0,0 0,1 0,-1-6,1-1,-1 7,0 0,1-6,-1 0,1 0,-1-1,7 7,-1 0,1-6,0 0,-1 6,1 0,6 0,-1 0,1 0,0 0,12 0,0 0,13 0,0 0,-1 6,1 0,-1-6,1 0,-1 0,1 0,-7 0,1 0,-1 0,1 0,-1 0,0 0,-5-6,-1 0,0 6,0 0,-12 0,0 0,-7 0,1 0,0 0,-1 0,-5 0,-1 0,-6 0,0 0,1 0,-1 0,0-6,0 0,1 6,-1 0,6 0,1 0,5 0,1 0,6 0,-1 0,14 0,-1 0,12 0,1 0,6 0,0 0,-1 0,1 0,0 0,0 0,-7 0,1 0,-7-7,1 1,5 6,1 0,-13-6,0 0,7 6,-1 0,-12-6,0-1,-6 7,0 0,-7 0,1 0,-1 0,1 0,-7 0,1 0,-7 7,0-1,7-6,-1 0,-6 0,1 0,5 0,0 0,7 0,0 0,5 0,1 0,0 6,0 0,12-6,0 0,13 0,-1 0,7 0,0 0,0 0,0 0,-1-6,1 0,-6 6,-1 0,1-6,-1-1,-5 7,-1 0,1 0,-1 0,-6 0,0 0,1-6,-1 0,-6 0,0-1,-6 1,-1 0,-5 6,0 0,-1 0,1 0,-7 0,1 0,-7 0,0 0,6 0,1 0,6 6,-1 0,1-6,-1 0,7 7,0-1,12 0,0 0,13-6,0 0,-1 0,1 0,-7 0,0 0,7 0,0 0,-7-6,0 0,1 6,-1 0,1 0,-1 0,-6 0,0 0,1 0,-1 0,-6-6,0-1,6 7,0 0,-12 0,0 0,-7 0,1 0,0 7,-1-1,1 0,-1 0,7 1,0-1,-6 0,-1 0,7 0,0 1,0-1,-1 0,20-6,-1 0,1 0,-1 0,0 0,1 0,-1 0,1 0,-7 0,0 0,6-6,1 0,-7 6,0 0,0 0,1 0,-14 0,1 0,-6 0,-1 0,1 0,0 0,-1 0,1 0,-7 0,1 0,-1 0,0 0,1 0,-1 0,1 0,-1 0,7 0,-1 0,-5 6,-1 0,7-6,-1 0,-5 6,-1 0,13 1,0-1,0 0,-1 0,1-6,0 0,12 0,0 0,7 0,-1 0,-6 0,1 0,5-6,0 0,7 6,0 0,-7-6,0-1,7 1,0 0,-1 0,1 0,-1 6,1 0,-7-7,1 1,-1 6,0 0,1-6,-1 0,-6 6,1 0,-1-6,0-1,-6 1,0 0,0 0,0-1,-6 7,0 0,-1 0,1 0,0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6"/>
    </inkml:context>
    <inkml:brush xml:id="br0">
      <inkml:brushProperty name="width" value="0.05476" units="cm"/>
      <inkml:brushProperty name="height" value="0.05476" units="cm"/>
      <inkml:brushProperty name="color" value="#F2385B"/>
    </inkml:brush>
  </inkml:definitions>
  <inkml:trace contextRef="#ctx0" brushRef="#br0">17775 37225,'-13'0,"7"6,0 1,6-1,0 0,0 0,0 1,0-14,0 1,12 6,1 0,-1 0,1 0,5 0,1 0,6 0,-1 0,1 0,0 0,0 0,-1 0,-5 0,0 0,-7-6,0 0,1 6,-1 0,1 0,-1 0,-6-7,0 1,1 0,-1 0,-12-1,-1 1,-5 6,0 0,-1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6"/>
    </inkml:context>
    <inkml:brush xml:id="br0">
      <inkml:brushProperty name="width" value="0.05476" units="cm"/>
      <inkml:brushProperty name="height" value="0.05476" units="cm"/>
      <inkml:brushProperty name="color" value="#F2385B"/>
    </inkml:brush>
  </inkml:definitions>
  <inkml:trace contextRef="#ctx0" brushRef="#br0">18500 37400,'12'0,"1"0,-1 0,1 0,-1 0,0 0,1 0,5 0,1 0,-7 0,1 0,-1 0,1 0,-1 0,0 0,1 0,-1 0,1 0,-1 0,-6 0,0 0,1 0,-1 0,-12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7"/>
    </inkml:context>
    <inkml:brush xml:id="br0">
      <inkml:brushProperty name="width" value="0.05476" units="cm"/>
      <inkml:brushProperty name="height" value="0.05476" units="cm"/>
      <inkml:brushProperty name="color" value="#F2385B"/>
    </inkml:brush>
  </inkml:definitions>
  <inkml:trace contextRef="#ctx0" brushRef="#br0">19050 37400,'0'13,"6"-13,0 0,1 0,-1 0,0 0,0 0,7 0,-1 0,0 0,1 0,-7 0,0 0,0 0,1 0,-1-7</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7"/>
    </inkml:context>
    <inkml:brush xml:id="br0">
      <inkml:brushProperty name="width" value="0.05476" units="cm"/>
      <inkml:brushProperty name="height" value="0.05476" units="cm"/>
      <inkml:brushProperty name="color" value="#F2385B"/>
    </inkml:brush>
  </inkml:definitions>
  <inkml:trace contextRef="#ctx0" brushRef="#br0">17674 37169,'-12'0,"6"-6,0-1,-1 7,1 0,0 0,0 0,6-6,0 0,-6 12,-1 0,1-6,0 0,6-6,0 0,6 0,0-1,1 7,-1 0,-12 0,-1 0,1 0,0 0,12 0,0 0,7 0,-1 0,7 0,-1 0,1 0,0 0,-1 0,1 0,-1 7,1-1,0-6,-1 0,1 0,0 0,-7-6,0-1,1 7,-1 0,-6 0,1 0,-1-6</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8"/>
    </inkml:context>
    <inkml:brush xml:id="br0">
      <inkml:brushProperty name="width" value="0.05476" units="cm"/>
      <inkml:brushProperty name="height" value="0.05476" units="cm"/>
      <inkml:brushProperty name="color" value="#F2385B"/>
    </inkml:brush>
  </inkml:definitions>
  <inkml:trace contextRef="#ctx0" brushRef="#br0">18000 37050,'0'13,"0"-7,0 0,12-6,1 0,-1 6,1 1,5-7,1 0,-1 6,1 0,0-6,-1 0,1 6,0 1,-7-7,0 0,1 0,-1 0,-6 0,1 0,-1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8"/>
    </inkml:context>
    <inkml:brush xml:id="br0">
      <inkml:brushProperty name="width" value="0.05476" units="cm"/>
      <inkml:brushProperty name="height" value="0.05476" units="cm"/>
      <inkml:brushProperty name="color" value="#F2385B"/>
    </inkml:brush>
  </inkml:definitions>
  <inkml:trace contextRef="#ctx0" brushRef="#br0">18450 37300,'12'12,"-5"-5,-1-1,6-6,1 0,11 6,1 0,-6 0,0 1,-7-7,0 0,7 0,0 0,-13 6</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8"/>
    </inkml:context>
    <inkml:brush xml:id="br0">
      <inkml:brushProperty name="width" value="0.05476" units="cm"/>
      <inkml:brushProperty name="height" value="0.05476" units="cm"/>
      <inkml:brushProperty name="color" value="#F2385B"/>
    </inkml:brush>
  </inkml:definitions>
  <inkml:trace contextRef="#ctx0" brushRef="#br0">17450 38450,'0'12,"0"-5,0-1,0 0,0 0,0 0,0 1,6 11,0 1,1-7,-1 1,-6 5,0 1,6-7,0 1,-6-1,0 1,7-1,-1 0,-6-5,0-1,0-12,0-1,-6 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7"/>
    </inkml:context>
    <inkml:brush xml:id="br0">
      <inkml:brushProperty name="width" value="0.04167" units="cm"/>
      <inkml:brushProperty name="height" value="0.04167" units="cm"/>
      <inkml:brushProperty name="color" value="#FED406"/>
    </inkml:brush>
  </inkml:definitions>
  <inkml:trace contextRef="#ctx0" brushRef="#br0">126949 55815 999,'-13'-16'0,"1"7"0,-1 6 0,1 6 0,0 4 0,-1 2 0,1 1 0,-1 1 0,1 1 0,0-1 0,-1 0 0,1-1 0,0-2 0,0 1 0,2-2 0,0 0 0,4-2 0,6-2 0,6-3 0,7-2 0,1-2-19,-1-1-42,-1-2-39,-2-2-40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9"/>
    </inkml:context>
    <inkml:brush xml:id="br0">
      <inkml:brushProperty name="width" value="0.05476" units="cm"/>
      <inkml:brushProperty name="height" value="0.05476" units="cm"/>
      <inkml:brushProperty name="color" value="#F2385B"/>
    </inkml:brush>
  </inkml:definitions>
  <inkml:trace contextRef="#ctx0" brushRef="#br0">17513 38600,'-13'12,"13"-5,0-1,0 0,0 0,0 0,0 1,0-1,0 0,0 6,0 1,0-7,0 0,0 0,0 1,0 5,0 1,0-7,0 0,0 0,0 0,6 1,1-1,-1-19</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9"/>
    </inkml:context>
    <inkml:brush xml:id="br0">
      <inkml:brushProperty name="width" value="0.05476" units="cm"/>
      <inkml:brushProperty name="height" value="0.05476" units="cm"/>
      <inkml:brushProperty name="color" value="#F2385B"/>
    </inkml:brush>
  </inkml:definitions>
  <inkml:trace contextRef="#ctx0" brushRef="#br0">17425 38800,'-13'0,"7"0,0 0,6 6,0 0,0 1,0-1,0 0,0 0,0 0,0 1,0 5,0 0,0 1,0-1,0-6,0 1,0-1,0 0,6 0,0 0,-6 1,0-1,7-6,-1 0,-6-6,0-1,0 1</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9"/>
    </inkml:context>
    <inkml:brush xml:id="br0">
      <inkml:brushProperty name="width" value="0.05476" units="cm"/>
      <inkml:brushProperty name="height" value="0.05476" units="cm"/>
      <inkml:brushProperty name="color" value="#F2385B"/>
    </inkml:brush>
  </inkml:definitions>
  <inkml:trace contextRef="#ctx0" brushRef="#br0">17500 38800,'0'12,"0"-5,0-1,0 6,0 1,0-1,0 0,0 1,0-1,0 1,0-1,6-6,1 1,-1-1</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29"/>
    </inkml:context>
    <inkml:brush xml:id="br0">
      <inkml:brushProperty name="width" value="0.05476" units="cm"/>
      <inkml:brushProperty name="height" value="0.05476" units="cm"/>
      <inkml:brushProperty name="color" value="#F2385B"/>
    </inkml:brush>
  </inkml:definitions>
  <inkml:trace contextRef="#ctx0" brushRef="#br0">17862 37750,'-12'0,"12"6,0 0,0 1,0-1,12 0,1 0,-1 1,1-1,-1 0,1 0,-1 0,0 1,1 5,-1 0,1-5,-1-1,1-6,-1 0,-6 6,1 0,-7 1,0-1,6-6</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0"/>
    </inkml:context>
    <inkml:brush xml:id="br0">
      <inkml:brushProperty name="width" value="0.05476" units="cm"/>
      <inkml:brushProperty name="height" value="0.05476" units="cm"/>
      <inkml:brushProperty name="color" value="#F2385B"/>
    </inkml:brush>
  </inkml:definitions>
  <inkml:trace contextRef="#ctx0" brushRef="#br0">17750 38062,'13'-12,"-13"18,0 0,0 1,0-1,0 0,0 0,0 1,0-1,0 6,0 1,0-7,0 0,0 6,0 1,0-1,0 1,6-1,0 1,-6-7,0 0,6 0,1 1,-7-1</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0"/>
    </inkml:context>
    <inkml:brush xml:id="br0">
      <inkml:brushProperty name="width" value="0.05476" units="cm"/>
      <inkml:brushProperty name="height" value="0.05476" units="cm"/>
      <inkml:brushProperty name="color" value="#F2385B"/>
    </inkml:brush>
  </inkml:definitions>
  <inkml:trace contextRef="#ctx0" brushRef="#br0">17894 38050,'0'12,"0"1,0-1,0-5,0-1,-6 12,-1 1,7-6,0-1,0 1,0-1,0 0,0 1,0-7,0 0,-6 7</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2"/>
    </inkml:context>
    <inkml:brush xml:id="br0">
      <inkml:brushProperty name="width" value="0.05476" units="cm"/>
      <inkml:brushProperty name="height" value="0.05476" units="cm"/>
      <inkml:brushProperty name="color" value="#F2385B"/>
    </inkml:brush>
  </inkml:definitions>
  <inkml:trace contextRef="#ctx0" brushRef="#br0">19174 49887,'0'-25,"-6"19,0 0,0-1,0 1,-1-6,1-1,6 7,0 0,-6 6,0 0,12 0,0 0,0 12,1 1,11-1,1 1,6-1,-1 0,-5 7,0 0,5-7,1 0,-6 1,-1-1,1-6,-1 1,-5-1,-1 0,-6-6,1 0,-1 6,0 1,-12-7,0 0,-7 0,1 0,-7-7,1 1,-1-6,0-1,-5 7,-1 0,0-7,0 1,7 0,-1-1,7 7,-1 0,1 0,0-1,5 7,1 0,0-6,0 0,6 12,0 0,6 1,0-1,13 6,-1 1,1-1,0 0,5 1,1-1,0 1,0-1,-1 1,1-1,-6-6,-1 0,1 1,0-1,-7 0,0 0,-5-6,-1 0,-25-6,1 0,-7-7,0 1,0 0,0-1,-6 1,1-1,-1-5,0-1,6 7,0-1,13 1,-1-1,1 7,-1 0,7 0,0 0,6-1,0 1,0 12,0 1,12 11,1 1,5-7,1 1,0 5,-1 1,7-1,0 1,0-6,-1-1,-5 0,-1 1,1-7,0 0,-1 0,1 1,-13-7,0 0,0 0,1 0,-14-13,1 1,-12-1,-1 1,-6 0,0-1,1 7,-1 0,0-13,0 0,1 7,-1 0,12 5,1 1,0 0,-1 0,13 0,0-1,-6 7,0 0,18 7,1-1,5 6,1 1,-1-1,1 0,6 7,0 0,5-1,1 1,0-7,0 1,-6-1,0 1,-6-7,-1 0,-5 0,-1 0,-6 1,0-1,1-6,-1 0,-12 0,-1 0,-5-13,0 1,-7 0,0-1,-5 1,-1-1,6 1</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2"/>
    </inkml:context>
    <inkml:brush xml:id="br0">
      <inkml:brushProperty name="width" value="0.05476" units="cm"/>
      <inkml:brushProperty name="height" value="0.05476" units="cm"/>
      <inkml:brushProperty name="color" value="#F2385B"/>
    </inkml:brush>
  </inkml:definitions>
  <inkml:trace contextRef="#ctx0" brushRef="#br0">19150 50050,'12'12,"-5"-5,-1-1,6 6,1 1,5-1,1 0,6 1,-1-1,-5-6,0 1,5 5,1 0,-6-12,-1 0,-5 7,-1-1,-6-6,1 0,-1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3"/>
    </inkml:context>
    <inkml:brush xml:id="br0">
      <inkml:brushProperty name="width" value="0.05476" units="cm"/>
      <inkml:brushProperty name="height" value="0.05476" units="cm"/>
      <inkml:brushProperty name="color" value="#F2385B"/>
    </inkml:brush>
  </inkml:definitions>
  <inkml:trace contextRef="#ctx0" brushRef="#br0">19150 49306,'12'0,"-5"0,-1 0,6 0,1 0,5 0,1 0,6 0,-1 0,-5-6,-1-1,7-5,0-1,-6 1,-1-1,1 1,-1 0,-5-1,-1 1,-6 5,1 1,-1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3"/>
    </inkml:context>
    <inkml:brush xml:id="br0">
      <inkml:brushProperty name="width" value="0.05476" units="cm"/>
      <inkml:brushProperty name="height" value="0.05476" units="cm"/>
      <inkml:brushProperty name="color" value="#F2385B"/>
    </inkml:brush>
  </inkml:definitions>
  <inkml:trace contextRef="#ctx0" brushRef="#br0">19100 49099,'0'13,"6"-13,0 0,7-6,-1-1,13 1,0 0,0 0,-1-1,1 1,0 0,0 0,-1 0,-5-7,0 1,-1-1,1 1,-1-1,1 1,-13 6,0-1,1 1,-1 0,-12 6</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7"/>
    </inkml:context>
    <inkml:brush xml:id="br0">
      <inkml:brushProperty name="width" value="0.04167" units="cm"/>
      <inkml:brushProperty name="height" value="0.04167" units="cm"/>
      <inkml:brushProperty name="color" value="#FED406"/>
    </inkml:brush>
  </inkml:definitions>
  <inkml:trace contextRef="#ctx0" brushRef="#br0">126736 55750 999,'-29'6'0,"7"0"0,4 1 0,6-1 0,3 0 0,0 2 0,-1 0 0,1 1 0,0 0 0,0-1 0,-1-1 0,1 0 0,0 0 0,-1 0 0,1 1 0,0 1 0,0 0 0,-1 1 0,1-1 0,0 0 0,-1 1 0,1 1 0,0 0 0,0 1 0,0 0 0,1-1 0,0 0 0,2-1 0,2-3-19,6-5-42,5-4-39,6-5-40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3"/>
    </inkml:context>
    <inkml:brush xml:id="br0">
      <inkml:brushProperty name="width" value="0.05476" units="cm"/>
      <inkml:brushProperty name="height" value="0.05476" units="cm"/>
      <inkml:brushProperty name="color" value="#F2385B"/>
    </inkml:brush>
  </inkml:definitions>
  <inkml:trace contextRef="#ctx0" brushRef="#br0">19000 49099,'12'0,"-5"0,-1 0,12-6,1-1,6 1,0 0,-1-6,1-1,0 7,0 0,-1 0,1-1,0-5,0 0,-13 5,1 1,-1 0,0 0,-5 0,-1-1,-6 1,0 0,-6 6</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3"/>
    </inkml:context>
    <inkml:brush xml:id="br0">
      <inkml:brushProperty name="width" value="0.05476" units="cm"/>
      <inkml:brushProperty name="height" value="0.05476" units="cm"/>
      <inkml:brushProperty name="color" value="#F2385B"/>
    </inkml:brush>
  </inkml:definitions>
  <inkml:trace contextRef="#ctx0" brushRef="#br0">19100 49131,'0'12,"0"-5,0-1,6-6,0 0,7 0,-1 0,7 0,-1 0,1 0,0 0,12 0,0 0,-7-6,1-1,6 1,0 0,-12-7,0 1,-1 6,1-1,-1-5,1 0,-13 5,0 1,1 0,-1 0,-6-1,0 1,0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4"/>
    </inkml:context>
    <inkml:brush xml:id="br0">
      <inkml:brushProperty name="width" value="0.05476" units="cm"/>
      <inkml:brushProperty name="height" value="0.05476" units="cm"/>
      <inkml:brushProperty name="color" value="#F2385B"/>
    </inkml:brush>
  </inkml:definitions>
  <inkml:trace contextRef="#ctx0" brushRef="#br0">19100 49306,'12'0,"1"0,-1 0,7 0,-1 0,7 0,0 0,0-6,0-1,6-5,0-1,-7 1,1-1,0 7,0 0,-6 0,-1 0,-5-1,-1 1,-6 0,0 0,1-1,-1 1,-6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4"/>
    </inkml:context>
    <inkml:brush xml:id="br0">
      <inkml:brushProperty name="width" value="0.05476" units="cm"/>
      <inkml:brushProperty name="height" value="0.05476" units="cm"/>
      <inkml:brushProperty name="color" value="#F2385B"/>
    </inkml:brush>
  </inkml:definitions>
  <inkml:trace contextRef="#ctx0" brushRef="#br0">19250 49331,'25'0,"-7"0,1 0,0 0,-1 0,13-6,0-1,-6 1,0 0,0-7,-1 1,1-1,0 1,-6 6,-1 0,-5-7,-1 1,-6-1,0 1,1 5,-1 1,-6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4"/>
    </inkml:context>
    <inkml:brush xml:id="br0">
      <inkml:brushProperty name="width" value="0.05476" units="cm"/>
      <inkml:brushProperty name="height" value="0.05476" units="cm"/>
      <inkml:brushProperty name="color" value="#F2385B"/>
    </inkml:brush>
  </inkml:definitions>
  <inkml:trace contextRef="#ctx0" brushRef="#br0">19150 49099,'0'13,"6"-13,0 0,1-6,-1-1,19 1,-1 0,1 0,0-1,6 1,0 0,0 0,0 0,-6-1,0 1,0-6,-1-1,-5 7,0 0,-1-7,1 1,-7 6,1-1,-13 1,0 0,6 6</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5"/>
    </inkml:context>
    <inkml:brush xml:id="br0">
      <inkml:brushProperty name="width" value="0.05476" units="cm"/>
      <inkml:brushProperty name="height" value="0.05476" units="cm"/>
      <inkml:brushProperty name="color" value="#F2385B"/>
    </inkml:brush>
  </inkml:definitions>
  <inkml:trace contextRef="#ctx0" brushRef="#br0">18962 49750,'0'12,"-6"-12,0 0,6 7,0-1,0 0,0 0,0 7,0-1,12 1,1-1,-1 7,1-1,5 7,1 0,6-6,-1-1,7 1,0 0,0-1,0 1,0-13,0 0,-6 1,0-1,-7-6,1 0,0 0,-1 0,-12 0,1 0,-1-6</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5"/>
    </inkml:context>
    <inkml:brush xml:id="br0">
      <inkml:brushProperty name="width" value="0.05476" units="cm"/>
      <inkml:brushProperty name="height" value="0.05476" units="cm"/>
      <inkml:brushProperty name="color" value="#F2385B"/>
    </inkml:brush>
  </inkml:definitions>
  <inkml:trace contextRef="#ctx0" brushRef="#br0">19350 50250,'12'0,"-5"6,-1 0,6 7,1-1,11-5,1-1,0 6,0 1,0-7,-1 0,1 0,0 1,-6-1,-1 0,1 0,-1 1,-5-7,-1 0,-6 0,1 0,-1 6</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5"/>
    </inkml:context>
    <inkml:brush xml:id="br0">
      <inkml:brushProperty name="width" value="0.05476" units="cm"/>
      <inkml:brushProperty name="height" value="0.05476" units="cm"/>
      <inkml:brushProperty name="color" value="#F2385B"/>
    </inkml:brush>
  </inkml:definitions>
  <inkml:trace contextRef="#ctx0" brushRef="#br0">20200 50550,'0'12,"6"-5,0-1,7 0,-1 0,7 1,-1-1,1 0,0 0,-7-6,1 0,-1 7,0-1,1-6,-1 0,-6 0,1 0,-1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5"/>
    </inkml:context>
    <inkml:brush xml:id="br0">
      <inkml:brushProperty name="width" value="0.05476" units="cm"/>
      <inkml:brushProperty name="height" value="0.05476" units="cm"/>
      <inkml:brushProperty name="color" value="#F2385B"/>
    </inkml:brush>
  </inkml:definitions>
  <inkml:trace contextRef="#ctx0" brushRef="#br0">20350 50450,'25'0,"-6"6,-1 1,-5-7,-1 0,-6 0,1 0,-1 6</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5"/>
    </inkml:context>
    <inkml:brush xml:id="br0">
      <inkml:brushProperty name="width" value="0.05476" units="cm"/>
      <inkml:brushProperty name="height" value="0.05476" units="cm"/>
      <inkml:brushProperty name="color" value="#F2385B"/>
    </inkml:brush>
  </inkml:definitions>
  <inkml:trace contextRef="#ctx0" brushRef="#br0">19850 49650,'0'12,"6"-5,0-1,13 0,0 0,5 1,1-1,6 0,0 0,-6-6,0 0,0 7,0-1,-1-6,1 0,-6 0,-1 0,-5-6,-1-1,7-5,0-1,-7 7,0 0,1 0,-1-1,-6 1,1 0,-1 6</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7"/>
    </inkml:context>
    <inkml:brush xml:id="br0">
      <inkml:brushProperty name="width" value="0.04167" units="cm"/>
      <inkml:brushProperty name="height" value="0.04167" units="cm"/>
      <inkml:brushProperty name="color" value="#FED406"/>
    </inkml:brush>
  </inkml:definitions>
  <inkml:trace contextRef="#ctx0" brushRef="#br0">126523 55900 999,'-23'12'0,"4"-1"0,4 0 0,3-2 0,3 1 0,-2 1 0,0 0 0,-1 1 0,0 0 0,-1 1 0,1-1 0,-1 1 0,1-1 0,1 0 0,1 1 0,0-1 0,1 1 0,-1-1 0,1 0 0,0 1 0,0-1 0,1 2 0,0 1 0,2 0 0,-1-1 0,1-1 0,0-1 0,0-2 0,0 0-19,-1 0-42,1 2-39,0 0-40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6"/>
    </inkml:context>
    <inkml:brush xml:id="br0">
      <inkml:brushProperty name="width" value="0.05476" units="cm"/>
      <inkml:brushProperty name="height" value="0.05476" units="cm"/>
      <inkml:brushProperty name="color" value="#F2385B"/>
    </inkml:brush>
  </inkml:definitions>
  <inkml:trace contextRef="#ctx0" brushRef="#br0">20450 49750,'0'13,"12"-7,1 0,5 0,1 1,6-1,0 0,-1 0,1 1,6-7,0 0,-6 0,0 0,-1 0,1 0,6 0,0 0,-6 0,0 0,-7-7,1 1,0 0,-1 0,-12-1,1 1,-1 6</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6"/>
    </inkml:context>
    <inkml:brush xml:id="br0">
      <inkml:brushProperty name="width" value="0.05476" units="cm"/>
      <inkml:brushProperty name="height" value="0.05476" units="cm"/>
      <inkml:brushProperty name="color" value="#F2385B"/>
    </inkml:brush>
  </inkml:definitions>
  <inkml:trace contextRef="#ctx0" brushRef="#br0">20500 49744,'25'0,"-7"0,1 0,6 6,0 1,-1-7,1 0,0 0,0 0,0 0,-1 0,7 0,0 0,-6-7,0 1,0 6,0 0,-7-6,1-1,-7 7,1 0,-7-6</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6"/>
    </inkml:context>
    <inkml:brush xml:id="br0">
      <inkml:brushProperty name="width" value="0.05476" units="cm"/>
      <inkml:brushProperty name="height" value="0.05476" units="cm"/>
      <inkml:brushProperty name="color" value="#F2385B"/>
    </inkml:brush>
  </inkml:definitions>
  <inkml:trace contextRef="#ctx0" brushRef="#br0">20850 49757,'25'0,"-13"0,1 0,5 0,1 0,6 0,0 0,-1 0,1 0,0 0,0 0,0-7,0 1,-1 6,1 0,-6-6,0-1,-7 7,0 0,-5 0,-1 0,-6-6</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7"/>
    </inkml:context>
    <inkml:brush xml:id="br0">
      <inkml:brushProperty name="width" value="0.05476" units="cm"/>
      <inkml:brushProperty name="height" value="0.05476" units="cm"/>
      <inkml:brushProperty name="color" value="#F2385B"/>
    </inkml:brush>
  </inkml:definitions>
  <inkml:trace contextRef="#ctx0" brushRef="#br0">20562 49563,'0'12,"-6"-12,0 0,12 0,0 0,7 6,-1 1,13-7,0 0,-7 0,1 0,6 0,0 0,0 0,-1 0,1 0,0 0,0 0,0 0,-1-7,1 1,-6 0,0 0,-1 6,1 0,-13 0,0 0,0-7,1 1,-1 6</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7"/>
    </inkml:context>
    <inkml:brush xml:id="br0">
      <inkml:brushProperty name="width" value="0.05476" units="cm"/>
      <inkml:brushProperty name="height" value="0.05476" units="cm"/>
      <inkml:brushProperty name="color" value="#F2385B"/>
    </inkml:brush>
  </inkml:definitions>
  <inkml:trace contextRef="#ctx0" brushRef="#br0">20900 49550,'0'12,"6"-12,0 0,7 7,-1-1,13 0,0 0,0-6,-1 0,7 7,0-1,0-6,0 0,0 0,0 0,0-6,0-1,-12 1,0 0,-1 6,1 0,-13-6,0-1,0 7,1 0,-1-6</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7"/>
    </inkml:context>
    <inkml:brush xml:id="br0">
      <inkml:brushProperty name="width" value="0.05476" units="cm"/>
      <inkml:brushProperty name="height" value="0.05476" units="cm"/>
      <inkml:brushProperty name="color" value="#F2385B"/>
    </inkml:brush>
  </inkml:definitions>
  <inkml:trace contextRef="#ctx0" brushRef="#br0">20350 48693,'12'-13,"-5"13,-1 0,0-6,0 0,7 0,-1 0,0-1,1 1,-7 0,0 0,6 0,1-1,-7 1,0 0,0 0,1 0,-7-1,0 1,6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8"/>
    </inkml:context>
    <inkml:brush xml:id="br0">
      <inkml:brushProperty name="width" value="0.05476" units="cm"/>
      <inkml:brushProperty name="height" value="0.05476" units="cm"/>
      <inkml:brushProperty name="color" value="#F2385B"/>
    </inkml:brush>
  </inkml:definitions>
  <inkml:trace contextRef="#ctx0" brushRef="#br0">20400 48781,'12'0,"-5"-6,-1-1,6 1,1 0,-1 0,0-1,-6 1,1 0,5 0,0 0,-5-1,-1 1,0 6,0 0,0-6,1 0,-7-1,0 1,6 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8"/>
    </inkml:context>
    <inkml:brush xml:id="br0">
      <inkml:brushProperty name="width" value="0.05476" units="cm"/>
      <inkml:brushProperty name="height" value="0.05476" units="cm"/>
      <inkml:brushProperty name="color" value="#F2385B"/>
    </inkml:brush>
  </inkml:definitions>
  <inkml:trace contextRef="#ctx0" brushRef="#br0">20500 49156,'0'13,"6"-13,0 0,1 0,-1 0,0 0,0 0,1 0,-1 0,0-6,0-1,0 1,1 0,-1 0,0-1,0 7,1 0,-1-6</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8"/>
    </inkml:context>
    <inkml:brush xml:id="br0">
      <inkml:brushProperty name="width" value="0.05476" units="cm"/>
      <inkml:brushProperty name="height" value="0.05476" units="cm"/>
      <inkml:brushProperty name="color" value="#F2385B"/>
    </inkml:brush>
  </inkml:definitions>
  <inkml:trace contextRef="#ctx0" brushRef="#br0">20550 49681,'12'0,"1"7,-1-1,7-6,-1 0,1 0,0 0,-1 0,1 0,0 0,-1 0,1 0,-1 0,-5 0,-1 0,1 0,-1 0,7-6,-1-1,-5 7,-1 0,-6 0,1 0,-1-6</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9"/>
    </inkml:context>
    <inkml:brush xml:id="br0">
      <inkml:brushProperty name="width" value="0.05476" units="cm"/>
      <inkml:brushProperty name="height" value="0.05476" units="cm"/>
      <inkml:brushProperty name="color" value="#F2385B"/>
    </inkml:brush>
  </inkml:definitions>
  <inkml:trace contextRef="#ctx0" brushRef="#br0">20650 49450,'25'12,"-7"1,1-1,6-6,0 1,-7-1,1 0,6 0,-1 0,1 1,0-1,-6-6,-1 0,1 0,-1 0,1 0,0 0,-13 0,0 0,6-6,1-1,-13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7"/>
    </inkml:context>
    <inkml:brush xml:id="br0">
      <inkml:brushProperty name="width" value="0.04167" units="cm"/>
      <inkml:brushProperty name="height" value="0.04167" units="cm"/>
      <inkml:brushProperty name="color" value="#FED406"/>
    </inkml:brush>
  </inkml:definitions>
  <inkml:trace contextRef="#ctx0" brushRef="#br0">126460 55950 999,'-30'13'0,"5"0"0,4 2 0,4 0 0,1-1 0,2 0 0,0-3 0,2-1 0,-1 0 0,1 2 0,0 1 0,-1 2 0,1 0 0,-1 1 0,1-1 0,-1 1 0,1-1 0,0 1 0,-1-1 0,1 1 0,0-1 0,0 1 0,2-1 0,0 1 0,1-1 0,1-1 0,1 0 0,0-1 0,1-1 0,1 1 0,1-1 0,1 0 0,-1 0 0,0-1 0,-1 0 0,-1-1 0</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9"/>
    </inkml:context>
    <inkml:brush xml:id="br0">
      <inkml:brushProperty name="width" value="0.05476" units="cm"/>
      <inkml:brushProperty name="height" value="0.05476" units="cm"/>
      <inkml:brushProperty name="color" value="#F2385B"/>
    </inkml:brush>
  </inkml:definitions>
  <inkml:trace contextRef="#ctx0" brushRef="#br0">21050 49850,'12'12,"1"-5,-1-1,1 0,-1 0,13 1,0-1,-1-6,1 0,-6 0,-1 0,7 0,0 0,0 0,0 0,-7-6,1-1,-1 7,1 0,-7-6,1 0,-7 6,0 0,0-6,1-1,-1 7</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39"/>
    </inkml:context>
    <inkml:brush xml:id="br0">
      <inkml:brushProperty name="width" value="0.05476" units="cm"/>
      <inkml:brushProperty name="height" value="0.05476" units="cm"/>
      <inkml:brushProperty name="color" value="#F2385B"/>
    </inkml:brush>
  </inkml:definitions>
  <inkml:trace contextRef="#ctx0" brushRef="#br0">21900 49750,'12'13,"-5"-13,-1 0,0 6,0 0,7 0,-1 1,7-1,-1 0,-5-6,-1 0,7 6,0 1,-1-7,1 0,-13 0,0 0,7 0,-1 0,-6-7,1 1,-1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0"/>
    </inkml:context>
    <inkml:brush xml:id="br0">
      <inkml:brushProperty name="width" value="0.05476" units="cm"/>
      <inkml:brushProperty name="height" value="0.05476" units="cm"/>
      <inkml:brushProperty name="color" value="#F2385B"/>
    </inkml:brush>
  </inkml:definitions>
  <inkml:trace contextRef="#ctx0" brushRef="#br0">20400 50900,'12'12,"1"-12,-1 0,7 7,0-1,-13-6,0 0,6 0,1 0,-1 0,1 0,-7 0,0 0,0 0,1 0,-1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0"/>
    </inkml:context>
    <inkml:brush xml:id="br0">
      <inkml:brushProperty name="width" value="0.05476" units="cm"/>
      <inkml:brushProperty name="height" value="0.05476" units="cm"/>
      <inkml:brushProperty name="color" value="#F2385B"/>
    </inkml:brush>
  </inkml:definitions>
  <inkml:trace contextRef="#ctx0" brushRef="#br0">20500 50850,'12'0,"-5"0,-1 0,6 0,1 0,-1 6,0 1,1-7,-1 0,1 0,-1 0,0 0,1 0,-7 0,0 0,0 0,1 0,-1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0"/>
    </inkml:context>
    <inkml:brush xml:id="br0">
      <inkml:brushProperty name="width" value="0.05476" units="cm"/>
      <inkml:brushProperty name="height" value="0.05476" units="cm"/>
      <inkml:brushProperty name="color" value="#F2385B"/>
    </inkml:brush>
  </inkml:definitions>
  <inkml:trace contextRef="#ctx0" brushRef="#br0">20850 50700,'12'0,"-5"6,-1 1,6-7,1 0,-7 6,0 0,0-6,1 0,-1 7</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1"/>
    </inkml:context>
    <inkml:brush xml:id="br0">
      <inkml:brushProperty name="width" value="0.05476" units="cm"/>
      <inkml:brushProperty name="height" value="0.05476" units="cm"/>
      <inkml:brushProperty name="color" value="#F2385B"/>
    </inkml:brush>
  </inkml:definitions>
  <inkml:trace contextRef="#ctx0" brushRef="#br0">29525 60837,'-13'-12,"13"6,0-1,-6 7,0 0,6-6,0 0,0 12,0 0,0 13,0 0,0 6,0-1,6 7,0 0,1 0,-1 1,6 5,1 0,-7-6,0 0,6 0,1 0,-1-6,0 0,1-7,-1 1,-12-13,0 1,6-1,1 0,-1 0,0 0,0 1,0-1,7-6</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2"/>
    </inkml:context>
    <inkml:brush xml:id="br0">
      <inkml:brushProperty name="width" value="0.05476" units="cm"/>
      <inkml:brushProperty name="height" value="0.05476" units="cm"/>
      <inkml:brushProperty name="color" value="#F2385B"/>
    </inkml:brush>
  </inkml:definitions>
  <inkml:trace contextRef="#ctx0" brushRef="#br0">29575 60362,'-13'-12,"7"12,0 0,6 6,0 0,0 13,0 0,6 5,0 1,1-6,-1 0,0 5,0 1,0 12,1 1,5-1,0 0,1 0,-1 1,1-7,-1 0,0 0,1 0,-7-19,0 1,1-7,-1 0,0 7,0-1,0-6,1 0,-1 1,0-1,0-6,0 0,1 0,-1 0,-6-13,0 1,0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2"/>
    </inkml:context>
    <inkml:brush xml:id="br0">
      <inkml:brushProperty name="width" value="0.05476" units="cm"/>
      <inkml:brushProperty name="height" value="0.05476" units="cm"/>
      <inkml:brushProperty name="color" value="#F2385B"/>
    </inkml:brush>
  </inkml:definitions>
  <inkml:trace contextRef="#ctx0" brushRef="#br0">29637 60612,'-12'0,"12"-6,0 0,-6 6,-1 0,1 6,0 0,6 7,0-1,0 13,0 0,0 0,0-1,6 14,0-1,1 0,-1 0,0 0,0 1,7-1,-1 0,0-6,1 0,-1-6,0 0,1-7,-1 1,7-13,-1 0,-5 1,-1-1,1-6,-1 0,-6-6,0-1,1-5,-1 0,-6 5,0 1,0-6</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2"/>
    </inkml:context>
    <inkml:brush xml:id="br0">
      <inkml:brushProperty name="width" value="0.05476" units="cm"/>
      <inkml:brushProperty name="height" value="0.05476" units="cm"/>
      <inkml:brushProperty name="color" value="#F2385B"/>
    </inkml:brush>
  </inkml:definitions>
  <inkml:trace contextRef="#ctx0" brushRef="#br0">29450 60900,'0'25,"0"-7,0 1,6 12,0 0,1 0,-1 0,12 6,1 1,0-1,-1 0,-5 0,-1 1,7-7,-1 0,1 0,-1 0,1 0,0 0,-7-13,0 1,1-13,-1 0,1 1,-1-1,-6-6,0 0,1-13,-1 1,-6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3"/>
    </inkml:context>
    <inkml:brush xml:id="br0">
      <inkml:brushProperty name="width" value="0.05476" units="cm"/>
      <inkml:brushProperty name="height" value="0.05476" units="cm"/>
      <inkml:brushProperty name="color" value="#F2385B"/>
    </inkml:brush>
  </inkml:definitions>
  <inkml:trace contextRef="#ctx0" brushRef="#br0">29462 60450,'0'25,"-6"-19,0 0,6 7,0-1,0-6,0 0,0 7,0-1,6 19,0 0,7 13,-1-1,1-6,-1 1,7-1,-1 0,-5 0,-1 0,7-6,-1 0,1-6,0 0,-1 0,1 0,-7-13,1 1,5-1,1 0,-7-5,1-1,-7-6,0 0,1 0,-1 0,-6-6</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18"/>
    </inkml:context>
    <inkml:brush xml:id="br0">
      <inkml:brushProperty name="width" value="0.04167" units="cm"/>
      <inkml:brushProperty name="height" value="0.04167" units="cm"/>
      <inkml:brushProperty name="color" value="#FED406"/>
    </inkml:brush>
  </inkml:definitions>
  <inkml:trace contextRef="#ctx0" brushRef="#br0">126447 56100 999,'-30'12'0,"5"1"0,4-1 0,4 1 0,1-1 0,1 0 0,-1 1 0,1-1 0,-1 1 0,1 2 0,-1 1 0,1 2 0,0 1 0,0 0 0,2-1 0,0 1 0,1-1 0,1 1 0,0 0 0,2-1 0,0 0 0,0-2 0,2-1 0,1-2 0,-1 0 0,1-1 0,0 1 0,0-1 0,0 1 0,-1 0 0,1 2 0,0 0 0</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3"/>
    </inkml:context>
    <inkml:brush xml:id="br0">
      <inkml:brushProperty name="width" value="0.05476" units="cm"/>
      <inkml:brushProperty name="height" value="0.05476" units="cm"/>
      <inkml:brushProperty name="color" value="#F2385B"/>
    </inkml:brush>
  </inkml:definitions>
  <inkml:trace contextRef="#ctx0" brushRef="#br0">29637 60787,'0'-12,"-6"6,0-1,0 7,-1 0,1-6,0 0,6 18,0 1,0 5,0 1,0 18,0 1,12-7,1 0,-7 12,0 0,7 1,-1-1,0-5,1-1,6 0,-1 0,1-12,-1 0,1-7,0 1,-1 0,1-1,-7-18,1 0,5 7,1-1,-13-12,0-1,1 7,-1 0,-6-12</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3"/>
    </inkml:context>
    <inkml:brush xml:id="br0">
      <inkml:brushProperty name="width" value="0.05476" units="cm"/>
      <inkml:brushProperty name="height" value="0.05476" units="cm"/>
      <inkml:brushProperty name="color" value="#F2385B"/>
    </inkml:brush>
  </inkml:definitions>
  <inkml:trace contextRef="#ctx0" brushRef="#br0">29450 60475,'-13'-13,"7"7,0 0,0 6,-1 0,1 0,0 0,6 6,0 0,0 7,0-1,0 19,0 0,0 13,0-1,6 1,0-1,7 0,-1 1,7 5,-1 1,-5-7,-1 1,7-7,-1 0,1-6,0 0,-1-6,1 0,-1-13,1 1,0-13,-1 0,-5 0,-1 0,7-6,-1-1,-12-5,1 0,-1-1</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4"/>
    </inkml:context>
    <inkml:brush xml:id="br0">
      <inkml:brushProperty name="width" value="0.05476" units="cm"/>
      <inkml:brushProperty name="height" value="0.05476" units="cm"/>
      <inkml:brushProperty name="color" value="#F2385B"/>
    </inkml:brush>
  </inkml:definitions>
  <inkml:trace contextRef="#ctx0" brushRef="#br0">29562 61800,'-12'12,"12"1,0-1,0-6,0 1,0 11,0 1,0 6,0 0,12-1,1 1,-1 6,1 0,5 0,1 0,-7 0,1 0,5-12,1 0,-1-7,1 1,0-1,-1 0,1-5,0-1,-7-6,0 0,1 0,-1 0,-6 0,1 0,-1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4"/>
    </inkml:context>
    <inkml:brush xml:id="br0">
      <inkml:brushProperty name="width" value="0.05476" units="cm"/>
      <inkml:brushProperty name="height" value="0.05476" units="cm"/>
      <inkml:brushProperty name="color" value="#F2385B"/>
    </inkml:brush>
  </inkml:definitions>
  <inkml:trace contextRef="#ctx0" brushRef="#br0">29900 62800,'12'25,"-5"-13,-1 1,0 5,0 1,13 0,-1-1,1-5,0-1,5 0,1 1,0-1,0 1,0-13,-1 0,-5 0,0 0,-13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4"/>
    </inkml:context>
    <inkml:brush xml:id="br0">
      <inkml:brushProperty name="width" value="0.05476" units="cm"/>
      <inkml:brushProperty name="height" value="0.05476" units="cm"/>
      <inkml:brushProperty name="color" value="#F2385B"/>
    </inkml:brush>
  </inkml:definitions>
  <inkml:trace contextRef="#ctx0" brushRef="#br0">29600 63800,'0'12,"0"-5,0-1,6 0,0 0,7 1,-1-1,1 0,-1 0,7 1,-1-1,1-6,-1 0,7 0,0 0,0 0,-1 0,1-13,0 1,0 6,0-1,-13 1,0 0,1-7</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5"/>
    </inkml:context>
    <inkml:brush xml:id="br0">
      <inkml:brushProperty name="width" value="0.05476" units="cm"/>
      <inkml:brushProperty name="height" value="0.05476" units="cm"/>
      <inkml:brushProperty name="color" value="#F2385B"/>
    </inkml:brush>
  </inkml:definitions>
  <inkml:trace contextRef="#ctx0" brushRef="#br0">29500 63900,'12'13,"-5"-7,-1 0,6-6,1 0,-1 6,0 1,1-1,-1 0,13 0,0 1,0-7,-1 0,1 0,0 0,6 0,0 0,-6 0,0 0,0-7,-1 1,-5 0,0 0,-13-1</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5"/>
    </inkml:context>
    <inkml:brush xml:id="br0">
      <inkml:brushProperty name="width" value="0.05476" units="cm"/>
      <inkml:brushProperty name="height" value="0.05476" units="cm"/>
      <inkml:brushProperty name="color" value="#F2385B"/>
    </inkml:brush>
  </inkml:definitions>
  <inkml:trace contextRef="#ctx0" brushRef="#br0">29500 63731,'0'13,"0"-7,0 0,12 0,1 0,5-6,1 0,0 13,-1-1,1-12,-1 0,7 7,0-1,6-6,0 0,-6 0,-1 0,1-6,0-1,0 1,0 0,-7-7,1 1,-7 6,1 0,-13-1,0 1,6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5"/>
    </inkml:context>
    <inkml:brush xml:id="br0">
      <inkml:brushProperty name="width" value="0.05476" units="cm"/>
      <inkml:brushProperty name="height" value="0.05476" units="cm"/>
      <inkml:brushProperty name="color" value="#F2385B"/>
    </inkml:brush>
  </inkml:definitions>
  <inkml:trace contextRef="#ctx0" brushRef="#br0">29562 63794,'-12'0,"12"6,0 0,6-6,0 0,7 6,-1 0,1-6,-1 0,13 0,0 0,-1 7,1-1,6-6,0 0,-6 0,0 0,0 0,0 0,-1-6,1-1,-6 1,-1 0,-5 0,-1 0,-6-1,1 1,-1 0</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6"/>
    </inkml:context>
    <inkml:brush xml:id="br0">
      <inkml:brushProperty name="width" value="0.05476" units="cm"/>
      <inkml:brushProperty name="height" value="0.05476" units="cm"/>
      <inkml:brushProperty name="color" value="#F2385B"/>
    </inkml:brush>
  </inkml:definitions>
  <inkml:trace contextRef="#ctx0" brushRef="#br0">29575 63731,'-13'0,"7"0,0 0,6 7,0-1,12-6,1 0,-1 0,1 0,-1 6,0 0,7 1,0-1,6-6,-1 0,7 0,0 0,-6 0,0 0,0-6,0-1,-7 1,1 0,-7 6,1 0,-1-6,1-1,-7 1</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6"/>
    </inkml:context>
    <inkml:brush xml:id="br0">
      <inkml:brushProperty name="width" value="0.05476" units="cm"/>
      <inkml:brushProperty name="height" value="0.05476" units="cm"/>
      <inkml:brushProperty name="color" value="#F2385B"/>
    </inkml:brush>
  </inkml:definitions>
  <inkml:trace contextRef="#ctx0" brushRef="#br0">29550 63800,'12'0,"7"0,0 0,-1 6,1 0,-1-6,1 0,12 7,0-1,-6-6,0 0,6 0,0 0,-19 0,0 0,1-6</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1"/>
    </inkml:context>
    <inkml:brush xml:id="br0">
      <inkml:brushProperty name="width" value="0.04167" units="cm"/>
      <inkml:brushProperty name="height" value="0.04167" units="cm"/>
      <inkml:brushProperty name="color" value="#FED406"/>
    </inkml:brush>
  </inkml:definitions>
  <inkml:trace contextRef="#ctx0" brushRef="#br0">88810 20400 999,'-29'16'0,"5"-3"0,5-4 0,4-4 0,3-3 0,2-4 0,2-2 0,1-4 0,2-2 0,5 1 0,3 0 0,5 0 0,1-1-19,1-1-42,-1 0-39,0-1-40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6"/>
    </inkml:context>
    <inkml:brush xml:id="br0">
      <inkml:brushProperty name="width" value="0.05476" units="cm"/>
      <inkml:brushProperty name="height" value="0.05476" units="cm"/>
      <inkml:brushProperty name="color" value="#F2385B"/>
    </inkml:brush>
  </inkml:definitions>
  <inkml:trace contextRef="#ctx0" brushRef="#br0">29475 63950,'-13'0,"7"0,0 0,25 0,-1 0,-5 6,-1 0,13-6,0 0,-1 7,1-1,0-6,0 0,0 0,-1 0,1 0,0 0,0-6,0-1,-19 1</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7"/>
    </inkml:context>
    <inkml:brush xml:id="br0">
      <inkml:brushProperty name="width" value="0.05476" units="cm"/>
      <inkml:brushProperty name="height" value="0.05476" units="cm"/>
      <inkml:brushProperty name="color" value="#F2385B"/>
    </inkml:brush>
  </inkml:definitions>
  <inkml:trace contextRef="#ctx0" brushRef="#br0">29475 63700,'-13'0,"7"6,0 0,6 1,0-1,12 0,1 0,5 1,1-1,6-6,0 0,0 0,-1 0,1 0,0 0,6 0,0 0,-6 0,0 0,0 0,-1 0,-11-6</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7"/>
    </inkml:context>
    <inkml:brush xml:id="br0">
      <inkml:brushProperty name="width" value="0.05476" units="cm"/>
      <inkml:brushProperty name="height" value="0.05476" units="cm"/>
      <inkml:brushProperty name="color" value="#F2385B"/>
    </inkml:brush>
  </inkml:definitions>
  <inkml:trace contextRef="#ctx0" brushRef="#br0">31537 62348,'0'12,"-6"-6,0 0,0 1,-1-1,1 0,0 0,6 0,0 1,0-1,0 0,0 0,0 0,0 1,0-1,6-19,0 1,-6 0,0-1,7-12,-1 1,-6-1,0 0,6 0,0 0,1 1,-1-1,0 6,0 1,-6-1,0 0,7 7,-1 0,-6-1,0 1,0 6,0-1,0 1,0 0,-6 6</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8"/>
    </inkml:context>
    <inkml:brush xml:id="br0">
      <inkml:brushProperty name="width" value="0.05476" units="cm"/>
      <inkml:brushProperty name="height" value="0.05476" units="cm"/>
      <inkml:brushProperty name="color" value="#F2385B"/>
    </inkml:brush>
  </inkml:definitions>
  <inkml:trace contextRef="#ctx0" brushRef="#br0">31212 62100,'13'0,"-7"0,0 0,-6 6,0 0,6 7,0-1,1 7,-1-1,-6 7,0 0,0 0,0 0,0-7,0 1,0 12,0 0,0 0,0 0,0-19,0 1,-6 12,-1-1,1-5,0 0,0-7,0 0,-1-12,1 0,0 7,0-1,-1-6,1 0,0-6,0-1,0-5,-1 0,-5 5</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8"/>
    </inkml:context>
    <inkml:brush xml:id="br0">
      <inkml:brushProperty name="width" value="0.05476" units="cm"/>
      <inkml:brushProperty name="height" value="0.05476" units="cm"/>
      <inkml:brushProperty name="color" value="#F2385B"/>
    </inkml:brush>
  </inkml:definitions>
  <inkml:trace contextRef="#ctx0" brushRef="#br0">31156 62100,'0'12,"0"-5,0-1,7 0,-1 0,0 7,0-1,-6 7,0-1,7-5,-1-1,-6 7,0-1,0 7,0 0,0 0,0-1,0 1,0 0,-6-6,-1-1,1-5,0-1,0 0,-1 1,1-13,0 0,0 0,-1 0,7-6,0-1,-6 1</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8"/>
    </inkml:context>
    <inkml:brush xml:id="br0">
      <inkml:brushProperty name="width" value="0.05476" units="cm"/>
      <inkml:brushProperty name="height" value="0.05476" units="cm"/>
      <inkml:brushProperty name="color" value="#F2385B"/>
    </inkml:brush>
  </inkml:definitions>
  <inkml:trace contextRef="#ctx0" brushRef="#br0">31156 62050,'0'25,"0"-19,0 0,0 19,0 0,0 0,0 0,0-1,0 1,0 6,0 0,-6 0,-1 1,7-8,0 1,-6-6,0-1,0-5,-1-1,1-5,0-1,0-6,0 0,-1-6,1-1,0-5</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8"/>
    </inkml:context>
    <inkml:brush xml:id="br0">
      <inkml:brushProperty name="width" value="0.05476" units="cm"/>
      <inkml:brushProperty name="height" value="0.05476" units="cm"/>
      <inkml:brushProperty name="color" value="#F2385B"/>
    </inkml:brush>
  </inkml:definitions>
  <inkml:trace contextRef="#ctx0" brushRef="#br0">31112 61850,'0'12,"0"1,0-1,-6 7,-1-1,7 7,0 0,0 0,0 0,0 6,0 0,0 0,0 0,-6-6,0 0,6-7,0 1,-6-1,0 1,-7-6,1-1,5-6,1 0,0 1,0-1,0-6,-1 0,-5-6</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9"/>
    </inkml:context>
    <inkml:brush xml:id="br0">
      <inkml:brushProperty name="width" value="0.05476" units="cm"/>
      <inkml:brushProperty name="height" value="0.05476" units="cm"/>
      <inkml:brushProperty name="color" value="#F2385B"/>
    </inkml:brush>
  </inkml:definitions>
  <inkml:trace contextRef="#ctx0" brushRef="#br0">30849 62300,'0'12,"0"1,0-1,0 1,0-1,0 7,0-1,0 7,0 0,0-6,0-1,-6 7,-1 0,1 0,0-1,-6-5,-1 0,7-7,0 1,-7-1,1 0,6-5,0-1,-7-6,1 0,6 0,-1 0,-5-13</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49"/>
    </inkml:context>
    <inkml:brush xml:id="br0">
      <inkml:brushProperty name="width" value="0.05476" units="cm"/>
      <inkml:brushProperty name="height" value="0.05476" units="cm"/>
      <inkml:brushProperty name="color" value="#F2385B"/>
    </inkml:brush>
  </inkml:definitions>
  <inkml:trace contextRef="#ctx0" brushRef="#br0">30987 62000,'0'12,"-6"-5,-1-1,7 0,0 0,-6 7,0-1,0 13,-1 0,1 0,0 0,0-1,0 1,-1 6,1 0,-6-6,-1 0,1-6,-1-1,1-5</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2"/>
    </inkml:context>
    <inkml:brush xml:id="br0">
      <inkml:brushProperty name="width" value="0.05476" units="cm"/>
      <inkml:brushProperty name="height" value="0.05476" units="cm"/>
      <inkml:brushProperty name="color" value="#F2385B"/>
    </inkml:brush>
  </inkml:definitions>
  <inkml:trace contextRef="#ctx0" brushRef="#br0">29212 64000,'-12'0,"12"6,0 1,6-7,0 0,1 0,-1 0,6 0,1 0,-1 6,0 0,1 0,-1 1,1-1,-1 0,7-6,-1 0,-5 6,-1 1,7-7,-1 0,1 0,0 0,-7 0,0 0,1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2"/>
    </inkml:context>
    <inkml:brush xml:id="br0">
      <inkml:brushProperty name="width" value="0.04167" units="cm"/>
      <inkml:brushProperty name="height" value="0.04167" units="cm"/>
      <inkml:brushProperty name="color" value="#FED406"/>
    </inkml:brush>
  </inkml:definitions>
  <inkml:trace contextRef="#ctx0" brushRef="#br0">88650 19500 999,'29'6'0,"-4"-1"0,-4-1 0,-3 0 0,-3-1 0,1 1 0,-1 1 0,1 1 0,-2 1 0,0-1 0,-3 0 0,-1 0 0,-1 1 0,-1 0 0,0 1 0,-2 1 0,0 1 0,-2 0 0,-2 2 0,-1 0 0,-2 0 0,-1-1 0,-2-1 0,-2 0 0,0-1 0,0 1 0,0-1 0,0 1 0,-1-1 0,-1 0 0,0 0 0,0 1 0,-2-1 0,-1-1 0,0-1 0,-1 0 0,0-1 0,-1 0 0,1 1 0,0-1 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3"/>
    </inkml:context>
    <inkml:brush xml:id="br0">
      <inkml:brushProperty name="width" value="0.05476" units="cm"/>
      <inkml:brushProperty name="height" value="0.05476" units="cm"/>
      <inkml:brushProperty name="color" value="#F2385B"/>
    </inkml:brush>
  </inkml:definitions>
  <inkml:trace contextRef="#ctx0" brushRef="#br0">29000 63850,'12'0,"-12"6,0 0,13 1,-1-1,7 0,-1 0,-5 1,-1-1,7 0,-1 0,-5-6,-1 0,1 7,-1-1,0-6,1 0,5 0,1 0,-7 0,1 0,-1 0,1 0,5 0,1 0,-13 0,0 0,0 0,1 0,-7-6,0-1,6 7</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3"/>
    </inkml:context>
    <inkml:brush xml:id="br0">
      <inkml:brushProperty name="width" value="0.05476" units="cm"/>
      <inkml:brushProperty name="height" value="0.05476" units="cm"/>
      <inkml:brushProperty name="color" value="#F2385B"/>
    </inkml:brush>
  </inkml:definitions>
  <inkml:trace contextRef="#ctx0" brushRef="#br0">29000 63800,'12'12,"-5"-5,-1-1,12 0,1 0,0 7,-1-1,1-5,0-1,-1 0,1 0,-7 1,1-1,-1-6,1 0,-1 0,0 0,-5 0,-1 0,6 0,1 0,-13-6,0-1,0 1,0 0,-6 0,-1-1,1 1</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3"/>
    </inkml:context>
    <inkml:brush xml:id="br0">
      <inkml:brushProperty name="width" value="0.05476" units="cm"/>
      <inkml:brushProperty name="height" value="0.05476" units="cm"/>
      <inkml:brushProperty name="color" value="#F2385B"/>
    </inkml:brush>
  </inkml:definitions>
  <inkml:trace contextRef="#ctx0" brushRef="#br0">29012 63750,'-12'0,"12"6,0 0,6 1,0-1,7 0,-1 0,1 0,-1 1,0-1,1 0,-1-6,1 0,-1 6,1 0,-1-6,0 0,-5 7,-1-1,0-6,0 0,0 0,1 0,-1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4"/>
    </inkml:context>
    <inkml:brush xml:id="br0">
      <inkml:brushProperty name="width" value="0.05476" units="cm"/>
      <inkml:brushProperty name="height" value="0.05476" units="cm"/>
      <inkml:brushProperty name="color" value="#F2385B"/>
    </inkml:brush>
  </inkml:definitions>
  <inkml:trace contextRef="#ctx0" brushRef="#br0">29150 63700,'0'12,"6"-5,0-1,1-6,-1 0,0 0,0 0,7 6,-1 0,-6-6,0 0,7 0,-1 0,-6 7,1-1,-1-6,0 0,0 0,0 0,1 0,-1 0,-12 0,-1 0,1 0,0 0,0 0,0 0,-7-6,1-1,6 1</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4"/>
    </inkml:context>
    <inkml:brush xml:id="br0">
      <inkml:brushProperty name="width" value="0.05476" units="cm"/>
      <inkml:brushProperty name="height" value="0.05476" units="cm"/>
      <inkml:brushProperty name="color" value="#F2385B"/>
    </inkml:brush>
  </inkml:definitions>
  <inkml:trace contextRef="#ctx0" brushRef="#br0">29100 63700,'0'13,"0"-7,0 0,12 0,1 1,-1-7,1 0,-1 6,0 0,1 0,-1 1,1-7,-1 0,0 6,1 0,-1 0,1 1,-1-7,1 0,-1 0,0 0,1 0,-1 0,1 0,-1 0,-6 0,0 0,1 0,-1 0,-6 6</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4"/>
    </inkml:context>
    <inkml:brush xml:id="br0">
      <inkml:brushProperty name="width" value="0.05476" units="cm"/>
      <inkml:brushProperty name="height" value="0.05476" units="cm"/>
      <inkml:brushProperty name="color" value="#F2385B"/>
    </inkml:brush>
  </inkml:definitions>
  <inkml:trace contextRef="#ctx0" brushRef="#br0">29750 64200,'0'13,"6"-7,0 0,1 0,-1 1,0-7,0 0,7 0,-1 0,7 0,-1 0,-5 6,-1 0,7-6,-1 0,-5 0,-1 0,7 6,-1 1,-5-7,-1 0,1 0,-1 0,-6-7,0 1,1 6,-1 0,-6-6</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4"/>
    </inkml:context>
    <inkml:brush xml:id="br0">
      <inkml:brushProperty name="width" value="0.05476" units="cm"/>
      <inkml:brushProperty name="height" value="0.05476" units="cm"/>
      <inkml:brushProperty name="color" value="#F2385B"/>
    </inkml:brush>
  </inkml:definitions>
  <inkml:trace contextRef="#ctx0" brushRef="#br0">30200 64262,'0'13,"6"-13,0 0,7 0,-1 0,1 0,-1 0,7 0,-1 0,1 0,0 0,-1 0,1 0,-7 0,1 0,-1 0,0 0,7-6,0-1,-13 7,0 0,0-6,1 0,-1 6</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5"/>
    </inkml:context>
    <inkml:brush xml:id="br0">
      <inkml:brushProperty name="width" value="0.05476" units="cm"/>
      <inkml:brushProperty name="height" value="0.05476" units="cm"/>
      <inkml:brushProperty name="color" value="#F2385B"/>
    </inkml:brush>
  </inkml:definitions>
  <inkml:trace contextRef="#ctx0" brushRef="#br0">30350 64207,'25'0,"-19"0,0 0,13 0,-1 0,-5 0,-1 0,0 0,1 0,-1-7,1 1,-13 0,0-1,6 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5"/>
    </inkml:context>
    <inkml:brush xml:id="br0">
      <inkml:brushProperty name="width" value="0.05476" units="cm"/>
      <inkml:brushProperty name="height" value="0.05476" units="cm"/>
      <inkml:brushProperty name="color" value="#F2385B"/>
    </inkml:brush>
  </inkml:definitions>
  <inkml:trace contextRef="#ctx0" brushRef="#br0">29175 63625,'-13'-13,"7"13,0 0,6-6,0 0,6 18,0 1,7-7,-1 0,1 7,-1-1,7-6,-1 0,1 7,-1-1,-5-6,-1 1,0-7,1 0,-7 0,0 0,0 0,1 0,-1 6</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5"/>
    </inkml:context>
    <inkml:brush xml:id="br0">
      <inkml:brushProperty name="width" value="0.05476" units="cm"/>
      <inkml:brushProperty name="height" value="0.05476" units="cm"/>
      <inkml:brushProperty name="color" value="#F2385B"/>
    </inkml:brush>
  </inkml:definitions>
  <inkml:trace contextRef="#ctx0" brushRef="#br0">29150 63750,'0'12,"0"-5,0-1,12 0,1 0,5 0,1 1,0-1,-1 0,1 0,-1 0,-5-6,-1 0,-6 7,1-1,5-6,0 0,-5 0,-1 0,0 0,0 0,0 0,1 0,-1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2"/>
    </inkml:context>
    <inkml:brush xml:id="br0">
      <inkml:brushProperty name="width" value="0.04167" units="cm"/>
      <inkml:brushProperty name="height" value="0.04167" units="cm"/>
      <inkml:brushProperty name="color" value="#FED406"/>
    </inkml:brush>
  </inkml:definitions>
  <inkml:trace contextRef="#ctx0" brushRef="#br0">89000 19537 999,'18'-16'0,"0"4"0,-2 5 0,0 5 0,-1 3 0,-2 1 0,-1 2 0,-2 1 0,-1 2 0,1 0 0,-1 2 0,0-1 0,-1 2 0,-2 1 0,-2 0 0,-3 1 0,-2 1 0,-3 0 0,-2 2 0,-2 0 0,-1-1 0,1 0 0,1-3 0,0-1 0,0 0 0,-2 0 0,-1 2 0,-1 0 0,-1-1 0,1-1 0,0-1 0,1-2 0,3-3-19,2-5-42,3-4-39,4-5-40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6"/>
    </inkml:context>
    <inkml:brush xml:id="br0">
      <inkml:brushProperty name="width" value="0.05476" units="cm"/>
      <inkml:brushProperty name="height" value="0.05476" units="cm"/>
      <inkml:brushProperty name="color" value="#F2385B"/>
    </inkml:brush>
  </inkml:definitions>
  <inkml:trace contextRef="#ctx0" brushRef="#br0">29300 63750,'12'12,"-5"-5,-1-1,6 6,1 1,5-1,1 1,-7-7,1 0,5 7,1-1,5-5,1-1,-6-6,-1 0,-5 0,-1 0,7 0,-1 0,1 0,0 0,-13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6"/>
    </inkml:context>
    <inkml:brush xml:id="br0">
      <inkml:brushProperty name="width" value="0.05476" units="cm"/>
      <inkml:brushProperty name="height" value="0.05476" units="cm"/>
      <inkml:brushProperty name="color" value="#F2385B"/>
    </inkml:brush>
  </inkml:definitions>
  <inkml:trace contextRef="#ctx0" brushRef="#br0">30250 64350,'12'0,"1"6,-1 0,-6 1,1-1,11-6,1 0,-7 0,1 0,5 0,1 0,-1 0,1 0,-7 0,1 0,-1 0,0 0,-5-6,-1-1,6 7,1 0,-7-6</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4:56"/>
    </inkml:context>
    <inkml:brush xml:id="br0">
      <inkml:brushProperty name="width" value="0.05476" units="cm"/>
      <inkml:brushProperty name="height" value="0.05476" units="cm"/>
      <inkml:brushProperty name="color" value="#F2385B"/>
    </inkml:brush>
  </inkml:definitions>
  <inkml:trace contextRef="#ctx0" brushRef="#br0">31150 64300,'12'13,"-5"-13,-1 0,6 0,1 0,-7 0,0 0,0 0,0 0,1 0,-1 0,-6-7</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5:16"/>
    </inkml:context>
    <inkml:brush xml:id="br0">
      <inkml:brushProperty name="width" value="0.05476" units="cm"/>
      <inkml:brushProperty name="height" value="0.05476" units="cm"/>
      <inkml:brushProperty name="color" value="#F2385B"/>
    </inkml:brush>
  </inkml:definitions>
  <inkml:trace contextRef="#ctx0" brushRef="#br0">94898 47230,'-12'0,"5"0,1 0,0-6,0 0,-7-1,1 1,0-6,-1-1,1 1,-1 0,-5-1,-1 1,1-13,-1 0,7 0,-1 0,1-12,-1 0,7-13,0 1,6-1,0 1,31-1,0 0,19 7,-1 0,7-1,0 1,0 5,-1 1,14 0,-1 0,19 12,-1 0,-11 7,-1-1,0 19,1 0,5 25,1 0,-7 12,1 0,-26 13,1-1,-7 7,1 0,-19 6,-1 0,-17 6,-1 0,-12 1,-1-1,-24 0,0 0,-18 1,-1-1,-24 6,-1 1,-30-7,0 0,18-18,0-1,6-18,1 0,37-24,-1-1,1-6</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5:17"/>
    </inkml:context>
    <inkml:brush xml:id="br0">
      <inkml:brushProperty name="width" value="0.05476" units="cm"/>
      <inkml:brushProperty name="height" value="0.05476" units="cm"/>
      <inkml:brushProperty name="color" value="#F2385B"/>
    </inkml:brush>
  </inkml:definitions>
  <inkml:trace contextRef="#ctx0" brushRef="#br0">108749 48243,'-25'-24,"19"11,0 1,0-1,0 1,-1-7,1 1,0 5,0 1,0-13,-1 0,1-6,0 0,6 0,0 0,0-6,0 0,19-6,-1-1,7 7,0 0,18-7,1 1,18 6,0-1,6 14,0-1,0 6,0 1,1-1,-1 0,19 13,-1 0,-5 6,0 0,-7 6,1 0,-13 19,0 0,-7 18,1 1,-19 12,1-1,-20 1,1 0,-19 6,0 0,-19-12,1-1,-32 1,0 0,-18 5,0 1,6 0,0 0,0-13,0 1,-25-13,0 0,19-13,0 1,6-7,0 1,6-19,0-1,31-5,1 0,-14-13</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19"/>
    </inkml:context>
    <inkml:brush xml:id="br0">
      <inkml:brushProperty name="width" value="0.05476" units="cm"/>
      <inkml:brushProperty name="height" value="0.05476" units="cm"/>
      <inkml:brushProperty name="color" value="#F2385B"/>
    </inkml:brush>
  </inkml:definitions>
  <inkml:trace contextRef="#ctx0" brushRef="#br0">47987 63550,'0'-13,"0"7,0 0,0 0,0-1,0 1,0 0,0 18,0 1,0-7,0 0,0 7,0-1,-6 7,0-1,6 1,0 0,-6 6,-1-1,7 1,0 0,-6-6,0-1,6 1,0 0,0-7,0 0,0 1,0-1,0-5,0-1,0-12,0-1,6-5,0-1,1-5,-1-1,6 1,1-1,-7 0,0 1,7 5,-1 1,-6-1,0 1,1 0,-1-1,0 1,0-1,7 7,-1 0,-12 0,0-1,6 7,1 0,-1 0,0 0,0 0,0 0,-6 13,0-1,7-6,-1 1,-6 11,0 1,6-7,0 1,-6 5,0 1,0-6,0-1,7 0,-1 1,-6-1,0 1,0-1,0 0,0-5,0-1,0 0,0 0,0-12,0 0,0-7,0 1,0 6,0 0,0-1</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0"/>
    </inkml:context>
    <inkml:brush xml:id="br0">
      <inkml:brushProperty name="width" value="0.05476" units="cm"/>
      <inkml:brushProperty name="height" value="0.05476" units="cm"/>
      <inkml:brushProperty name="color" value="#F2385B"/>
    </inkml:brush>
  </inkml:definitions>
  <inkml:trace contextRef="#ctx0" brushRef="#br0">49375 62800,'-13'0,"13"12,0 1,0-1,0 1,0 11,0 1,0-12,0-1,0 19,0 0,0 0,0 0,0 0,0 0,-6-6,0 0,6 0,0 0,0-7,0 1,0-1,0 1,0-6,0-1,0-6,0 0,0 1,0-1,0-19,0 1,0 0,0-1,0 1</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0"/>
    </inkml:context>
    <inkml:brush xml:id="br0">
      <inkml:brushProperty name="width" value="0.05476" units="cm"/>
      <inkml:brushProperty name="height" value="0.05476" units="cm"/>
      <inkml:brushProperty name="color" value="#F2385B"/>
    </inkml:brush>
  </inkml:definitions>
  <inkml:trace contextRef="#ctx0" brushRef="#br0">49250 63987,'0'-12,"0"6,0-1,0 1,0 0,6 6,0 0,1 0,-1 0,6 0,1 0,-1 6,0 0,1 1,-1-1,7-6,-1 0,-5 6,-1 0,1-6,-1 0,-6 6,0 1,1-7,-1 0,-6 6,0 0,0 0,0 0,0 7,0-1,-13 1,1-1,0 0,-1 1,-5 5,-1 1,7-7,-1 1,1-1,-1 1,7-7,0 0,0 0,0 0,-1 1,1-1,12-12,1-1,-1-5,0 0,0-1</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0"/>
    </inkml:context>
    <inkml:brush xml:id="br0">
      <inkml:brushProperty name="width" value="0.05476" units="cm"/>
      <inkml:brushProperty name="height" value="0.05476" units="cm"/>
      <inkml:brushProperty name="color" value="#F2385B"/>
    </inkml:brush>
  </inkml:definitions>
  <inkml:trace contextRef="#ctx0" brushRef="#br0">50500 63887,'12'0,"-5"0,-1 0,0 6,0 1,-6 11,0 1,0 0,0-1,0 1,0-1,0 1,0 0,0-1,0 1,0-7,0 1,0-1,0 1,0-1,0 0,0-5,0-1,0-19,0 1,0-7,0 1,7-13,-1 0,0 0,0 0,0 6,1 0,-1 6,0 1,0-1,1 0,-1 13,0 0,0 6,0 0,7 0,-1 0,-5 6,-1 0,-6 1</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1"/>
    </inkml:context>
    <inkml:brush xml:id="br0">
      <inkml:brushProperty name="width" value="0.05476" units="cm"/>
      <inkml:brushProperty name="height" value="0.05476" units="cm"/>
      <inkml:brushProperty name="color" value="#F2385B"/>
    </inkml:brush>
  </inkml:definitions>
  <inkml:trace contextRef="#ctx0" brushRef="#br0">51312 64431,'-12'0,"18"0,0 0,1 0,-1 0,6 7,1-1,-1-6,1 0,-1 0,0 0,7 0,0 0,-7 0,1 0,-1 0,0 0,-5 0,-1 0,0-6,0-1,1 7,-1 0,-6-6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3:20"/>
    </inkml:context>
    <inkml:brush xml:id="br0">
      <inkml:brushProperty name="width" value="0.04167" units="cm"/>
      <inkml:brushProperty name="height" value="0.04167" units="cm"/>
      <inkml:brushProperty name="color" value="#FED406"/>
    </inkml:brush>
  </inkml:definitions>
  <inkml:trace contextRef="#ctx0" brushRef="#br0">84200 41622 999,'35'-6'0,"-5"-1"0,-5 1 0,-3 0 0,-4 0 0,2 1 0,1 1 0,0 0 0,1 0 0,0-1 0,-1-2 0,1-2 0,1 1 0,2-1 0,2 2 0,3 0 0,3 1 0,2-2 0,4 0 0,3-1 0,1-1 0,1 0 0,-1-1 0,1-1 0,0 0 0,1-1 0,3 1 0,0-1 0,3 1 0,1 1 0,1 1 0,2 0 0,2 0 0,1-1 0,1 0 0,3-1 0,0 0 0,0 0 0,0-1 0,0 1 0,-3 0 0,-4 2 0,-4 1 0,-6 2 0,-1 1 0,2 0 0,1 0 0,2 0 0,-1 0 0,-4 1 0,-5 1 0,-2 0 0,-5 1 0,-2 0 0,-4 0 0,-3 0 0,-2 0 0,-3 1 0,-2 1 0,-3 0 0,-1 0 0,-1-1 0,0-2 0,-1-1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3"/>
    </inkml:context>
    <inkml:brush xml:id="br0">
      <inkml:brushProperty name="width" value="0.04167" units="cm"/>
      <inkml:brushProperty name="height" value="0.04167" units="cm"/>
      <inkml:brushProperty name="color" value="#FED406"/>
    </inkml:brush>
  </inkml:definitions>
  <inkml:trace contextRef="#ctx0" brushRef="#br0">88322 19700 999,'11'18'0,"-2"-2"0,-2-1 0,-3-2 0,-2 0 0,-2-1 0,-3 0 0,-2 1 0,-3-1 0,-1 1 0,-3-1 0,-3 1 0,1-2 0,0-1 0,3-1 0,1-2 0,0-1 0,-1 0 0,0 1 0,-1-1 0,0 0 0,0 0 0,-1 0 0,1 1 0,-1-2 0,1 0 0,0 0 0,-1-2 0,0 1 0,-3 1 0,-3 2 0,-1 2 0,-1 0 0,2-2 0,1-2 0,2-1 0,3-2-19,7-2-42,6-3-39,6-2-40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2"/>
    </inkml:context>
    <inkml:brush xml:id="br0">
      <inkml:brushProperty name="width" value="0.05476" units="cm"/>
      <inkml:brushProperty name="height" value="0.05476" units="cm"/>
      <inkml:brushProperty name="color" value="#F2385B"/>
    </inkml:brush>
  </inkml:definitions>
  <inkml:trace contextRef="#ctx0" brushRef="#br0">52850 63925,'12'0,"-12"12,0 1,0 5,0 1,0 0,0-1,0 1,0 0,0-1,0 1,0-7,0 1,0-1,0 0,0 1,0-1,-6-5,0-1,6-19,0 1,0-1,0 1,0 0,0-1,6-5,0-1,1 0,-1 1,0-1,0 0,0 7,1 0,5-1,0 1,-5 5,-1 1,0 0,0 0,0 6,1 0,-1 0,0 0,-6 6,0 0,0 0,0 1,6 5,0 1,-6-1,0 0,0 1,0-1,0 1,0-1,0 1,0-1,0-6,0 0,7 1,-1-1,-6 0,0 0,6-12,0 0,0 0,1-1,-1-5,0 0,0-7,0 0,1 7,-1-1,0 1,0 0,0-1,1 1,5 5,0 1,-5 0,-1 0,0 0,0-1,0 7,1 0,-7-6,0 0,6 6,0 0,-6 6,0 0,6 1,0-1,1 0,-1 0,-6 7,0-1,0 1,0-1,6 7,0-1,-6-5,0-1,0 7,0-1,6-5,1-1,-7 1,0-1,6-6,0 0,-6 1,0-1,0-19,0 1,0 0,0-1,6 1,0-1,1 13,-1 0,-6-12</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2"/>
    </inkml:context>
    <inkml:brush xml:id="br0">
      <inkml:brushProperty name="width" value="0.05476" units="cm"/>
      <inkml:brushProperty name="height" value="0.05476" units="cm"/>
      <inkml:brushProperty name="color" value="#F2385B"/>
    </inkml:brush>
  </inkml:definitions>
  <inkml:trace contextRef="#ctx0" brushRef="#br0">55400 64150,'13'12,"-13"-5,0-1,6-6,0 0,-6 6,0 0,6-6,1 0,-1 7,0-1,0-6,1 0,-1 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23"/>
    </inkml:context>
    <inkml:brush xml:id="br0">
      <inkml:brushProperty name="width" value="0.05476" units="cm"/>
      <inkml:brushProperty name="height" value="0.05476" units="cm"/>
      <inkml:brushProperty name="color" value="#F2385B"/>
    </inkml:brush>
  </inkml:definitions>
  <inkml:trace contextRef="#ctx0" brushRef="#br0">55450 64750,'0'12,"6"-12,0 0,1 7,-1-1,0-6,0 0,1 0,-1 0,0 0,0 0,1-6,-1-1,-6 1</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0"/>
    </inkml:context>
    <inkml:brush xml:id="br0">
      <inkml:brushProperty name="width" value="0.05476" units="cm"/>
      <inkml:brushProperty name="height" value="0.05476" units="cm"/>
      <inkml:brushProperty name="color" value="#F2385B"/>
    </inkml:brush>
  </inkml:definitions>
  <inkml:trace contextRef="#ctx0" brushRef="#br0">58362 63737,'-12'-12,"12"6,0-1,0 1,0 0,0 18,0 1,0-1,0 1,0 12,0-1,0 1,0 0,0 0,0 0,0-7,0 1,0 0,0-1,0 1,0-1,6-11,0-1,-6 0,0 0,7 1,-1-1,0-6,0 0,0-6,1-1,-1-5,0-1,6-5,1-1,-1-6,1 1,-1 5,0 0,1-6,-1 1,-6 5,1 0,5 1,0-1,-6 7,1-1,-1 7,0 0,0 6,0 0,1 0,-1 0,0 6,0 0,-6 0,0 1,0 11,0 1,6 0,1-1,-7 1,0-1,0 1,0 0,0-1,0 1,0-7,0 1,6-7,0 0,0 0,0 1,1-7,-1 0,6-13,1 1,-7-1,0 1,0-7,0 1,1-1,-1 0,0 7,0 0,7-7,-1 0,-6 13,0 0,1 0,-1 0,0-1,0 1,0 6,1 0,-7 6,0 1,6-1,0 0,-6 6,0 1,0-7,0 0,0 7,0-1,0 0,0 1,0-1,0 1,0-7,0 0,0 0,0 1,0-1,0 0,0 0,0 0,6-6,0 0,-6-6,0 0,0-6,0-1,7-12,-1 0,-6 1,0-1,0 12,0 1,-6-7</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0"/>
    </inkml:context>
    <inkml:brush xml:id="br0">
      <inkml:brushProperty name="width" value="0.05476" units="cm"/>
      <inkml:brushProperty name="height" value="0.05476" units="cm"/>
      <inkml:brushProperty name="color" value="#F2385B"/>
    </inkml:brush>
  </inkml:definitions>
  <inkml:trace contextRef="#ctx0" brushRef="#br0">60163 62774,'0'-25,"0"13,0 0,0-1,0 1,-7-1,1 1,6 6,0-1,0 1,0 0,0 18,0 1,0-1,0 1,6-1,1 1,-1-1,0 0,0 1,1-1,-1 1</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0"/>
    </inkml:context>
    <inkml:brush xml:id="br0">
      <inkml:brushProperty name="width" value="0.05476" units="cm"/>
      <inkml:brushProperty name="height" value="0.05476" units="cm"/>
      <inkml:brushProperty name="color" value="#F2385B"/>
    </inkml:brush>
  </inkml:definitions>
  <inkml:trace contextRef="#ctx0" brushRef="#br0">60487 63850,'-12'0,"6"0,-1 0,1 0,0 0,18 0,1 0,5 0,1 0,0 0,-1 0,7 0,0 0,-7 0,1 0,0 0,-1 0,1 0,0 0,-13 0,0 0,0 0,0 0,1 0,-1 0,-6 7</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1"/>
    </inkml:context>
    <inkml:brush xml:id="br0">
      <inkml:brushProperty name="width" value="0.05476" units="cm"/>
      <inkml:brushProperty name="height" value="0.05476" units="cm"/>
      <inkml:brushProperty name="color" value="#F2385B"/>
    </inkml:brush>
  </inkml:definitions>
  <inkml:trace contextRef="#ctx0" brushRef="#br0">61075 63437,'-13'-12,"7"12,0 0,6-6,0-1,-6 1,-1 0,1 6,0 0,6 12,0 1,0 5,0 1,0 6,0 0,-6-1,-1 1,7 0,0 0,0-6,0-1,-6 1,0-1,6 1,0 0,0-7,0 0,0-5,0-1,6-6,0 0,7-13,-1 1,-5-7,-1 1,6-1</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1"/>
    </inkml:context>
    <inkml:brush xml:id="br0">
      <inkml:brushProperty name="width" value="0.05476" units="cm"/>
      <inkml:brushProperty name="height" value="0.05476" units="cm"/>
      <inkml:brushProperty name="color" value="#F2385B"/>
    </inkml:brush>
  </inkml:definitions>
  <inkml:trace contextRef="#ctx0" brushRef="#br0">61725 62700,'12'-13,"-12"7,0 0,0 0,0-1,0 1,0 0,0 12,0 0,0 7,0-1,0 7,0-1,0 13,0 0,-6 1,0-1,6 0,0 0,-6-7,-1 1,1 6,0 0,6-12,0-1,0 1,0 0,0-7,0 1,0-7,0 0,6-18,0-1,1 1,-1-1,0-5,0-1,0 0,1 1,-1 5,0 1,6-7,1 1,-7 12,0-1,6-5,1 0,-7 5,0 1,0 6,1 0,-1 0,0 0,0 0,0 0,-6 13,0-1,0 0,0 1,0 5,0 1,0 0,0-1,0 1,0-1,0 1,0 0,0-7,0 1,0-1,0 0,0-5,0-1,7-12,-1-1,0-5,0 0,0 5,1 1,-1-6</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2"/>
    </inkml:context>
    <inkml:brush xml:id="br0">
      <inkml:brushProperty name="width" value="0.05476" units="cm"/>
      <inkml:brushProperty name="height" value="0.05476" units="cm"/>
      <inkml:brushProperty name="color" value="#F2385B"/>
    </inkml:brush>
  </inkml:definitions>
  <inkml:trace contextRef="#ctx0" brushRef="#br0">63200 63812,'-13'0,"7"0,0 0,0 7,-1-1,7 6,0 1,-6 5,0 1,6-7,0 1,0 6,0-1,0-5,0-1,0 0,0 1,0-7,0 0,12 1,1-1,-1-6,1 0,-1 0,0 0,1-6,-1-1,0-5,1-1,-7-5,0-1,7 1,-1-1,-6 6,0 1,1 0,-1-1,-6 1,0-1,0 7,0 0,0 0,0-1,0 1,0 0,-13 6,1 0,6 0,0 0,-7 0,1 0,-1 0,1 0,6 0,0 0,-7 12,1 1,0-7,-1 0,7 1,0-1,6 0,0 0,0 0,0 1,12-7,1 0,-7 0,0 0,6-7</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2"/>
    </inkml:context>
    <inkml:brush xml:id="br0">
      <inkml:brushProperty name="width" value="0.05476" units="cm"/>
      <inkml:brushProperty name="height" value="0.05476" units="cm"/>
      <inkml:brushProperty name="color" value="#F2385B"/>
    </inkml:brush>
  </inkml:definitions>
  <inkml:trace contextRef="#ctx0" brushRef="#br0">64162 63750,'0'-13,"0"7,0 0,0 18,0 1,0-1,0 0,0 1,0-1,-6 7,0-1,6 1,0 0,0-1,0 1,0-7,0 1,0-7,0 0,0 0,0 1,0-1,0 0,12-6,1 0,-7-6,0 0,7-13,-1 0,0 1,1-1,-1 7,1-1,-1-5,0-1,1 0,-1 1,-6-1,1 1,5 5,1 1,-7 6,0-1,0 1,0 0,1 6,-1 0,0 0,0 0,-6 12,0 1,0 5,0 1,0 0,0-1,-6 7,0 0,6-7,0 1,0 0,0-1,0 1,0 0,6-13,0 0,-6 0,0 0,6 1,1-1,-1-6,0 0,-6-6,0-1,6-5,0 0,1-1,-1 1,-6-1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3"/>
    </inkml:context>
    <inkml:brush xml:id="br0">
      <inkml:brushProperty name="width" value="0.04167" units="cm"/>
      <inkml:brushProperty name="height" value="0.04167" units="cm"/>
      <inkml:brushProperty name="color" value="#FED406"/>
    </inkml:brush>
  </inkml:definitions>
  <inkml:trace contextRef="#ctx0" brushRef="#br0">88199 20600 999,'-12'17'0,"1"-3"0,0-3 0,1-3 0,1-2 0,-2 0 0,0 0 0,-1 0 0,0 1 0,-1-1 0,1 0 0,-1 0 0,4-1 0,6-2 0,6-3 0,6-1 0,4-3 0,-1 0 0,1-1 0,-1-1 0,1 0 0,2 1 0,1 1 0,2 0 0,1 2 0,-1 0 0,1 0 0,-1 2 0,1 0 0,-2 0 0,0 0 0,-1 0 0,-1 0 0,-1 2 0,0 0 0,-1 0 0,-2 2 0,1 1 0,-2 2 0,0 2 0,-2 1 0,-1 0 0,-1 1 0,-2 2 0,-2-1 0,-1 0 0,-2 1 0,-1-1 0,-2 1 0,0-1 0,-1 0 0,-1 1 0,-1-2 0,0-1 0,-1-1 0,-1-2 0,-1-1 0,0 0 0,-1 1 0,-1-1 0,-1 0 0,-1 0 0,0 1 0,-1-1 0,-1-1 0,-1 0 0,0 0 0,-1-2 0,-1 0 0,0-1 0,1-1 0,-1 0 0,1-1 0,2 1 0,1 1 0,2 1 0,3-2 0,5-4 0,4-3 0,5-5 0,2-1 0,2 1 0,0 0 0,1 2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3"/>
    </inkml:context>
    <inkml:brush xml:id="br0">
      <inkml:brushProperty name="width" value="0.05476" units="cm"/>
      <inkml:brushProperty name="height" value="0.05476" units="cm"/>
      <inkml:brushProperty name="color" value="#F2385B"/>
    </inkml:brush>
  </inkml:definitions>
  <inkml:trace contextRef="#ctx0" brushRef="#br0">65387 63763,'-12'0,"6"0,-1 0,1-7,0 1,18 6,1 0,-1 0,1 0,-1 0,0 0,7 0,0 0,-7 0,0 0,7 0,0 0,-7 0,0 0,1 0,-1 0,1 6,-1 1,-6-7,0 0,7 0</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9:53"/>
    </inkml:context>
    <inkml:brush xml:id="br0">
      <inkml:brushProperty name="width" value="0.05476" units="cm"/>
      <inkml:brushProperty name="height" value="0.05476" units="cm"/>
      <inkml:brushProperty name="color" value="#F2385B"/>
    </inkml:brush>
  </inkml:definitions>
  <inkml:trace contextRef="#ctx0" brushRef="#br0">66056 63437,'-13'-12,"13"6,0-1,-6 1,0 0,12 18,0 1,-6 5,0 1,0 6,0 0,0 6,0 0,0-7,0 1,0 0,0 0,-6-7,0 1,6 0,0-1,0-5,0-1,0-6,0 0,0 1,0-1,0-12,0-1,-6-5</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1"/>
    </inkml:context>
    <inkml:brush xml:id="br0">
      <inkml:brushProperty name="width" value="0.05476" units="cm"/>
      <inkml:brushProperty name="height" value="0.05476" units="cm"/>
      <inkml:brushProperty name="color" value="#F2385B"/>
    </inkml:brush>
  </inkml:definitions>
  <inkml:trace contextRef="#ctx0" brushRef="#br0">68287 63612,'13'-12,"-13"24,0 1,0-1,0 1,0 5,0 1,0 0,0-1,-7 7,1 0,0 0,0 0,0-7,-1 1,7-1,0 1,-6-7,0 1,6-7,0 0,0 1,0-1,0-12,0-1,0-11,0-1,12 0,1 1,-1-7,1 0,5 0,1 0,-1 7,1-1,-1 7,1-1,-7 1,1 0,-1 5,1 1,-7 0,0 0,0 6,0 0,1 0,-1 0,0 12,0 1,-6-1,0 0,0 7,0 0,0-7,0 0,-6 7,0 0,0-1,-1 1,7-7,0 1,0-7,0 0,-6 0,0 1,12-14,0 1,-6 0,0 0,13-7,-1 1,-6 6,1 0,-1-7</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2"/>
    </inkml:context>
    <inkml:brush xml:id="br0">
      <inkml:brushProperty name="width" value="0.05476" units="cm"/>
      <inkml:brushProperty name="height" value="0.05476" units="cm"/>
      <inkml:brushProperty name="color" value="#F2385B"/>
    </inkml:brush>
  </inkml:definitions>
  <inkml:trace contextRef="#ctx0" brushRef="#br0">69650 63874,'0'12,"0"-5,0-1,6 0,0 0,7 0,-1 1,1-7,-1 0,7 0,-1 0,-5 0,-1 0,-6 0,0 0,7-13,-1 1,-6-1,0 1,1 6,-1 0,-6-13,0 0,0 7,0 0,0 5,0 1,0-6,0-1,-13 7,1 0,6 12,0 0,-7 7,1-1,0 1,-1-1,1 13,-1 0,1-7,0 1,5 6,1 0,0-13,0 0,6 7,0 0,0-13,0 0,6 0,0 0,0 1,1-1,5-6,0 0,7-6,0-1,-7 1,0 0,7-13,-1 1,-5-1,-1 1,7 5,-1 1,-5-1,-1 1,1-7,-1 1,0 5,1 1,-7 6,0-1,0 1,1 0,-1 0,0 0,-6 12,0 0,-6 13,0-1,-1-5,1-1,6 7,0-1,-6 1,0 0,6-7,0 0,0 1,0-1,0-6,0 1,6-7,0 0,0 0,1 0,-1-7,0 1,0-6,0-1,7-5,-1-1,-6 0,1 1,-7-7,0 0,6 13</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2"/>
    </inkml:context>
    <inkml:brush xml:id="br0">
      <inkml:brushProperty name="width" value="0.05476" units="cm"/>
      <inkml:brushProperty name="height" value="0.05476" units="cm"/>
      <inkml:brushProperty name="color" value="#F2385B"/>
    </inkml:brush>
  </inkml:definitions>
  <inkml:trace contextRef="#ctx0" brushRef="#br0">71150 62825,'0'-13,"0"7,0 0,6 6,1 0,-7 6,0 0,6 7,0-1,0 7,1 0,-1-1,0 1,0 0,1-1,-1-5</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2"/>
    </inkml:context>
    <inkml:brush xml:id="br0">
      <inkml:brushProperty name="width" value="0.05476" units="cm"/>
      <inkml:brushProperty name="height" value="0.05476" units="cm"/>
      <inkml:brushProperty name="color" value="#F2385B"/>
    </inkml:brush>
  </inkml:definitions>
  <inkml:trace contextRef="#ctx0" brushRef="#br0">71247 63774,'0'-24,"0"17,0 1,0 0,0 0,-6 6,0 0,0-6,0-1,-1 1,1 0,-6 6,-1 0,1 0,-1 0,-5 12,-1 1,7 5,-1 1,-5 0,-1-1,13 1,0-1,-1-5,1-1,6 7,0-1,0-11,0-1,0 0,0 0,6 0,1 1,5-7,1 0,-1 0,0 0,1-7,-1 1,1-6,-1-1,7 1,-1 0,-5-7,-1 0,-6 7,1 0,-1-7,0 0,0 7,0 0,1-1,-1 1,-6 6,0-1,0 14,0-1,-6 6,-1 1,7 5,0 1,-6 6,0-1,0 1,0 0,-1 0,1 0,6 6,0 0,-6 0,0 0,-1 0,1 0,0-7,0 1,0 0,-1 0,-5-7,0 1,-1 0,1-1,-1-5,1-1,-7-6,1 0,-7 1,0-1,6-6,1 0,-1 0,1 0,-1-13,0 1,7-13,-1 0,7 7,0-1,6-6,0 1,0 11,0 1,0-7</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3"/>
    </inkml:context>
    <inkml:brush xml:id="br0">
      <inkml:brushProperty name="width" value="0.05476" units="cm"/>
      <inkml:brushProperty name="height" value="0.05476" units="cm"/>
      <inkml:brushProperty name="color" value="#F2385B"/>
    </inkml:brush>
  </inkml:definitions>
  <inkml:trace contextRef="#ctx0" brushRef="#br0">72887 62650,'12'0,"-12"6,0 0,0 7,0-1,0 7,0-1,-6 7,0 0,0 6,-1 0,1 0,0 0,-6 0,-1 0,7 0,0 0,0-6,-1 0,1-7,0 1,6-13,0 0,0 7,0-1,0-18,0 0,6-7,0 1,7-7,-1 1,1 5,-1 1,0-1,1 1,-1 0,1-1,-1 1,0-1,1 7,-1 0,-5 6,-1 0,6 0,1 0,-7 0,0 0,0 0,0 0,1 6,-1 0,-6 7,0-1,0 1,0-1,0 7,0-1,0-5,0-1,0 7,0-1,0-12,0 1,0 5,0 0,0-5,0-1,0-19,0 1,0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6"/>
    </inkml:context>
    <inkml:brush xml:id="br0">
      <inkml:brushProperty name="width" value="0.05476" units="cm"/>
      <inkml:brushProperty name="height" value="0.05476" units="cm"/>
      <inkml:brushProperty name="color" value="#F2385B"/>
    </inkml:brush>
  </inkml:definitions>
  <inkml:trace contextRef="#ctx0" brushRef="#br0">74224 62712,'0'-12,"-6"12,-1 0,7 6,0 0,0 1,0-1,0 12,0 1,-6 6,0 0,0 0,0-1,-1 7,1 1,0-1,0 0,-6-7,-1 1,7 0,0 0,0-6,-1-1,7 1,0-1,-6-11,0-1,6 0,0 0,0 1,0-1,6-12,0-1,1-5,-1-1,0-5,0-1,0 1,1-1,-7 13,0 0,6-7</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6"/>
    </inkml:context>
    <inkml:brush xml:id="br0">
      <inkml:brushProperty name="width" value="0.05476" units="cm"/>
      <inkml:brushProperty name="height" value="0.05476" units="cm"/>
      <inkml:brushProperty name="color" value="#F2385B"/>
    </inkml:brush>
  </inkml:definitions>
  <inkml:trace contextRef="#ctx0" brushRef="#br0">74200 63537,'0'-12,"0"6,0-1,0 1,0 0,0 12,0 0,6 1,0-1,7 0,-1 0,0 1,1-1,-1 0,1 0,-7 0,0 1,0-1,0 0,7-6,-1 0,-12 6,0 0,7 1,-1-1,-6 0,0 0,0 1,0-1,-6 0,-1 0,-5 7,-1-1,1 0,0 1,-1-1,1 1,-1-1,1 1,0-1,-1 0,1-5,-1-1,7 0,0 0,0-6,-1 0,1 7,0-1,18-12,1-1,-7 1,0 0,7-7,-1 1,-6 6,1 0,5-1</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07"/>
    </inkml:context>
    <inkml:brush xml:id="br0">
      <inkml:brushProperty name="width" value="0.05476" units="cm"/>
      <inkml:brushProperty name="height" value="0.05476" units="cm"/>
      <inkml:brushProperty name="color" value="#F2385B"/>
    </inkml:brush>
  </inkml:definitions>
  <inkml:trace contextRef="#ctx0" brushRef="#br0">75050 63737,'12'-13,"-12"20,0-1,0 6,0 1,0-1,0 0,0 7,0 0,0-7,0 0,0 7,0 0,0-13,0 0,7 0,-1 0,0 1,0-1,7-6,-1 0,0 0,1 0,-1-13,1 1,-1 0,0-1,1 1,-1-1,1 1,-1 0,-6-7,1 0,-1 7,0 0,-6-1,0 1,0-1,0 1,0 6,0 0,-12 6,-1 0,1 0,-1 0,-5 0,-1 0,0 6,1 0,5 0,1 0,0 7,-1-1,7-6,0 1,-7-7,1 0,12 6,0 0,6-6,0 0,7-6,-1 0,1-1,-1 1,0-6,1-1,5 1,1 0,0 5,-1 1,1 0,0 0,-7 0,0-1,7 1,0 0,-13 6,0 0,6 0,1 0,-7 0,0 0,0 6,1 0,-1 1,0-1,-6 12,0 1,0-7,0 1,0-1,0 1,0-1,0 0,0 1,0-1,0 1,0-1,0 0,0 1,0-7,0 0,0-18,0-1,0 1,0 0,0-7,0 0,6 7,0 0,7-1,-1 1,-6 6,1-1,-1 1,0 0,6 0,1 0,-7-1,0 1,1 6,-1 0,6 0,1 0,-7 0,0 0,0 0,0 0,1 0,-1 0,-6 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4"/>
    </inkml:context>
    <inkml:brush xml:id="br0">
      <inkml:brushProperty name="width" value="0.04167" units="cm"/>
      <inkml:brushProperty name="height" value="0.04167" units="cm"/>
      <inkml:brushProperty name="color" value="#FED406"/>
    </inkml:brush>
  </inkml:definitions>
  <inkml:trace contextRef="#ctx0" brushRef="#br0">88074 20825 999,'-20'-5'0,"10"2"0,10 3 0,11 2 0,4 2 0,-1 1 0,0 2 0,-1 2 0,-1 0 0,-1 0 0,-1 1 0,0-1 0,-1 0 0,-1 1 0,0-1 0,-2 0 0,0 1 0,-2 0 0,-2 1 0,-1 2 0,-2-1 0,-3 0 0,-2 1 0,-2-1 0,-3 0 0,-3-1 0,-3 0 0,-3-1 0,-2-2 0,1 0 0,-1 0 0,0-1 0,2-2 0,1 0 0,3-1 0,3 0 0,0-1 0,-1 0 0,0 0 0,-1 1 0,0-2 0,1 0 0,0-1 0,1 0 0,3-2 0,5-3 0,4-2 0,5-2 0,2-1 0,2 0 0,0-1 0,1 1 0,0 0 0,1 1 0,-1 0 0,0 2 0,1-1-19,0 0-42,1-1-39,2-1-40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10"/>
    </inkml:context>
    <inkml:brush xml:id="br0">
      <inkml:brushProperty name="width" value="0.05476" units="cm"/>
      <inkml:brushProperty name="height" value="0.05476" units="cm"/>
      <inkml:brushProperty name="color" value="#F2385B"/>
    </inkml:brush>
  </inkml:definitions>
  <inkml:trace contextRef="#ctx0" brushRef="#br0">77049 62450,'0'-13,"0"7,0 0,0 0,0-1,0 1,0 0,7 6,-1 0,-12 12,-1 1,7-1,0 1,-6 11,0 1,-6 6,-1 0,7 7,0-1,-1 0,1 0,0-6,0 0,0 0,-1 0,1-6,0 0,6-12,0-1,0 0,0 1,0-19,0-1,0-11,0-1,12 0,1 1,-1-7,1 0,-1 7,1-1,-1 7,0-1,1-5,-1-1,1 13,-1-1,0 1,1 0,-7 6,0 0,1 0,-1 0,0 6,0 0,0 1,1-1,-7 6,0 1,6 5,0 1,-6 0,0-1,0-5,0-1,0 0,0 1,0-1,0 1,0-1,0 1,0-7,0 0,6-6,0 0,7-12,-1-1,-6 1,1-1,5 1,1-1,-7 1</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11"/>
    </inkml:context>
    <inkml:brush xml:id="br0">
      <inkml:brushProperty name="width" value="0.05476" units="cm"/>
      <inkml:brushProperty name="height" value="0.05476" units="cm"/>
      <inkml:brushProperty name="color" value="#F2385B"/>
    </inkml:brush>
  </inkml:definitions>
  <inkml:trace contextRef="#ctx0" brushRef="#br0">78387 63450,'-13'24,"13"-11,0-1,0 7,0-1,0-5,0-1,0 1,0-1,0 1,0-1,0-6,0 0,7 1,-1-1,0-6,0 0,0 0,1 0,5-13,0 1,-5 6,-1 0,0-13,0 0,0 7,1-1,-7-5,0-1,0 7,0-1,0 1,0 0,0 5,0 1,0 0,0 0,-7 0,1-1,0 1,0 0,-7 6,1 0,0 12,-1 1,-5-1,-1 1,7-1,-1 0,7 1,0-1,0 1,-1-1,1-6,0 0,6 1,0-1,6 0,0 0,1-6,-1 0,6 0,1 0,-1 0,0 0,7-6,0 0,-7 0,0-1,1-5,-1 0,1 5,-1 1,0-6,1-1,-1 7,1 0,-7 0,0 0,0 6,0 0,1 0,-1 0,0-7,0 1,-6 12,0 1,0-1,0 0,0 6,0 1,-6 5,0 1,6-7,0 1,0-1,0 1,0-1,0 1,0-1,0 0,0-5,0-1,12-6,1 0,-1 0,0 0,1 0,-1 0,7-6,-1-1,1-5,0 0,-7-1,0 1,7-1,0 1,-13-7,0 1,6 5,1 1,-13 6,0-1,0-5,0 0,0 5,0 1,-13 6,1 0,0 0,-1 0,-5 0,-1 0,0 6,1 1,-1-7,1 0,-1 6,0 0,13-6,0 0,0 0,0 0,-1 0,1 0,12 0,1 0,-1 0,0 0,0 6</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12"/>
    </inkml:context>
    <inkml:brush xml:id="br0">
      <inkml:brushProperty name="width" value="0.05476" units="cm"/>
      <inkml:brushProperty name="height" value="0.05476" units="cm"/>
      <inkml:brushProperty name="color" value="#F2385B"/>
    </inkml:brush>
  </inkml:definitions>
  <inkml:trace contextRef="#ctx0" brushRef="#br0">80824 62722,'0'-12,"0"6,0-1,0 1,0 0,0 0,0 0,-6-1,-1 1,1 0,0 0,-6 6,-1 0,1 0,-1 0,1 12,0 1,-1-1,1 0,-1 7,1 0,6-7,-1 0,1 7,0 0,6-7,0 1,0-1,0 0,0-5,0-1,12-6,1 0,-1 0,1 0,-1-6,1-1,5 1,1 0,-7-13,1 1,5-1,1 0,-7-5,1-1,5-6,1 0,0 0,-1 0,-5 6,-1 0,0-6,1 0,-7 12,0 1,1-1,-1 1,-6 5,0 1,0 6,0-1,0 1,0 0,-6 12,-1 0,-5 7,-1-1,7 1,0-1,-6 7,-1-1,7 13,0 0,-7 7,1-1,6-6,0 0,-1 6,1 0,0-12,0 0,6-6,0-1,0-5,0-1,6-6,0 0,0-6,1 0,5 0,0 0,-5-12,-1 0,0 5</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2"/>
    </inkml:context>
    <inkml:brush xml:id="br0">
      <inkml:brushProperty name="width" value="0.05476" units="cm"/>
      <inkml:brushProperty name="height" value="0.05476" units="cm"/>
      <inkml:brushProperty name="color" value="#F2385B"/>
    </inkml:brush>
  </inkml:definitions>
  <inkml:trace contextRef="#ctx0" brushRef="#br0">47312 68812,'13'-12,"-7"12,0 0,-6 12,0 1,0-1,0 1,0 5,0 1,0 0,0-1,-6 7,0 0,0 0,-1-1,7-5,0 0,-6-7,0 1,6-1,0 0,0-5,0-1,0-19,0 1,6-7,0 1,7-1,-1 0,1 1,-1-1,7 1,-1-1,1 0,-1 1,1 5,-1 1,-5-1,-1 1,1 12,-1 0,0-6,1 0,-7 6,0 0,0 6,1 0,-1 6,0 1,-6-1,0 1,6 5,0 1,-6 0,0-1,0-5,0-1,0 7,0-1,0-5,0-1,0 1,0-1,0-6,0 0,0-12,0 0,7-6,-1-1,6 1,1-1,-7 1</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3"/>
    </inkml:context>
    <inkml:brush xml:id="br0">
      <inkml:brushProperty name="width" value="0.05476" units="cm"/>
      <inkml:brushProperty name="height" value="0.05476" units="cm"/>
      <inkml:brushProperty name="color" value="#F2385B"/>
    </inkml:brush>
  </inkml:definitions>
  <inkml:trace contextRef="#ctx0" brushRef="#br0">48975 68000,'0'12,"-6"-12,-1 0,7 13,0-1,0 1,0-1,0 7,0-1,0 1,0-1,0 7,0 0,0 0,0 0,0-1,0 1,0-6,0-1,0 1,0 0,0-1,0 1,0-7,0 1,0-7,0 0,0 0,0 1,7-20,-1 1,-6-1,0 1,0-7,0 1,0-1,0 0,0 1,0-1,-6 7,-1-1,7 1,0 0,-6 5,0 1,6 0,0 0,0 0,0-1,0 1,0 0,0 0,0 0,6 6,0 0,1 0,-1 0,6 0,1 0,-7 6,0 0,6 6,1 1,-7-7,0 0,7 0,-1 1,-6 5,0 0,1 1,-1-1,-6-6,0 1,0 5,0 0,0 1,0-1,0 1,0-1,-13-6,1 1,6 5,0 0,-7 1,1-1,6-6,-1 1,-5-1,0 0,5 0,1 0,0 1,0-1,0-6,-1 0,7-13,0 1,0 6,0 0,7-7,-1 1,6 6,1-1,-7-5,0 0,6 5,1 1,-7-6,0-1,7 7,-1 0,-6-7,0 1,7 6,-1 0,-6-1,1 1,-1-6,0-1,0 7,0 0,1 6,-1 0,0 0,0 0,0 0,1 0,-1 6,0 0,0 7,0-1,-6 1,0-1,7 7,-1-1,-6 7,0 0,0-6,0-1,0 1,0-1,6 1,0 0,-6-7,0 0,0-5,0-1,-6-6,0 0,6-13,0 1,-6-13,-1 0,7 1,0-1,0 0,0 0,7 7,-1-1,6 6,1 1,-7 0,0-1,6 7,1 0,-1 6,1 0,-1-6,0-1,7 7,0 0,-7 0,0 0,7 7,0-1,-7-6,0 0,1 6</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4"/>
    </inkml:context>
    <inkml:brush xml:id="br0">
      <inkml:brushProperty name="width" value="0.05476" units="cm"/>
      <inkml:brushProperty name="height" value="0.05476" units="cm"/>
      <inkml:brushProperty name="color" value="#F2385B"/>
    </inkml:brush>
  </inkml:definitions>
  <inkml:trace contextRef="#ctx0" brushRef="#br0">51462 69650,'-12'0,"18"0,0 0,7 0,-1 0,1 6,-1 1,7-7,-1 0,1 0,-1 0,1 0,-1 0,1 0,0 0,-1 0,1 0,-7 0,1 0,-1 0,0 0,-5 0,-1 0,-6-7</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5"/>
    </inkml:context>
    <inkml:brush xml:id="br0">
      <inkml:brushProperty name="width" value="0.05476" units="cm"/>
      <inkml:brushProperty name="height" value="0.05476" units="cm"/>
      <inkml:brushProperty name="color" value="#F2385B"/>
    </inkml:brush>
  </inkml:definitions>
  <inkml:trace contextRef="#ctx0" brushRef="#br0">53461 68962,'13'0,"-7"0,0 0,0-6,1-1,-1 7,0 0,0-6,1 0,-7 0,0-1,6 1,0 0,-6 0,0 0,0-7,0 1,-12 6,-1-1,7 1,0 0,-7 6,1 0,-7 0,1 0,5 0,1 0,-1 0,1 0,0 6,-1 0,1 7,-1-1,7 1,0-1,0-6,-1 0,7 7,0-1,0 1,0-1,0-6,0 1,0 5,0 0,7-5,-1-1,6 0,1 0,-1 0,1 1,5-1,1 0,-7 0,1 0,5 1,1-1,-1-6,1 0,-13 6,1 0,5 0,0 1,-12-1,0 0,7-6,-1 0,-6 6,0 0,-6 7,-1-1,1-6,0 1,-6-1,-1 0,1 0,-1 1,-5-1,-1 0,0 0,1 0,5 1,1-1,0-6,-1 0,1 0,-1 0,7 0,0 0,0 0,-1 0,1 0,0 0,6-6,0-1,12-5,1 0,-1 5,1 1,12 0,-1 0,-11-7</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5"/>
    </inkml:context>
    <inkml:brush xml:id="br0">
      <inkml:brushProperty name="width" value="0.05476" units="cm"/>
      <inkml:brushProperty name="height" value="0.05476" units="cm"/>
      <inkml:brushProperty name="color" value="#F2385B"/>
    </inkml:brush>
  </inkml:definitions>
  <inkml:trace contextRef="#ctx0" brushRef="#br0">55600 69400,'0'12,"0"-5,0-1,0 0,0 0,6-6,1 0,-1 6,0 1,0-1,1 0,-1 0,0 1,0-7,1 0,-1 6</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6"/>
    </inkml:context>
    <inkml:brush xml:id="br0">
      <inkml:brushProperty name="width" value="0.05476" units="cm"/>
      <inkml:brushProperty name="height" value="0.05476" units="cm"/>
      <inkml:brushProperty name="color" value="#F2385B"/>
    </inkml:brush>
  </inkml:definitions>
  <inkml:trace contextRef="#ctx0" brushRef="#br0">55450 70050,'12'13,"-5"-7,-1 0,6-6,1 0,-1 6,0 1,1-7,-1 0,-6 0,1 0,-1 6</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7"/>
    </inkml:context>
    <inkml:brush xml:id="br0">
      <inkml:brushProperty name="width" value="0.05476" units="cm"/>
      <inkml:brushProperty name="height" value="0.05476" units="cm"/>
      <inkml:brushProperty name="color" value="#F2385B"/>
    </inkml:brush>
  </inkml:definitions>
  <inkml:trace contextRef="#ctx0" brushRef="#br0">58687 68850,'-12'0,"6"0,-1 0,7 6,0 0,0 7,0-1,0 1,0-1,0 7,0-1,0 7,0 0,0-6,0-1,-6 7,0 0,6 0,0 0,0-7,0 1,0-7,0 1,0-7,0 0,0 1,0-1,6-12,0-1,7-5,-1-1,1-5,-1-1,7 1,-1-1,-5 0,-1 1,1-7,-1 0,0 13,1-1,-1-6,1 1,-7 12,0-1,0 1,0 0,1 0,-1 0,0 6,0 0,0 0,1 0,-7 12,0 0,0 1,0-1,6 1,0-1,-6 7,0-1,0 1,0 0,6-7,0 1,-6-1,0 0,0 1,0-1,7-6,-1 1,0-1,0 0,0-12,1 0,-1-7,0 1,0-7,0 1,7-1,-1 0,-6 7,1-1,-1 1,0 0,0 5,1 1,-1 0,0 0,-6 18,0 1,6-7,0 0,-6 0,0 0,0 7,0-1,0-6,0 1,0-1,0 0,7 0,-1 1,-6-1,0 0,0-12,0 0,0-7,0 1,0-7,0 0,-6 7</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9:24"/>
    </inkml:context>
    <inkml:brush xml:id="br0">
      <inkml:brushProperty name="width" value="0.04167" units="cm"/>
      <inkml:brushProperty name="height" value="0.04167" units="cm"/>
      <inkml:brushProperty name="color" value="#FED406"/>
    </inkml:brush>
  </inkml:definitions>
  <inkml:trace contextRef="#ctx0" brushRef="#br0">88455 21050 999,'17'17'0,"-3"-1"0,-3-4 0,-3-1 0,-3-1 0,0 0 0,0 1 0,-2 1 0,-1 0 0,-4 0 0,-2-2 0,-4 0 0,-3-1 0,-2-1 0,-2-1 0,-2 0 0,-1-1 0,2 0 0,1 1 0,2-1 0,0-1 0,1-1 0,-1-2 0,1-1 0,-1 0 0,-1 0 0,0 1 0,-1 1 0,-1-1-19,1 0-42,-1-1-39,1 0-40</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7"/>
    </inkml:context>
    <inkml:brush xml:id="br0">
      <inkml:brushProperty name="width" value="0.05476" units="cm"/>
      <inkml:brushProperty name="height" value="0.05476" units="cm"/>
      <inkml:brushProperty name="color" value="#F2385B"/>
    </inkml:brush>
  </inkml:definitions>
  <inkml:trace contextRef="#ctx0" brushRef="#br0">60150 67712,'12'0,"-12"-6,0 0,0 12,0 0,0 7,0-1,0 7,0-1,0-5,0-1,0 7,0-1,7-5,-1-1,-6-6,0 1,0-1</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7"/>
    </inkml:context>
    <inkml:brush xml:id="br0">
      <inkml:brushProperty name="width" value="0.05476" units="cm"/>
      <inkml:brushProperty name="height" value="0.05476" units="cm"/>
      <inkml:brushProperty name="color" value="#F2385B"/>
    </inkml:brush>
  </inkml:definitions>
  <inkml:trace contextRef="#ctx0" brushRef="#br0">60687 69100,'-12'0,"6"0,-1 0,1 0,0 0,18 0,1 0,5 0,1 0,0 6,-1 1,1-1,-1 0,1 0,-1 1,1-1,0 0,-1-6,1 0,-7 0,1 0,-1 6,0 1,-5-7,-1 0,-12-7</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8"/>
    </inkml:context>
    <inkml:brush xml:id="br0">
      <inkml:brushProperty name="width" value="0.05476" units="cm"/>
      <inkml:brushProperty name="height" value="0.05476" units="cm"/>
      <inkml:brushProperty name="color" value="#F2385B"/>
    </inkml:brush>
  </inkml:definitions>
  <inkml:trace contextRef="#ctx0" brushRef="#br0">61212 68750,'-12'0,"5"6,1 0,0 1,0-1,6 6,0 1,-6-1,-1 1,7 5,0 1,-6 6,0-1,6 1,0 0,0 0,0 0,0-7,0 1,0-7,0 1,0-7,0 0,0 1,0-1,6-6,0 0,1-13,-1 1,0-13,0 0,0 0,1 1,5-1,1 0,-7 6</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8"/>
    </inkml:context>
    <inkml:brush xml:id="br0">
      <inkml:brushProperty name="width" value="0.05476" units="cm"/>
      <inkml:brushProperty name="height" value="0.05476" units="cm"/>
      <inkml:brushProperty name="color" value="#F2385B"/>
    </inkml:brush>
  </inkml:definitions>
  <inkml:trace contextRef="#ctx0" brushRef="#br0">61825 68087,'0'-12,"0"6,0-1,6 1,0 0,-6 12,0 0,0 13,0 0,0 5,0 1,0 0,0 0,-6 6,0 0,6 0,0 0,-6 6,-1 0,7-6,0 0,-6 0,0 0,6-6,0 0,0-12,0-1,0-6,0 0,0 1,0-1,0-12,0-1,6-5,0 0,1-7,-1 0,6-6,1 1,-7 5,0 0,6 1,1-1,-7 1,0-1,7 7,-1-1,0 7,1 0,-7 6,0 0,0-6,1-1,-1 20,0-1,-6 1,0-1,0 0,0 1,0 5,0 1,0 0,0-1,0 1,0-1,0 1,0 0,0-13,0 0,0 7,0-1,6-12,1 0,5 0,0 0,1 0,-1 0,-6-6,1 0,-1-7</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8"/>
    </inkml:context>
    <inkml:brush xml:id="br0">
      <inkml:brushProperty name="width" value="0.05476" units="cm"/>
      <inkml:brushProperty name="height" value="0.05476" units="cm"/>
      <inkml:brushProperty name="color" value="#F2385B"/>
    </inkml:brush>
  </inkml:definitions>
  <inkml:trace contextRef="#ctx0" brushRef="#br0">63350 69137,'0'13,"0"-7,0 0,0 0,0 0,0 7,0-1,0 7,0-1,0 1,0 0,0-7,0 0,6 7,0 0,1-7,-1 0,0-5,0-1,7-6,-1 0,1 0,-1 0,0-6,1-1,-1-5,1 0,-1-7,0 0,1-5,-1-1,-12 0,0 0,7 7,-1-1,-6 7,0-1,-6 1,-1-1,1 7,0 0,-7 6,1 0,0 0,-1 0,1 6,-1 0,-5 1,-1-1,7 6,-1 1,7-1,0 0,0 1,-1-1,7-6,0 1,0-1,0 0,7 0,-1 0,6-6,1 0,5 0,1 0,-13 0,0 0,1-6</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9"/>
    </inkml:context>
    <inkml:brush xml:id="br0">
      <inkml:brushProperty name="width" value="0.05476" units="cm"/>
      <inkml:brushProperty name="height" value="0.05476" units="cm"/>
      <inkml:brushProperty name="color" value="#F2385B"/>
    </inkml:brush>
  </inkml:definitions>
  <inkml:trace contextRef="#ctx0" brushRef="#br0">64637 69062,'-12'13,"6"-7,-1 0,1 13,0 0,6-7,0 0,0 13,0 0,0-6,0-1,0 1,0 0,0-1,0 1,6-7,0 1,1-7,-1 0,0 1,0-1,0-6,1 0,5-6,0-1,-5-5,-1-1,13-5,-1-1,-12-6,1 0,5 1,0-1,1 0,-1 0,-6 6,1 1,-7 5,0 1,0 6,0-1,6 1,0 0,-6 12,0 0,0 7,0-1,0 1,0-1,0 7,0-1,0 7,0 0,0-6,0-1,0-5,0-1,0 1,0-1,0-6,0 1,6-7,0 0,1 0,-1 0,6 0,1 0,-7-7,0 1,0 0,1 0,-1-7</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9"/>
    </inkml:context>
    <inkml:brush xml:id="br0">
      <inkml:brushProperty name="width" value="0.05476" units="cm"/>
      <inkml:brushProperty name="height" value="0.05476" units="cm"/>
      <inkml:brushProperty name="color" value="#F2385B"/>
    </inkml:brush>
  </inkml:definitions>
  <inkml:trace contextRef="#ctx0" brushRef="#br0">65712 68800,'-12'0,"24"6,1 0,-1 1,1-1,-1 0,0 0,-5-6,-1 0,13 6,-1 1,1-1,-1 0,-5 0,-1 0,7 1,-1-1,-5-6,-1 0,1 0,-1 0,-6 0,1 0,-1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39"/>
    </inkml:context>
    <inkml:brush xml:id="br0">
      <inkml:brushProperty name="width" value="0.05476" units="cm"/>
      <inkml:brushProperty name="height" value="0.05476" units="cm"/>
      <inkml:brushProperty name="color" value="#F2385B"/>
    </inkml:brush>
  </inkml:definitions>
  <inkml:trace contextRef="#ctx0" brushRef="#br0">66338 68700,'-13'0,"13"6,0 0,0 13,0 0,0-1,0 1,-6 6,0 0,6-1,0 1,-7 6,1 0,6 0,0 1,0-8,0 1,0-6,0-1,0-5,0-1,0-5,0-1,6-6,1 0,-7-13,0 1,6 6,0-1,-6-5</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1"/>
    </inkml:context>
    <inkml:brush xml:id="br0">
      <inkml:brushProperty name="width" value="0.05476" units="cm"/>
      <inkml:brushProperty name="height" value="0.05476" units="cm"/>
      <inkml:brushProperty name="color" value="#F2385B"/>
    </inkml:brush>
  </inkml:definitions>
  <inkml:trace contextRef="#ctx0" brushRef="#br0">68425 68837,'0'-12,"0"6,0-1,0 1,0 0,0 12,0 0,0 7,0-1,0 7,0 0,0-1,0 1,-6 6,-1-1,7 8,0-1,-6-13,0 1,6-1,0 1,0-7,0 1,0-7,0 0,0 1,0-1,0-12,0-1,6-11,0-1,1-6,-1 0,6 1,1-1,-1 0,0 0,7 6,0 1,-7 5,1 1,5 0,1-1,-7 7,1 0,-7 6,0 0,0 0,0 0,1 6,-1 0,-6 13,0-1,0-5,0-1,0 7,0-1,0 1,0 0,0-1,0 1,0 0,0-1,-6-5,-1-1,7-6,0 0,0 1,0-1,7-6,-1 0,0-6,0-1,7-5,-1 0,-6 5,1 1,-1-6</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2"/>
    </inkml:context>
    <inkml:brush xml:id="br0">
      <inkml:brushProperty name="width" value="0.05476" units="cm"/>
      <inkml:brushProperty name="height" value="0.05476" units="cm"/>
      <inkml:brushProperty name="color" value="#F2385B"/>
    </inkml:brush>
  </inkml:definitions>
  <inkml:trace contextRef="#ctx0" brushRef="#br0">69900 69075,'12'0,"1"6,-1 0,1 0,-1 0,0 1,1-1,-1-6,1 0,-1 0,0 0,1 0,-1 0,-6 0,1 0,-1 0,0 0,0-6,0-1,-6 1,0 0,0-6,0-1,0 7,0 0,-6-1,0 1,-6 0,-1 0,7 0,0-1,-7 7,1 0,0 0,-1 0,7 7,0-1,-7 6,1 1,6 5,0 1,-1 0,1-1,6 1,0 0,-6-1,0 1,6-1,0 1,6-7,0 1,0-1,1 1,5-13,0 0,-5 0,-1 0,6 0,1 0,-1-13,0 1,1-1,-1 1,1-13,-1 0,0 7,1-1,5-6,1 0,-7 1,1-1,-1 12,1 1,-7 6,0-1,0 1,0 0,1 6,-1 0,-6 12,0 1,0-1,0 1,-6 12,-1-1,7-5,0 0,0 6,0-1,0-5,0 0,0-1,0 1,7-13,-1 0,0 1,0-1,0-6,1 0,-1 0,0 0,0-6,0-1,-6-11,0-1,7 0,-1 1,-6-1,0 1,0-7,0 0,0 0,0 0,-6 6</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3"/>
    </inkml:context>
    <inkml:brush xml:id="br0">
      <inkml:brushProperty name="width" value="0.05476" units="cm"/>
      <inkml:brushProperty name="height" value="0.05476" units="cm"/>
      <inkml:brushProperty name="color" value="#F2395B"/>
    </inkml:brush>
  </inkml:definitions>
  <inkml:trace contextRef="#ctx0" brushRef="#br0">92000 15800,'25'12,"-13"-5,1-1,-1 0,0 0,7 0,0 1,-1-1,1 0,-1 0,1 1,-13-7,0 0,7 6,-1 0,1-6,-1 0,0 6,1 0,-7-6,0 0,7 0,-1 0,-6 0,0 0,1 0,-1 0,-6 13,0-1,-6 1,-1-1,1-6,0 1,0-1</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2"/>
    </inkml:context>
    <inkml:brush xml:id="br0">
      <inkml:brushProperty name="width" value="0.05476" units="cm"/>
      <inkml:brushProperty name="height" value="0.05476" units="cm"/>
      <inkml:brushProperty name="color" value="#F2385B"/>
    </inkml:brush>
  </inkml:definitions>
  <inkml:trace contextRef="#ctx0" brushRef="#br0">71400 68075,'0'-13,"0"1,0-1,0 7,0 0,0 0,0-1,0 1,0 0,6 6,0 0,1 12,-1 1,-6-1,0 1,6 5,0 1,0 6,1 0,5-7,1 1,-13-13,0 0,6 7</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2"/>
    </inkml:context>
    <inkml:brush xml:id="br0">
      <inkml:brushProperty name="width" value="0.05476" units="cm"/>
      <inkml:brushProperty name="height" value="0.05476" units="cm"/>
      <inkml:brushProperty name="color" value="#F2385B"/>
    </inkml:brush>
  </inkml:definitions>
  <inkml:trace contextRef="#ctx0" brushRef="#br0">71641 68937,'0'-12,"0"6,0-1,-6 7,0 0,-1-6,1 0,0 6,0 0,-7 0,1 0,6 0,0 0,-7 6,1 0,6 13,-1 0,-5-7,0 0,12 1,0-1,-7 7,1-1,6-5,0-1,6-6,1 1,-7-1,0 0,6 0,0 0,6-6,1 0,-7 0,0 0,0-12,1 0,5 5,0 1,-5-12,-1-1,6 7,1-1,-7 1,0-1,0 1,0 0,-6-1,0 1,7 6,-1-1,-6 1,0 0,0 18,0 1,0-1,0 1,0 11,0 1,0-6,0-1,-6 13,-1 0,1 0,0 0,6 7,0-1,-6 0,0 0,-1-6,1 0,0 0,0 0,0-6,-1 0,7-7,0 1,-12 0,0-1,5-5,1-1,-6 0,-1 1,-5-13,-1 0,1 0,-1 0,7 0,-1 0,-5-19,-1 1,7-1,-1 0,1-5,0-1,5-6,1 0,0 6</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3"/>
    </inkml:context>
    <inkml:brush xml:id="br0">
      <inkml:brushProperty name="width" value="0.05476" units="cm"/>
      <inkml:brushProperty name="height" value="0.05476" units="cm"/>
      <inkml:brushProperty name="color" value="#F2385B"/>
    </inkml:brush>
  </inkml:definitions>
  <inkml:trace contextRef="#ctx0" brushRef="#br0">72937 68100,'0'12,"0"-5,0-1,0 6,0 1,0 5,0 1,0 6,0-1,0 1,0 0,0 0,0 0,-6 6,0 0,6-6,0-1,-6 1,-1 0,1-6,0-1,6-5,0-1,0-6,0 0,0 1,0-1,0-19,0 1,6 0,0-1,7-5,-1-1,-6 0,1 1,5-1,0 1,7 5,0 1,-7 5,0 1,-5 0,-1 0,0 6,0 0,0 0,1 0,-1 0,0 0,-6 6,0 0,6 7,1-1,-7 7,0-1,0-5,0-1,0 7,0-1,0-5,0-1,0 1,0-1,0-6,0 0,6-6,0 0,6 0,1 0,-1-6,1 0,-7-6</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3"/>
    </inkml:context>
    <inkml:brush xml:id="br0">
      <inkml:brushProperty name="width" value="0.05476" units="cm"/>
      <inkml:brushProperty name="height" value="0.05476" units="cm"/>
      <inkml:brushProperty name="color" value="#F2385B"/>
    </inkml:brush>
  </inkml:definitions>
  <inkml:trace contextRef="#ctx0" brushRef="#br0">74500 68250,'-13'0,"13"6,0 0,0 1,0-1,-6 12,0 1,6 0,0-1,-6 7,-1 0,7-7,0 1,-6 6,0 0,6 6,0 0,0-7,0 1,0-6,0-1,0 1,0 0,0-7,0 0,0-5,0-1,6-6,0 0,-6-13,0 1,0 0,0-1,0 1</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3"/>
    </inkml:context>
    <inkml:brush xml:id="br0">
      <inkml:brushProperty name="width" value="0.05476" units="cm"/>
      <inkml:brushProperty name="height" value="0.05476" units="cm"/>
      <inkml:brushProperty name="color" value="#F2385B"/>
    </inkml:brush>
  </inkml:definitions>
  <inkml:trace contextRef="#ctx0" brushRef="#br0">74400 68962,'0'-12,"0"-1,0 1,0 6,0-1,0 1,0 0,6 6,0 0,1 0,-1 0,6 0,1 0,-1 6,1 0,-1 1,0-1,1 6,-1 1,-6-7,1 0,5 0,0 0,1 1,-1-1,-5 0,-1 0,-6 0,0 1,0-1,0 0,0 0,0 0,-13 1,1-1,-1 6,1 1,0-7,-1 0,-5 6,-1 1,7-1,-1 1,7-7,0 0,-1 0,1 0,6 1,0-1,6-6,1 0,-1-6,0-1,7-5</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44"/>
    </inkml:context>
    <inkml:brush xml:id="br0">
      <inkml:brushProperty name="width" value="0.05476" units="cm"/>
      <inkml:brushProperty name="height" value="0.05476" units="cm"/>
      <inkml:brushProperty name="color" value="#F2385B"/>
    </inkml:brush>
  </inkml:definitions>
  <inkml:trace contextRef="#ctx0" brushRef="#br0">75600 68931,'-13'12,"7"1,0-1,0 1,-1-1,1 7,0-1,6 1,0 0,0-7,0 1,6-1,0 0,1 1,-1-1,6-5,1-1,-1-6,0 0,1 0,-1 0,1-13,-1 1,0-1,1 1,-7-7,0 1,7-1,-1 0,-6 1,0-1,-6 0,0 1,0 5,0 1,0 0,0-1,-12 7,0 0,-1-1,1 1,-1 6,1 0,-7 0,1 0,5 13,1-1,0 1,-1-1,1-6,-1 0,7 7,0-1,6-6,0 1,0 5,0 1,6-7,0 0,7-6,-1 0,1 0,-1 0,7-6,-1 0,1-7,-1 1,1 5,0 1,-1 0,1 0,-7 0,1-1,-1 7,0 0,1-6,-1 0,-6 6,1 0,-1 12,0 1,0-1,1 1,-1-1,0 1,-6-1,0 0,6 7,0 0,-6-7,0 1,0-7,0 0,0 0,0 0,0-18,0 0,0-7,0 0,0 1,0-1,7-6,-1 0,0 13,0-1,7 1,-1 0,-6-1,0 1,7 5,-1 1,1 6,-1 0,0 0,1 0,-1 0,1 0,-7-6</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56"/>
    </inkml:context>
    <inkml:brush xml:id="br0">
      <inkml:brushProperty name="width" value="0.05476" units="cm"/>
      <inkml:brushProperty name="height" value="0.05476" units="cm"/>
      <inkml:brushProperty name="color" value="#F2385B"/>
    </inkml:brush>
  </inkml:definitions>
  <inkml:trace contextRef="#ctx0" brushRef="#br0">80273 68650,'0'-13,"0"7,0 0,0 0,0-1,-6 1,0 0,-7 6,1 0,-7 0,1 0,5 6,1 0,-13 7,0-1,7 7,-1-1,7-5,-1-1,7 1,0-1,6-6,0 0,0 7,0-1,0-6,0 1,19-1,-1 0,1-6,-1 0,7 6,0 0,-6-6,-1 0,1 7,-1-1,-5-6,-1 0,1 6,-1 0,-6-6,0 0,-6 6,0 1,7-1,-1 0,-12 6,-1 1,1-7,0 0,-6 0,-1 1,1-1,-1 0,1 0,0 0,-7 1,0-1,7-6,0 0,5 0,1 0,0 0,0 0,12-6,0-1,7 1,-1 0,0-6,1-1,-1 7</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0:57"/>
    </inkml:context>
    <inkml:brush xml:id="br0">
      <inkml:brushProperty name="width" value="0.05476" units="cm"/>
      <inkml:brushProperty name="height" value="0.05476" units="cm"/>
      <inkml:brushProperty name="color" value="#F2385B"/>
    </inkml:brush>
  </inkml:definitions>
  <inkml:trace contextRef="#ctx0" brushRef="#br0">81624 68750,'0'-13,"-7"1,1-1,0 7,0 0,-7 6,1 0,0 6,-1 0,1 7,-1-1,1 1,0-1,5 7,1-1,-6 1,-1-1,7 7,0 0,6-6,0-1,0 1,0-1,0 1,0 0,0-7,0 0,0-5,0-1,6-6,0 0,7 0,-1 0,-6 0,1 0,5-19,0 1,7 5,0 1,-7-13,0 0,1 0,-1 1,1-1,-1 0,0 6,1 1,-7-1,0 1,-6 11,0 1,6-6,1-1,-7 26,0-1,0 1,0-1,0 7,0-1,-7 1,1-1,6-5,0-1,0 7,0-1,6-11,1-1,-1 6,0 1,0-13,0 0,7 0,-1 0,-6 0,1 0,5-13,0 1,1-1,-1 1,-6 0,0-1,1-5,-1-1,6 7,1-1,-7 1,0-1,-6 7,0 0,6-6,0-1,-6 26,0-1,0 0,0 1,0-1,0 1,0-1,0 0,0 7,0 0,0-7,0 0,0 1,0-1,0 1,0-1,0-6,0 0,7-6,-1 0,-6-6,0 0,6-6,0-1,0-5,1-1,-1 7,0-1,-6-5,0-1,6 7,0-1,1 7,-1 0,0-7,0 1,-6 6,0 0,6-1,1 1,-1 6,0 0,0 0,0 0,-6 13,0-1,7 0,-1 1,-6-1,0 1,0-1,0 0,0 1,0-1,0 1,0-1,0 0,0 1,0-7,0 0,0-12,0 0,6 0,0-1,-6-5,0 0,6-1,1 1,-1 6,0-1,0-5,0 0,1 5,-1 1,6 0,1 0,-7 0,0-1,0 1,0 0,1 6,-1 0,0 0,0 0,-6 6,0 0,0 1,0-1,0 6,0 1,0-1,0 0,0 1,0-1,0 1,0-1,0 0,0 1,0-7,0 0,0 0,0 1,0-1,0 0,6-18,1-1,-7 7,0 0,6-7,0 1,0 6,0 0,1-7,-1 1,0 6,0-1,0 7,1 0,-1-6</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3"/>
    </inkml:context>
    <inkml:brush xml:id="br0">
      <inkml:brushProperty name="width" value="0.05476" units="cm"/>
      <inkml:brushProperty name="height" value="0.05476" units="cm"/>
      <inkml:brushProperty name="color" value="#F2385B"/>
    </inkml:brush>
  </inkml:definitions>
  <inkml:trace contextRef="#ctx0" brushRef="#br0">84437 68862,'-12'0,"12"-6,0 0,0-1,0 1,0 0,0 0,0 0,0-1,0 1,0 0,6 6,0 0,1 12,-1 1,-6 12,0-1,0 1,0 0,-6 19,-1-1,-5 1,-1-1,7 0,0 1,0-7,-1 0,1-6,0 0,0-12,-1 0,1-1,0 1,6-13,0 0,0 1,0-1,6-19,0 1,-6-7,0 1,7-1,-1 0,0-5,0-1,1-6,-1 0,0 6,0 0,1 13</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4"/>
    </inkml:context>
    <inkml:brush xml:id="br0">
      <inkml:brushProperty name="width" value="0.05476" units="cm"/>
      <inkml:brushProperty name="height" value="0.05476" units="cm"/>
      <inkml:brushProperty name="color" value="#F2385B"/>
    </inkml:brush>
  </inkml:definitions>
  <inkml:trace contextRef="#ctx0" brushRef="#br0">84750 68637,'0'-12,"0"6,0-1,0 1,0 0,12 18,1 1,-1-7,1 0,-1 0,1 1,-1 5,1 0,-1-5,0-1,-5 0,-1 0,0 0,0 1,1-1,-1 0,-6 0,0 0,0 7,0-1,0 1,0-1,-13-6,1 1,6 5,-1 0,-5 1,0-1,-1 1,1-1,-1-6,1 0,-1 1,1-1,6-6,-1 0,1 0,0 0,6-6,0-1,12 1,1 0,-7 6,0 0,1-6</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3"/>
    </inkml:context>
    <inkml:brush xml:id="br0">
      <inkml:brushProperty name="width" value="0.05476" units="cm"/>
      <inkml:brushProperty name="height" value="0.05476" units="cm"/>
      <inkml:brushProperty name="color" value="#F2395B"/>
    </inkml:brush>
  </inkml:definitions>
  <inkml:trace contextRef="#ctx0" brushRef="#br0">91950 17431,'0'13,"6"-13,0 0,1 0,-1 0,6 0,1 0,5 0,1 0,0 0,-1 0,7 0,0 0,0-6,-1-1,-11 7,-1 0,7 0,0 0,-13 0,0 0,0 0,0 0,1 0,-1 0,-12 0,-1 0,-5 0,0 0,-1-6</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7"/>
    </inkml:context>
    <inkml:brush xml:id="br0">
      <inkml:brushProperty name="width" value="0.05476" units="cm"/>
      <inkml:brushProperty name="height" value="0.05476" units="cm"/>
      <inkml:brushProperty name="color" value="#F2385B"/>
    </inkml:brush>
  </inkml:definitions>
  <inkml:trace contextRef="#ctx0" brushRef="#br0">85675 67675,'0'-13,"0"7,0 0,0 12,0 0,0 13,0 0,-7 12,1 0,0 0,0 0,-1 6,1 0,0-6,0 0,0 0,-1 0,7-6,0 0,-6 0,0 0,6-13,0 1,0-1,0 0,0-5,0-1,6-6,0 0,1-13,-1 1,0 0,0-1,0 1,1-1,-1-5,0-1,7 0,-1 1,0-1,1 1,-7 5,0 1,7-1,-1 1,1-1,-1 1,0 6,1 0,-7-1,0 1,7 6,-1 0,-12-6,0 0,6 6,0 0,-6 12,0 1,0-1,0 0,0 1,0-1,0 7,0 0,0-7,0 0,0 7,0 0,0-13,0 0,7 6,-1 1,-6-7,0 0,6-6,0 0,1-12,-1-1,-6 1,0 0,0-1,0 1,0-1,0 1,0-7,0 1,0 5</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7"/>
    </inkml:context>
    <inkml:brush xml:id="br0">
      <inkml:brushProperty name="width" value="0.05476" units="cm"/>
      <inkml:brushProperty name="height" value="0.05476" units="cm"/>
      <inkml:brushProperty name="color" value="#F2385B"/>
    </inkml:brush>
  </inkml:definitions>
  <inkml:trace contextRef="#ctx0" brushRef="#br0">86800 67937,'0'-12,"0"6,0-1,0 1,0 0,6 6,0 0,-6 6,0 0,7 7,-1-1,-6 1,0-1,6 7,0-1,1 1,-1-1,-6-5</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8"/>
    </inkml:context>
    <inkml:brush xml:id="br0">
      <inkml:brushProperty name="width" value="0.05476" units="cm"/>
      <inkml:brushProperty name="height" value="0.05476" units="cm"/>
      <inkml:brushProperty name="color" value="#F2385B"/>
    </inkml:brush>
  </inkml:definitions>
  <inkml:trace contextRef="#ctx0" brushRef="#br0">87137 68800,'0'12,"0"1,0-1,-6 7,0 0,6 5,0 1,-6 0,-1 0,7-6,0-1,0-5,0-1,-6 0,0 1,6-7,0 0,0 1,0-1,0-12,0-1,6-11,0-1,1 0,-1 1,6-7,1 0,-1 6,1 1,-7-1,0 1,0-1,0 0,7 7,-1-1,-5 7,-1 0,0 6,0 0,0 0,1 0,-7 6,0 0,0 1,0-1,0 6,0 1,0-1,0 1,0-1,0 0,0 1,0-1,0 1,0-1,0-6,0 1,0 5,0 0,0-5,0-1,6 0,0 0,-6 0,0 1,6-7,1 0,-1 0</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09"/>
    </inkml:context>
    <inkml:brush xml:id="br0">
      <inkml:brushProperty name="width" value="0.05476" units="cm"/>
      <inkml:brushProperty name="height" value="0.05476" units="cm"/>
      <inkml:brushProperty name="color" value="#F2385B"/>
    </inkml:brush>
  </inkml:definitions>
  <inkml:trace contextRef="#ctx0" brushRef="#br0">87434 68811,'13'0,"-7"-6,0 0,0-6,1-1,-1 7,0 0,0-1,1 1,5 0,0 0,-12 0,0-1,7-5,-1 0,-6 5,0 1,0 0,0 0,0 0,0-1,-6 1,-1 0,1 6,0 0,-13 0,1 0,-1 0,0 0,-5 12,-1 1,6-1,1 1,5 5,1 1,-1-1,1 1,6-6,-1-1,7 7,0-1,0-5,0-1,0-6,0 0,7 1,-1-1,0 0,0 0,7 0,-1 1,1-7,-1 0,0-7,1 1,-1 0,1 0,-1-7,0 1,7 0,0-1,-13 1,0-1,0-5,1-1,-1 7,0-1,0 7,0 0,-6-7,0 1,0 6,0 0,-6 6,0 0,0 6,0 0,-1 0,1 0,6 7,0-1,-6 1,0-1,-1 1,1-1,6 7,0-1,-6 7,0 0,0 6,-1 0,7 0,0 0,0-6,0 0,0 6,0 0,0-13,0 1,0-1,0 1,0 0,0-1,0-11,0-1,0 6,0 1,-12-7,0 0,-7 0,0 0,-5 1,-1-1,0-6,0 0,0 0,0 0,7 0,-1 0,-6-6,1-1,-1-5,0 0,-6-1,0 1,6-1</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10"/>
    </inkml:context>
    <inkml:brush xml:id="br0">
      <inkml:brushProperty name="width" value="0.05476" units="cm"/>
      <inkml:brushProperty name="height" value="0.05476" units="cm"/>
      <inkml:brushProperty name="color" value="#F2385B"/>
    </inkml:brush>
  </inkml:definitions>
  <inkml:trace contextRef="#ctx0" brushRef="#br0">90750 68662,'0'-25,"-7"19,1 0,6 0,0-1,0 1,0 0,0 18,0 1,0-1,0 1,0-1,0 1,0 5,0 1,-6-1,0 1,0 6,-1 0,7-13,0 1,-6 5,0 1,6-13,0 0,0 1,0-1,6-12,0-1,7-5,-1-1,1-11,-1-1,7 6,-1 1,-5-1,-1 0,1 1,-1-1,0 7,1-1,-1 1,1-1,-1 1,0-1,-5 13,-1 0,0-6,0 0,0 6,1 0,-7 6,0 0,0 7,0-1,0 1,0-1,0 7,0-1,0 1,0 0,-7-1,1 1,6-7,0 1,0-7,0 0,0 0,0 1,0-1,0 0,6-6,1 0,-1-6,0 0,0-1,0 1,1-12,-1-1,0 7,0-1,7 1,-1-1,-6 1,0-1,1 7,-1 0,0-6,0-1,0 13,1 0,-1-6,0 0,0 6,1 0,-1 0,0 0,-6 6,0 0,0 7,0-1,0 0,0 1,0-1,0 1,0-1,0 1,0-1,0 0,0 1,0-1,-6 1,0-1,6-6,0 0,0 1,0-1,6-6,0 0,0 0,0 0,1-13,-1 1,0 0,0-1,0 1,1-1,-1 1</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11"/>
    </inkml:context>
    <inkml:brush xml:id="br0">
      <inkml:brushProperty name="width" value="0.05476" units="cm"/>
      <inkml:brushProperty name="height" value="0.05476" units="cm"/>
      <inkml:brushProperty name="color" value="#F2385B"/>
    </inkml:brush>
  </inkml:definitions>
  <inkml:trace contextRef="#ctx0" brushRef="#br0">92900 68775,'0'-13,"0"20,0-1,0 6,0 1,0-1,0 1,0 5,0 1,0-7,0 1,0 5,0 1,0-6,0-1,6 0,0 1,1-7,-1 0,6 1,1-1,-1-6,1 0,-1 0,0 0,1-13,-1 1,-6-1,1 1,5 0,0-1,-5-6,-1 1,0 5,0 1,1 0,-1-1,-6 1,0-1,0 7,0 0,0-7,0 1,-6 6,-1-1,1 7,0 0,-7-6,1 0,0 6,-1 0,1 6,-1 0,1 1,0-1,-1 0,1 0,5 1,1-1,0 6,0 1,6-7,0 0,0 0,0 1,12-1,1 0,-1-6</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29"/>
    </inkml:context>
    <inkml:brush xml:id="br0">
      <inkml:brushProperty name="width" value="0.05476" units="cm"/>
      <inkml:brushProperty name="height" value="0.05476" units="cm"/>
      <inkml:brushProperty name="color" value="#F2385B"/>
    </inkml:brush>
  </inkml:definitions>
  <inkml:trace contextRef="#ctx0" brushRef="#br0">84112 63300,'0'-13,"6"13,0 0,-6 13,0-1,0 0,0 1,-6 5,0 1,0 6,0 0,-1-1,1 1,-6-6,-1 0,13-1,0 1,-6-1,0 1,6-13,0 0,0 1,0-1,6-6,0 0,1-6,-1-1,6-11,1-1,5 1,1-1,-7-6,1 0,5-6,1 0,-1 13,1-1,-7-6,1 0,-7 13,0 0,7-1,-1 1,-6 6,0-1,1 1,-1 0,0 12,0 0,-6 7,0-1,0 7,0-1,0 7,0 0,0-6,0-1,0 7,0 0,0-7,0 1,0-6,0-1,0 0,0 1,0-7,0 0,6-6,1 0,-1-6,0 0,0-13,0 1,1 5,-1 1,6-7,1 0,-1 1,1-1,-7 1,0-1,6 7,1-1,-1 7,1 0,-7 0,0-1,0 1,0 0,1 6,-1 0,0 0,0 0,-6 6,0 0,0 7,0-1,0 1,0-1,0 0,0 1,0 5,0 1,0-7,0 1,0-1,0 1,0-7,0 0,0 0,0 1,0-1,0 0,0-12,0 0,0-1,0 1,6 0,1 0,-1-7</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29"/>
    </inkml:context>
    <inkml:brush xml:id="br0">
      <inkml:brushProperty name="width" value="0.05476" units="cm"/>
      <inkml:brushProperty name="height" value="0.05476" units="cm"/>
      <inkml:brushProperty name="color" value="#F2385B"/>
    </inkml:brush>
  </inkml:definitions>
  <inkml:trace contextRef="#ctx0" brushRef="#br0">86524 63425,'0'-13,"0"7,0 0,0-1,0 1,0 0,0 0,-7 0,1-1,0 7,0 0,0-6,-1 0,1 6,0 0,-6 0,-1 0,-6 12,1 1,5-1,1 1,-7-1,1 1,11 5,1 1,-6-7,-1 1,7 5,0 1,6-1,0 1,0-13,0 1,0 5,0 0,12-5,1-1,-7-6,0 0,7 0,-1 0,7 0,-1 0,-5-6,-1-1,7-11,0-1,-7 7,0-1,1-5,-1-1,-6 0,1 1,-1-1,0 1,-6 5,0 1,6 5,0 1,-6 0,0 0,0 18,0 1,0 5,0 1,0-7,0 1,-6 12,0-1,6-11,0-1,0 7,0 0,0-13,0 0,0 0,0 0,6-6,0 0,-6 7,0-1,7-6,-1 0,0-6,0-1,1 1,-1 0,-6 0</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29"/>
    </inkml:context>
    <inkml:brush xml:id="br0">
      <inkml:brushProperty name="width" value="0.05476" units="cm"/>
      <inkml:brushProperty name="height" value="0.05476" units="cm"/>
      <inkml:brushProperty name="color" value="#F2385B"/>
    </inkml:brush>
  </inkml:definitions>
  <inkml:trace contextRef="#ctx0" brushRef="#br0">87437 63250,'-12'0,"6"0,-1 0,1 0,0 0,12 0,0 0,7 6,-1 0,1 1,-1-1,0-6,1 0,5 0,1 0,6 0,0 0,-1 0,1 0,-6-6,0-1,-7 7,0 0,1-6,-1 0,-6 6,1 0,-1 0</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0"/>
    </inkml:context>
    <inkml:brush xml:id="br0">
      <inkml:brushProperty name="width" value="0.05476" units="cm"/>
      <inkml:brushProperty name="height" value="0.05476" units="cm"/>
      <inkml:brushProperty name="color" value="#F2385B"/>
    </inkml:brush>
  </inkml:definitions>
  <inkml:trace contextRef="#ctx0" brushRef="#br0">88025 62862,'0'-12,"0"18,0 0,0 13,0 0,0-1,0 1,0 12,0 0,-6-6,-1-1,7 1,0 0,0-6,0-1,-6-5,0-1,6 1,0-1,0-6,0 0,0 1,0-1,6-12,0-1,1-5,-1 0,-6 5</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4"/>
    </inkml:context>
    <inkml:brush xml:id="br0">
      <inkml:brushProperty name="width" value="0.05476" units="cm"/>
      <inkml:brushProperty name="height" value="0.05476" units="cm"/>
      <inkml:brushProperty name="color" value="#F2395B"/>
    </inkml:brush>
  </inkml:definitions>
  <inkml:trace contextRef="#ctx0" brushRef="#br0">92000 16800,'0'12,"0"-5,0-1,0 6,0 1,0 5,0 1,0-1,0 1,0 12,0 0,6 0,0 0,-6 0,0 0,7 0,-1 0,-6-6,0 0,6-7,0 1,0-7,1 1,-1-1,0 0,0-5,1-1,5-6,0 0,1 0,-1 0,7-13,0 1,-7 0,0-1,7 1,0-1,-7-11,0-1,-5 6,-1 1,0-1,0 0,1 13,-1 0,-6 0,0 0,0-1,0 1,0 0</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0"/>
    </inkml:context>
    <inkml:brush xml:id="br0">
      <inkml:brushProperty name="width" value="0.05476" units="cm"/>
      <inkml:brushProperty name="height" value="0.05476" units="cm"/>
      <inkml:brushProperty name="color" value="#F2385B"/>
    </inkml:brush>
  </inkml:definitions>
  <inkml:trace contextRef="#ctx0" brushRef="#br0">88799 63474,'0'-12,"0"6,0 0,6-1,0 1,-6 0,0 0,-6 0,0-1,0 7,-1 0,-5-6,0 0,5 6,1 0,-6 6,-1 0,-5 7,-1-1,7 1,-1-1,1 7,-1-1,7-5,0-1,0 7,-1-1,1-5,0-1,6 7,0-1,0-12,0 1,6 5,0 0,1-5,-1-1,6-6,1 0,-1 0,1 0,-1 0,0 0,7-13,0 1,-1-7,1 1,0-1,-1 1,-5-1,-1 0,-6 7,1 0,-1-7</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1"/>
    </inkml:context>
    <inkml:brush xml:id="br0">
      <inkml:brushProperty name="width" value="0.05476" units="cm"/>
      <inkml:brushProperty name="height" value="0.05476" units="cm"/>
      <inkml:brushProperty name="color" value="#F2385B"/>
    </inkml:brush>
  </inkml:definitions>
  <inkml:trace contextRef="#ctx0" brushRef="#br0">89774 62350,'0'12,"0"1,0-1,-6 7,0-1,0 7,0 0,-1 6,1 0,0 0,0 0,0 0,-1 0,7 0,0 0,-6-6,0 0,6-7,0 1,0-1,0 1,0-13,0 0,0 1,0-1,6-12,0-1,-6-5,0 0,7-1,-1 1,0-7,0 1,7-1,-1 0,-6 1,0-1,7 1,-1-1,-6 13,1 0,-1-7,0 1,0 6,0-1,1 1,-1 0,0 6,0 0,-6 6,0 0,0 7,0-1,0 7,0-1,0 1,0 0,0-1,0 1,0-1,0 1,0-7,0 1,0-1,0 1,6-7,1 0,-7 0,0 0,6-6,0 0,0 0,0 0,1-6,-1 0,0-6,0-1,7 1,-1-1,-6 1,1 0,5 5,0 1,1-6,-1-1,-6 1,1 0,-1 5</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1"/>
    </inkml:context>
    <inkml:brush xml:id="br0">
      <inkml:brushProperty name="width" value="0.05476" units="cm"/>
      <inkml:brushProperty name="height" value="0.05476" units="cm"/>
      <inkml:brushProperty name="color" value="#F2385B"/>
    </inkml:brush>
  </inkml:definitions>
  <inkml:trace contextRef="#ctx0" brushRef="#br0">91300 63475,'12'0,"-5"-6,-1-1,0 1,0 0,1 6,-1 0,-6 12,0 1,0-1,0 1,0 5,0 1,0-1,0 1,0-7,0 1,0 6,0-1,0-5,0-1,0-6,0 0,0 1,0-1,0-12,0-1,0 1,0 0,0-6,0-1,0-5,0-1,0 6</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1"/>
    </inkml:context>
    <inkml:brush xml:id="br0">
      <inkml:brushProperty name="width" value="0.05476" units="cm"/>
      <inkml:brushProperty name="height" value="0.05476" units="cm"/>
      <inkml:brushProperty name="color" value="#F2385B"/>
    </inkml:brush>
  </inkml:definitions>
  <inkml:trace contextRef="#ctx0" brushRef="#br0">91450 62400,'0'12,"0"-5,0-1,6 13,0-1,-6-5,0-1,7-6,-1 1,-6-1</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2"/>
    </inkml:context>
    <inkml:brush xml:id="br0">
      <inkml:brushProperty name="width" value="0.05476" units="cm"/>
      <inkml:brushProperty name="height" value="0.05476" units="cm"/>
      <inkml:brushProperty name="color" value="#F2385B"/>
    </inkml:brush>
  </inkml:definitions>
  <inkml:trace contextRef="#ctx0" brushRef="#br0">92012 63350,'0'12,"0"1,0-1,0 7,0 0,0-1,0 1,0-7,0 1,0 5,0 1,-6-7,0 1,6-1,0 1,0-7,0 0,0 0,0 0,0 1,0-1,0-12,0-1,6 1,0 0,1-6,-1-1,6 1,1-1,-1 1,1-1,-1-5,0-1,1 1,-1-1,1 7,-1-1,1 7,-1 0,0-7,1 1,-7 12,0 0,0 0,1 0,-7 6,0 0,0 7,0-1,0 1,0-1,0 0,0 1,-7 5,1 1,6-13,0 0,0 7,0-1,0-6,0 1,0-1,0 0,0 0,0 1,6-7,1 0,-1 0,0 0,0 0,1 0,-1 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32"/>
    </inkml:context>
    <inkml:brush xml:id="br0">
      <inkml:brushProperty name="width" value="0.05476" units="cm"/>
      <inkml:brushProperty name="height" value="0.05476" units="cm"/>
      <inkml:brushProperty name="color" value="#F2385B"/>
    </inkml:brush>
  </inkml:definitions>
  <inkml:trace contextRef="#ctx0" brushRef="#br0">92552 63312,'0'-13,"7"7,-1 0,-6 0,0-1,0 1,0 0,0 0,0 0,0-1,0 1,0 0,0 0,0 0,0-1,-6 1,-1 0,1 6,0 0,-6 0,-1 0,-5 6,-1 0,7 13,-1 0,-5-1,-1 1,7-1,-1 1,1 0,-1-1,7 1,0-1,0 1,0 0,6-1,0 1,0-13,0 0,6 7,0-1,0-12,0 0,7 6,-1 0,1-6,-1 0,0-6,1 0,-7-6,0-1,7-5,-1-1,0 7,1-1,-7-5,0-1,0 0,1 1,-7 5,0 1,6 6,0 0,-6-1,0 1,-6 12,0 1,6 5,0 0,-7 1,1-1,6 1,0-1,-6 0,0 1,6 5,0 1,-6 0,-1-1,1 7,0 0,6 0,0-1,-6 7,0 0,6-6,0 0,-7 12,1 1,0-14,0 1,6 0,0 0,-6-7,-1 1,1 0,0-1,-6-5,-1-1,1-6,-1 0,-5 1,-1-1,-6-6,1 0,-7 0,0 0,0-6,0-1,0-5,0 0,12-1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56"/>
    </inkml:context>
    <inkml:brush xml:id="br0">
      <inkml:brushProperty name="width" value="0.05476" units="cm"/>
      <inkml:brushProperty name="height" value="0.05476" units="cm"/>
      <inkml:brushProperty name="color" value="#F2385B"/>
    </inkml:brush>
  </inkml:definitions>
  <inkml:trace contextRef="#ctx0" brushRef="#br0">94149 67634,'12'0,"-12"-6,0 0,0 0,0 0,0-1,0 1,-6 6,0 0,0-6,-1 0,1 6,0 0,0-6,0-1,-7 7,1 0,6 0,-1 0,-5 0,0 0,5 0,1 0,0 7,0-1,0 6,-1 1,7-1,0 0,-6 7,0 0,6-1,0 1,0-1,0 1,0 0,0-1,0 1,0 0,6-7,0 0,-6-5,0-1,7-6,-1 0,6 0,1 0,-7-13,0 1,6-7,1 1,5-7,1 0,-7-6,1 0,5 6,1 0,-7-6,1 0,5 0,1 0,-13 0,0 0,1 6,-1 1,6-1,1 0,-13 6,0 1,6-1,0 0,0 1,0-1,1 13,-1 0,-6 0,0-1,0 1,0 0,0 18,0 1,-6-1,-1 1,-5 11,0 1,5 0,1 0,0 6,0 0,0 6,-1 0,1-6,0 0,6 7,0-1,0-18,0-1,0 7,0 0,0-13,0 1,0-7,0 0,6 0,0 0,1-6,-1 0,0-6,0 0,7-6,-1-1,-6 1,0-1,-6 7,0 0,7-6</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57"/>
    </inkml:context>
    <inkml:brush xml:id="br0">
      <inkml:brushProperty name="width" value="0.05476" units="cm"/>
      <inkml:brushProperty name="height" value="0.05476" units="cm"/>
      <inkml:brushProperty name="color" value="#F2385B"/>
    </inkml:brush>
  </inkml:definitions>
  <inkml:trace contextRef="#ctx0" brushRef="#br0">95587 68450,'-12'25,"12"-13,0 1,-6-1,-1 0,7 7,0 0,-6 6,0-1,6-5,0 0,0-1,0 1,0-1,0 1,0-6,0-1,0-6,0 0,6 1,0-1,1-6,-1 0,0 0,0 0,7-6,-1-1,1-5,-1 0,0-1,1 1,-7-7,0 0,7 1,-1-1,-6 1,1-1,-1 7,0-1,6-5,1-1,-13 6,0 1,6 6,0 0,0-1,1 1,-7 0,0 0,0 12,0 0,-7 7,1-1,6 0,0 1,-6 6,0-1,6 1,0-1,-6 1,-1 0,7-7,0 0,0 7,0 0,0-7,0 1,0-7,0 0,7 0,-1 0,0-6,0 0,0 0,1 0,-1-6,0 0,0-6,1-1,-1-6</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1:57"/>
    </inkml:context>
    <inkml:brush xml:id="br0">
      <inkml:brushProperty name="width" value="0.05476" units="cm"/>
      <inkml:brushProperty name="height" value="0.05476" units="cm"/>
      <inkml:brushProperty name="color" value="#F2385B"/>
    </inkml:brush>
  </inkml:definitions>
  <inkml:trace contextRef="#ctx0" brushRef="#br0">96974 67450,'-13'0,"7"12,0 1,0 12,0-1,-1 7,1 0,0-18,0-1,0 19,0 0,-1 6,1 1,0-7,0 0,0 0,-1 0,1-7,0 1,6-6,0-1,0 1,0 0,0-13,0 0,0 0,0 0,0 1,0-1,6-12,0-1,-6-5,0 0,7-1,-1 1,0-1,0 1,0-7,1 1,-7 12</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03"/>
    </inkml:context>
    <inkml:brush xml:id="br0">
      <inkml:brushProperty name="width" value="0.05476" units="cm"/>
      <inkml:brushProperty name="height" value="0.05476" units="cm"/>
      <inkml:brushProperty name="color" value="#F2385B"/>
    </inkml:brush>
  </inkml:definitions>
  <inkml:trace contextRef="#ctx0" brushRef="#br0">97200 68624,'0'12,"6"-12,0 0,7 7,-1-1,-12 0,0 0,13-6,-1 0,0 0,1 0,-1 0,1 0,5 0,1 0,-7 0,1 0,-1-6,0 0,-5 0,-1-1,0 1,0 0,1 0,-1 0,0-7,0 1,-6 6,0-1,0-5,0 0,0 5,0 1,-6-6,0-1,0 7,-1 0,1 6,0 0,0 0,-1 0,-5 0,0 0,-1 0,1 0,6 6,-1 0,-5 1,0-1,-1 6,1 1,-1-1,1 0,6 1,0-1,-1 7,1-1,0 1,0 0,6-1,0 1,0-1,0 1,6 0,0-1,7-5,-1-1,0-6,1 0,5 1,1-1,0-6,-1 0,1 0,-1 0,-5-6,-1-1,7 1,0 0,-7-6,0-1,7 1,0-1,-13 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4"/>
    </inkml:context>
    <inkml:brush xml:id="br0">
      <inkml:brushProperty name="width" value="0.05476" units="cm"/>
      <inkml:brushProperty name="height" value="0.05476" units="cm"/>
      <inkml:brushProperty name="color" value="#F2395B"/>
    </inkml:brush>
  </inkml:definitions>
  <inkml:trace contextRef="#ctx0" brushRef="#br0">94100 17900,'0'13,"0"-7,0 0,0 0,0 1,6-7,1 0,-1 6,0 0,0 0,1 1,-7-1</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09"/>
    </inkml:context>
    <inkml:brush xml:id="br0">
      <inkml:brushProperty name="width" value="0.05476" units="cm"/>
      <inkml:brushProperty name="height" value="0.05476" units="cm"/>
      <inkml:brushProperty name="color" value="#F2385B"/>
    </inkml:brush>
  </inkml:definitions>
  <inkml:trace contextRef="#ctx0" brushRef="#br0">96062 63150,'0'-13,"0"7,0 0,7 6,-1 0,-6-6,0-1,0 1,0 0,6 6,0 0,-6 12,0 1,0 12,0-1,0-5,0 0,-6 6,0-1,0 1,-1 0,7-6,0-1,-6 1,0 0,6-7,0 0,0-5,0-1,0-12,0-1,6-5,0 0,1-7,-1 0,0 1,0-1,7 0,-1 1,-6-7,0 0,7 7,-1-1,1 6,-1 1,1 0,-1-1,0 7,1 0,-1 0,1-1,-7 7,0 0,0 0,0 0,-6 7,0-1,0 6,0 1,0 5,0 1,-6 0,0-1,0 1,0-1,6 1,0 0,-7-7,1 0,6 1,0-1,0-6,0 1,6-7,1 0,-1 0,0 0,0-7,0 1,7-6,-1-1,1-5,-1-1,0 1,1-1,-1 7,1-1,-1 1,0-1,1 1,-1-1,1 1,-1 0,-6 5,1 1,5 6,0 0,-5 6,-1 1,-6 5,0 0,0 7,0 0,0-1,0 1,-6 0,-1-1,1 1,0-1,6 1,0 0,-6-7,0 1,6-1,0 0,0-5,0-1,6-6,0 0,0 0,0 0,1-6,-1-1,0-5,0 0,0 5,1 1,-1-6</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10"/>
    </inkml:context>
    <inkml:brush xml:id="br0">
      <inkml:brushProperty name="width" value="0.05476" units="cm"/>
      <inkml:brushProperty name="height" value="0.05476" units="cm"/>
      <inkml:brushProperty name="color" value="#F2385B"/>
    </inkml:brush>
  </inkml:definitions>
  <inkml:trace contextRef="#ctx0" brushRef="#br0">98375 63175,'-13'12,"13"1,0-1,-6-6,0 0,6 13,0 0,0-13,0 0,0 6,0 1,0 5,0 1,0-7,0 1,0-1,0 1,0-1,0 0,6-12,0 0,1 7,-1-1,6-6,1 0,-7 0,0 0,6-13,1 1,-1 0,0-1,1 1,-1-1,1-5,-1-1,-6 7,0-1,1-5,-1-1,-6 7,0-1,0 1,0 0,-6-1,-1 1,1 6,0-1,0 1,0 0,-7 6,1 0,-1 0,1 0,0 6,-1 0,1 7,0-1,-1-6,1 1,6 5,-1 0,1-5,0-1,6 0,0 0,0 0,0 1,12-1</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10"/>
    </inkml:context>
    <inkml:brush xml:id="br0">
      <inkml:brushProperty name="width" value="0.05476" units="cm"/>
      <inkml:brushProperty name="height" value="0.05476" units="cm"/>
      <inkml:brushProperty name="color" value="#F2385B"/>
    </inkml:brush>
  </inkml:definitions>
  <inkml:trace contextRef="#ctx0" brushRef="#br0">99461 62623,'0'-13,"0"7,0 0,0 0,0-1,0 1,0 0,0 0,0 0,0-1,0 1,-6 0,0 0,-1 6,1 0,-6 0,-1 0,1 0,0 0,-1 12,1 1,-7-1,0 0,7 7,0 0,-1 5,1 1,6-6,-1-1,1 1,0 0,6-7,0 1,0-1,0 0,12-5,1-1,-7-6,0 0,7 0,-1 0,0 0,1 0,6-13,-1 1,-5 0,-1-1,7-5,-1-1,-5 0,-1 1,0-7,1 0,-7 0,0 0,7-6,-1 0,-6 7,1-1,-7 0,0 0,6 6,0 1,0-1,0 1,1 5,-1 1,-6 6,0-1,0 1,0 0,0 12,0 0,0 1,0-1,-6 6,-1 1,1 5,0 1,6-1,0 1,-12 6,-1 0,7 6,0 0,-1 0,1 0,6 0,0 0,0-13,0 1,0 0,0-1,0-11,0-1,0 0,0 0,6 0,1 1,-1-7,0 0,0 0,1 0,-1-13,0 1,0 6,0-1,1-5</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11"/>
    </inkml:context>
    <inkml:brush xml:id="br0">
      <inkml:brushProperty name="width" value="0.05476" units="cm"/>
      <inkml:brushProperty name="height" value="0.05476" units="cm"/>
      <inkml:brushProperty name="color" value="#F2385B"/>
    </inkml:brush>
  </inkml:definitions>
  <inkml:trace contextRef="#ctx0" brushRef="#br0">100724 63200,'-12'0,"6"12,0 1,-1-1,1 1,6 5,0 1,-6-7,0 1,0 5,-1 1,7-6,0-1,-6 7,0-1,6-5,0-1,0 0,0 1,0-7,0 0,6 1,0-1,1-6,-1 0,6 0,1 0,-7-6,0-1,6 1,1 0,-1-7,1 1,5-7,1 1,-7 5,1 1,-1-7,0 1,1 5,-1 1,-5-7,-1 1,0 5,0 1,0 5,1 1,-1 0,0 0,-6 12,0 0,-6 7,0-1,6 1,0-1,-7 7,1-1,0-5,0-1,0 7,-1-1,7-5,0-1,0 1,0-1,0 0,0 1,7-7,-1 0,0 1,0-1,0-6,1 0,5 0,0 0,1 0,-1 0,-6 0,1 0,-1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11"/>
    </inkml:context>
    <inkml:brush xml:id="br0">
      <inkml:brushProperty name="width" value="0.05476" units="cm"/>
      <inkml:brushProperty name="height" value="0.05476" units="cm"/>
      <inkml:brushProperty name="color" value="#F2385B"/>
    </inkml:brush>
  </inkml:definitions>
  <inkml:trace contextRef="#ctx0" brushRef="#br0">102237 62300,'0'12,"0"-5,0-1,-6 0,-1 0,7 13,0-1,-6 1,0 0,0-1,0 1,-1 12,1 0,0-6,0-1,0 1,-1 0,7 0,0 0,-6-7,0 1,6-7,0 1,0-1,0 1,0-1,0 0,0-5,0-1,6-6,0 0,7-13,-1 1,-6 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12"/>
    </inkml:context>
    <inkml:brush xml:id="br0">
      <inkml:brushProperty name="width" value="0.05476" units="cm"/>
      <inkml:brushProperty name="height" value="0.05476" units="cm"/>
      <inkml:brushProperty name="color" value="#F2385B"/>
    </inkml:brush>
  </inkml:definitions>
  <inkml:trace contextRef="#ctx0" brushRef="#br0">102612 63212,'0'12,"0"-6,0 0,7 1,-1-1,6 0,1 0,-1-6,0 0,1 0,-1 0,1 0,-1 0,0-6,1 0,-1 0,1-1,-1-5,1 0,-7 5,0 1,0-6,0-1,-6 1,0-1,7 1,-1 0,-6-1,0 1,0 6,0-1,-6 1,-1 0,-5 0,0-1,-1 1,1 0,-1 6,1 0,-1 6,1 0,0 7,-1-1,1 7,-1 0,1-7,0 0,-1 7,1 0,6-1,-1 1,1 0,0-1,6-5,0-1,0 1,0-1,0 0,0 1,6-7,0 0,1 1,-1-1,6-6,1 0,5 0,1 0,6 0,-1 0,-5-6,0-1,-1 1,1 0,-7 0</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22"/>
    </inkml:context>
    <inkml:brush xml:id="br0">
      <inkml:brushProperty name="width" value="0.05476" units="cm"/>
      <inkml:brushProperty name="height" value="0.05476" units="cm"/>
      <inkml:brushProperty name="color" value="#F2385B"/>
    </inkml:brush>
  </inkml:definitions>
  <inkml:trace contextRef="#ctx0" brushRef="#br0">104550 64400,'0'13,"0"-7,0 0,0 1</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12:22"/>
    </inkml:context>
    <inkml:brush xml:id="br0">
      <inkml:brushProperty name="width" value="0.05476" units="cm"/>
      <inkml:brushProperty name="height" value="0.05476" units="cm"/>
      <inkml:brushProperty name="color" value="#F2385B"/>
    </inkml:brush>
  </inkml:definitions>
  <inkml:trace contextRef="#ctx0" brushRef="#br0">99025 69850,'-12'0,"5"0,1 0,6 6,0 1,19 5,0 1,-13-13,0 0,13 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8:17"/>
    </inkml:context>
    <inkml:brush xml:id="br0">
      <inkml:brushProperty name="width" value="0.05476" units="cm"/>
      <inkml:brushProperty name="height" value="0.05476" units="cm"/>
      <inkml:brushProperty name="color" value="#F2395B"/>
    </inkml:brush>
  </inkml:definitions>
  <inkml:trace contextRef="#ctx0" brushRef="#br0">67873 51854,'-25'-24,"7"-7,-1 0,-6 6,1 0,-1 0,0 0,6 0,1 1,5-7,1 0,12-7,0 1,19-13,-1 1,13-7,0 0,13 0,-1 0,19 13,0 0,31-1,0 1,-6 6,-1-1,7 7,0 0,44 6,-1 1,7 5,-1 0,1 13,-1 0,38 6,0 0,-25 12,0 1,6 5,0 1,0 31,0-1,-30 7,-1 0,-31-6,0-1,6 20,1-1,-44 0,0 0,-37-12,-1 0,-17-6,-1-1,-25-5,1-1,-51 7,1-1,-43-5,-1-1,-6-6,1 1,-57-7,0 0,-18-7,0 1,-12-6,-1 0,7-7,-1 0,-18-5,0-1,19-6,0 0,55-19,1 1,61 5,0 1,20-13</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01:58:18"/>
    </inkml:context>
    <inkml:brush xml:id="br0">
      <inkml:brushProperty name="width" value="0.05476" units="cm"/>
      <inkml:brushProperty name="height" value="0.05476" units="cm"/>
      <inkml:brushProperty name="color" value="#F2395B"/>
    </inkml:brush>
  </inkml:definitions>
  <inkml:trace contextRef="#ctx0" brushRef="#br0">86195 51266,'-13'0,"1"0,-1 0,7-6,0 0,0 6,0 0,-13 0,0 0,7-6,0 0,-1-1,1 1,-7 0,1 0,-7-13,0 1,-12-1,0 0,-7-6,1 1,0-1,-1 0,7-6,0 0,12-6,0 0,13-1,-1 1,7-6,0-1,18 1,1-1,18 7,0 0,43-7,1 1,18 0,0-1,24-12,1 1,18 17,1 1,24 0,0 0,-12 18,0 0,37 13,0 0,-25 12,0 0,12 19,1 0,-7 25,1-1,-32 7,1 0,-1 0,0 0,-49-19,0 0,-13 19,1 0,-32 0,0-1,-36-11,-1-1,-37 1,0-1,-44-12,1 0,-44 0,0 0,-30-6,-1 0,-37 6,0 0,-6 0,0 0,-38 0,1 0,-13 0,0 0,7 0,-1 0,-24 6,0 1,117-32</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4"/>
    </inkml:context>
    <inkml:brush xml:id="br0">
      <inkml:brushProperty name="width" value="0.05476" units="cm"/>
      <inkml:brushProperty name="height" value="0.05476" units="cm"/>
      <inkml:brushProperty name="color" value="#F2395B"/>
    </inkml:brush>
  </inkml:definitions>
  <inkml:trace contextRef="#ctx0" brushRef="#br0">93950 18400,'0'13,"0"-7,0 0,6-6,0 0,-6 6,0 1,7-7,-1 0,6 0,0 0,1 0,-1 0,-6 0,1 0,-1 0</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11"/>
    </inkml:context>
    <inkml:brush xml:id="br0">
      <inkml:brushProperty name="width" value="0.05476" units="cm"/>
      <inkml:brushProperty name="height" value="0.05476" units="cm"/>
      <inkml:brushProperty name="color" value="#F2385B"/>
    </inkml:brush>
  </inkml:definitions>
  <inkml:trace contextRef="#ctx0" brushRef="#br0">75850 22129,'0'-13,"0"-5,0-1,25-6,0 1,18-32,0 0,7-12,0-1,24-5,0 0,32-19,-1-1,-6 1,0 0,19 7,0-1,-7 12,1 1,0-13,-1 0,7 19,0 0,-31 12,-1 0,-5 13,-1-1,-11 7,-1 0,-25 12,1 0,-13 7,0-1,-13 7,1-1,-13 7,0 0,-6 0,0-1,0 1,0 0,0 0,0 0,0-1,0 1,6 6,1 0,-1-6</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4"/>
    </inkml:context>
    <inkml:brush xml:id="br0">
      <inkml:brushProperty name="width" value="0.05476" units="cm"/>
      <inkml:brushProperty name="height" value="0.05476" units="cm"/>
      <inkml:brushProperty name="color" value="#F2385B"/>
    </inkml:brush>
  </inkml:definitions>
  <inkml:trace contextRef="#ctx0" brushRef="#br0">84075 20150,'-13'0,"7"0,0 0,12 6,0 0,7-6,-1 0,7 0,-1 0,1 0,0 0,5 0,1 0,0 0,0 0,0 0,-1 0,-5 0,0 0,-1 0,1 0,0 0,-1 0,-5 0,-1 0,0 7,1-1,-7-6,0 0,0 6,1 0,-1-6,0 0,0 0,0 0,1 0,-1 0,-6 6,0 1,-6-7,-1 0,7 6,0 0,-6-6,0 0,6 6,0 0,-6 1,0-1,-1 6,1 1,0 5,0 1,-7 6,1-1,6-5,0 0,-7 12,1 0,12-7,0 1,0 0,0 0,0-13,0 1,0-7</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5"/>
    </inkml:context>
    <inkml:brush xml:id="br0">
      <inkml:brushProperty name="width" value="0.05476" units="cm"/>
      <inkml:brushProperty name="height" value="0.05476" units="cm"/>
      <inkml:brushProperty name="color" value="#F2385B"/>
    </inkml:brush>
  </inkml:definitions>
  <inkml:trace contextRef="#ctx0" brushRef="#br0">75650 24392,'12'-13,"-12"7,0 0,7 0,-1 0,0-1,0 1,-6 0,0 0,13-1,-1 1,0-12,1-1,5 0,1 1,-7 5,1 1,18-19,0 0,0-12,0-1,18-12,1 0,37-18,0-1,18-5,0-1,-18 7,0-1,18 7,1 0,-38 24,0 1,-43 18</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5"/>
    </inkml:context>
    <inkml:brush xml:id="br0">
      <inkml:brushProperty name="width" value="0.05476" units="cm"/>
      <inkml:brushProperty name="height" value="0.05476" units="cm"/>
      <inkml:brushProperty name="color" value="#F2385B"/>
    </inkml:brush>
  </inkml:definitions>
  <inkml:trace contextRef="#ctx0" brushRef="#br0">76300 24099,'0'-13,"12"1,1 0,12-13,-1 0,1-6,0 0,18-13,1 1,24-7,0 1,6-7,1 0,-7-6,0 0,-6 6,0 0,13 0,-1 1,13 5,-1 0,-48 25,-1 1,-6-1,0 0,0-6</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6"/>
    </inkml:context>
    <inkml:brush xml:id="br0">
      <inkml:brushProperty name="width" value="0.05476" units="cm"/>
      <inkml:brushProperty name="height" value="0.05476" units="cm"/>
      <inkml:brushProperty name="color" value="#F2385B"/>
    </inkml:brush>
  </inkml:definitions>
  <inkml:trace contextRef="#ctx0" brushRef="#br0">75550 24887,'12'-25,"-5"19,-1 0,12-13,1 0,6-12,0 0,12-6,0 0,0 0,0-1,7-18,-1 1,25-7,0 0,19-7,0 1,0-6,0-1,-13 13,0 0,-30 31</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7"/>
    </inkml:context>
    <inkml:brush xml:id="br0">
      <inkml:brushProperty name="width" value="0.05476" units="cm"/>
      <inkml:brushProperty name="height" value="0.05476" units="cm"/>
      <inkml:brushProperty name="color" value="#F2385B"/>
    </inkml:brush>
  </inkml:definitions>
  <inkml:trace contextRef="#ctx0" brushRef="#br0">77650 23376,'12'-13,"-5"7,-1 0,6 0,1 0,18-19,0 0,6-6,0 0,-12 6,0 0,24-18,1-1,12-5,0-1,31 0,0 1,-19-1,1 1,-13-1,0 0,-31 32,0-1,6-12</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7"/>
    </inkml:context>
    <inkml:brush xml:id="br0">
      <inkml:brushProperty name="width" value="0.05476" units="cm"/>
      <inkml:brushProperty name="height" value="0.05476" units="cm"/>
      <inkml:brushProperty name="color" value="#F2385B"/>
    </inkml:brush>
  </inkml:definitions>
  <inkml:trace contextRef="#ctx0" brushRef="#br0">79100 22270,'25'-13,"-13"1,1 0,5-7,1 0,18 1,0-1,-18 7,-1-1,26-18,-1 0,7 0,-1 0,-30 13,0-1,5 0,1 1,-6-1,-1 0,7 1,0-1,24-18,1 0,18 0,0-1,-6 7,0 0,-18 6,-1 1,-12 5,0 0,-12 7</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8"/>
    </inkml:context>
    <inkml:brush xml:id="br0">
      <inkml:brushProperty name="width" value="0.05476" units="cm"/>
      <inkml:brushProperty name="height" value="0.05476" units="cm"/>
      <inkml:brushProperty name="color" value="#F2385B"/>
    </inkml:brush>
  </inkml:definitions>
  <inkml:trace contextRef="#ctx0" brushRef="#br0">79150 21657,'25'-25,"-19"19,0 0,31-13,1 0,17-18,1 0,12 0,0-1,1-18,-1 1,19-1,-1 0,7 12,0 1,-12 0,-1-1,-12 7,1 0,-1 6,0 0,-37 12,0 0,-6 7</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28"/>
    </inkml:context>
    <inkml:brush xml:id="br0">
      <inkml:brushProperty name="width" value="0.05476" units="cm"/>
      <inkml:brushProperty name="height" value="0.05476" units="cm"/>
      <inkml:brushProperty name="color" value="#F2385B"/>
    </inkml:brush>
  </inkml:definitions>
  <inkml:trace contextRef="#ctx0" brushRef="#br0">80950 20951,'0'-13,"12"1,1 0,12-7,-1 0,14-12,-1 0,31-12,0-1,13 1,-1-1,-18 7,0 0,13-6,-1-1,1 1,-1-1,-6 13,1 0,-26 6,0 1,-12-1,0 0,-12 12,0 1,-7 0,0-1,-5 13,-1 0,-6-6</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4"/>
    </inkml:context>
    <inkml:brush xml:id="br0">
      <inkml:brushProperty name="width" value="0.05476" units="cm"/>
      <inkml:brushProperty name="height" value="0.05476" units="cm"/>
      <inkml:brushProperty name="color" value="#F2385B"/>
    </inkml:brush>
  </inkml:definitions>
  <inkml:trace contextRef="#ctx0" brushRef="#br0">75100 24762,'12'0,"-12"-6,0-1,7 1,-1 0,0 6,0 0,0-6,1 0,-1-1,0 1,13-12,-1-1,1 0,-1 1,7-7,0 0,12-6,0 0,1 0,-1 0,0-6,0 0,1-1,-1 1,6 0,1 0,5 6,1 0,-7 0,1 0,-7 0,0 0,-6 6,0 0,-12 0,-1 0,1 7,0-1,-7 7,0-1,1 1,-1-1,1 7,-1 0,-6 0,0 0,1-1,-1 1,-6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5"/>
    </inkml:context>
    <inkml:brush xml:id="br0">
      <inkml:brushProperty name="width" value="0.05476" units="cm"/>
      <inkml:brushProperty name="height" value="0.05476" units="cm"/>
      <inkml:brushProperty name="color" value="#F2395B"/>
    </inkml:brush>
  </inkml:definitions>
  <inkml:trace contextRef="#ctx0" brushRef="#br0">96361 17387,'0'-12,"-6"6,0-1,0 1,0 0,-7 6,1 0,-1 0,1 0,6 0,0 0,-7 6,1 0,5 1,1-1,0 6,0 1,0-7,-1 0,1 6,0 1,6-7,0 0,0 0,0 1,6-1,0 0,1 0,-1 0,6 1,1-1,-1 0,1 0,5 0,1 1,-7-7,1 0,-1 0,0 0,-5 6,-1 0,0 0,0 0,1-6,-1 0,-6 13,0-1,-6 1,-1-1,-5 1,-1-1,1 0,0 1,-7-1,0 1,1-1,-1 0,7-5,-1-1,1-6,-1 0,7 0,0 0,6-6,0-1,0 1</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4"/>
    </inkml:context>
    <inkml:brush xml:id="br0">
      <inkml:brushProperty name="width" value="0.05476" units="cm"/>
      <inkml:brushProperty name="height" value="0.05476" units="cm"/>
      <inkml:brushProperty name="color" value="#F2385B"/>
    </inkml:brush>
  </inkml:definitions>
  <inkml:trace contextRef="#ctx0" brushRef="#br0">75291 26550,'-13'12,"1"1,0-1,-1 1,1-1,-1-6,1 1,-7 5,1 0,-7 1,0-1,6 7,1-1,-1 1,1 0,-1-1,0 1,1 0,-1-1,0 1,1-1,5 1,1 0,6-7,0 1,-1-13,1 0,0 6</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5"/>
    </inkml:context>
    <inkml:brush xml:id="br0">
      <inkml:brushProperty name="width" value="0.05476" units="cm"/>
      <inkml:brushProperty name="height" value="0.05476" units="cm"/>
      <inkml:brushProperty name="color" value="#F2385B"/>
    </inkml:brush>
  </inkml:definitions>
  <inkml:trace contextRef="#ctx0" brushRef="#br0">81100 21740,'0'-13,"12"7,1 0,-1-13,1 1,18-1,0 1,-7-1,1 0,37-12,0 0,0 0,0 0,-6-6,0 0,-1 6,1 0,12 0,1 0,-38 12,0 1,6-1</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6"/>
    </inkml:context>
    <inkml:brush xml:id="br0">
      <inkml:brushProperty name="width" value="0.05476" units="cm"/>
      <inkml:brushProperty name="height" value="0.05476" units="cm"/>
      <inkml:brushProperty name="color" value="#F2385B"/>
    </inkml:brush>
  </inkml:definitions>
  <inkml:trace contextRef="#ctx0" brushRef="#br0">83762 20111,'-25'0,"19"0,0 0,0 0,-1 0,1-6,0 0,12 0,0 0,7-1,-1 1,7 0,-1 0,13 0,0-1,1 1,-1 0,6-7,0 1,-6 0,0-1,-6 7,0 0,-7 0,1-1,0 7,-1 0,-5-6,-1 0,-6 6,0 0,1 0,-1 0,-12 0,-1 0,1 6,0 0,0-6,0 0,6 7,0-1,0 0,0 0,-7 7,1-1,0 0,0 1,0 6,-1-1,-5 7,-1 0,7-7,0 1,0 0,0-1,6 1,0 0,-7-13,1 0,6 6,0 1,6-13</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6"/>
    </inkml:context>
    <inkml:brush xml:id="br0">
      <inkml:brushProperty name="width" value="0.05476" units="cm"/>
      <inkml:brushProperty name="height" value="0.05476" units="cm"/>
      <inkml:brushProperty name="color" value="#F2385B"/>
    </inkml:brush>
  </inkml:definitions>
  <inkml:trace contextRef="#ctx0" brushRef="#br0">83600 20187,'12'-12,"1"5,-1 1,13 6,0 0,12-6,0 0,7-1,-1 1,-6 0,0 0,-5 0,-1-1,-13 7,1 0,6-6,-1 0,-11 6,-1 0,1 0,-1 0,-6 0,0 0,1 0,-1 0,-6 6,0 0,0 1,0-1,-6 6,-1 1,-5 5,0 1,5 12,1 0,-6 0,-1 0,7-6,0 0,6 0,0 0,0-7,0 1,-6-7,0 1,6-1,0 0,0 1,0-1,0-5,0-1,0-12,0-1,0-11,0-1,0 7</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6"/>
    </inkml:context>
    <inkml:brush xml:id="br0">
      <inkml:brushProperty name="width" value="0.05476" units="cm"/>
      <inkml:brushProperty name="height" value="0.05476" units="cm"/>
      <inkml:brushProperty name="color" value="#F2385B"/>
    </inkml:brush>
  </inkml:definitions>
  <inkml:trace contextRef="#ctx0" brushRef="#br0">85375 20350,'0'12,"0"-5,0-1,0 6,0 1,-6 5,-1 1,1-1,0 1,0 6,-1 0,1-7,0 1,0-1,-1 1,7-7,0 1,-6-1,0 1,6-7</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38"/>
    </inkml:context>
    <inkml:brush xml:id="br0">
      <inkml:brushProperty name="width" value="0.05476" units="cm"/>
      <inkml:brushProperty name="height" value="0.05476" units="cm"/>
      <inkml:brushProperty name="color" value="#F2385B"/>
    </inkml:brush>
  </inkml:definitions>
  <inkml:trace contextRef="#ctx0" brushRef="#br0">83750 20019,'0'-13,"19"7,-1 0,1 0,-1-1,7 1,0 0,-6 0,-1-1,19 7,1 0,-1-6,0 0,0 6,0 0,1-6,-1-1,-19 7,1 0,6-6</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5"/>
    </inkml:context>
    <inkml:brush xml:id="br0">
      <inkml:brushProperty name="width" value="0.05476" units="cm"/>
      <inkml:brushProperty name="height" value="0.05476" units="cm"/>
      <inkml:brushProperty name="color" value="#F2385B"/>
    </inkml:brush>
  </inkml:definitions>
  <inkml:trace contextRef="#ctx0" brushRef="#br0">88635 22185,'0'-12,"0"6,0-1,0 1,0 0,0-6,0-1,0 1,0-1,0 7,0 0,0-6,0-1,0 7,0 0,0 0,0-1,0 1,0 0,0 0,0 0,0-1,0 1,7 0,-1 0,-6 0,0-1,0 1,0 0,0 0,0 0,0-1,0 1,0 0,0 0,0 0,0-1,0 1,0 0,-6 6,-1 0,1 12,0 1,-6 12,-1-1,1 7,-1 0,-5 19,-1 0,0 5,1 1,-1 6,1 0,-7 19,0 0,13 5,-1 1,1 6,-1 0,7-6,0 0,6 0,0-1,0-24,0 0,0 0,0 0,0-12,0 0,6-7,0 1,1-20,-1 1,6-6,1-1,-1-11,0-1,-5-6</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6"/>
    </inkml:context>
    <inkml:brush xml:id="br0">
      <inkml:brushProperty name="width" value="0.05476" units="cm"/>
      <inkml:brushProperty name="height" value="0.05476" units="cm"/>
      <inkml:brushProperty name="color" value="#F2385B"/>
    </inkml:brush>
  </inkml:definitions>
  <inkml:trace contextRef="#ctx0" brushRef="#br0">88372 21787,'0'-12,"-6"6,-1-1,7 1,0 0,-6 6,0 0,0 0,0 0,-1 0,1 0,0 0,0 0,-7 12,1 1,-7-1,1 1,-7 5,0 1,0 12,0 0,1 0,-1 0,-6 6,0 0,12-6,1 0,5-12,1-1,6 1,-1 0,1-7,0 0,6-5,0-1,6-12,0-1,1 1</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6"/>
    </inkml:context>
    <inkml:brush xml:id="br0">
      <inkml:brushProperty name="width" value="0.05476" units="cm"/>
      <inkml:brushProperty name="height" value="0.05476" units="cm"/>
      <inkml:brushProperty name="color" value="#F2385B"/>
    </inkml:brush>
  </inkml:definitions>
  <inkml:trace contextRef="#ctx0" brushRef="#br0">88335 22100,'-13'0,"7"0,0 0,0 6,0 0,-7 1,1-1,-1 0,1 0,0 7,-1-1,-12 13,1 0,5 0,0-1,1 1,-1 0,1 0,-1 0,0-7,1 1,12-7,-1 1,1-7,0 0,6 1,0-1,12-6,1 0,-1-13</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6"/>
    </inkml:context>
    <inkml:brush xml:id="br0">
      <inkml:brushProperty name="width" value="0.05476" units="cm"/>
      <inkml:brushProperty name="height" value="0.05476" units="cm"/>
      <inkml:brushProperty name="color" value="#F2385B"/>
    </inkml:brush>
  </inkml:definitions>
  <inkml:trace contextRef="#ctx0" brushRef="#br0">89513 21950,'0'12,"-7"7,1 0,6-7,0 0,0 7,0 0,0-1,0 1,0 6,0 0,0-7,0 1,0-7,0 1,0 5,0 1,0-13,0 0,0 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3:23"/>
    </inkml:context>
    <inkml:brush xml:id="br0">
      <inkml:brushProperty name="width" value="0.04167" units="cm"/>
      <inkml:brushProperty name="height" value="0.04167" units="cm"/>
      <inkml:brushProperty name="color" value="#FED406"/>
    </inkml:brush>
  </inkml:definitions>
  <inkml:trace contextRef="#ctx0" brushRef="#br0">93861 40434 999,'-20'-6'0,"10"1"0,10 1 0,11 0 0,5 2 0,0 1 0,2 2 0,0 1 0,0 1 0,0 0 0,-2 0 0,0 1 0,0-1 0,-1 0 0,1 0 0,-1 0 0,1 0 0,1 0 0,0 0 0,2 0 0,-1 0 0,-1 1 0,0-1 0,-1 0 0,-1 0 0,1 0 0,-1 0 0,1 0 0,0 0 0,1 0 0,0 0 0,1 1 0,0-1 0,-2 0 0,-1 0 0,-2 0 0,-3 0 0,-7 0 0,-6 0 0,-7 0 0,-3 2 0,0 1 0,-2 3 0,0 2 0,1 1 0,0-2 0,3-2 0,1 0 0,0-2 0,1 1 0,0 2 0,0 0 0,-1 0 0,-1 0 0,0 0 0,-1 1 0,0-2 0,1 1 0,0-2 0,2 0 0,-1-1 0,1 2 0,0 0 0,0 1 0,-1 0 0,-1 2 0,0 0 0,-1 1 0,0 0 0,1-1 0,0 0 0,2-1 0,2-3-19,6-5-42,5-4-39,6-5-40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5"/>
    </inkml:context>
    <inkml:brush xml:id="br0">
      <inkml:brushProperty name="width" value="0.05476" units="cm"/>
      <inkml:brushProperty name="height" value="0.05476" units="cm"/>
      <inkml:brushProperty name="color" value="#F2395B"/>
    </inkml:brush>
  </inkml:definitions>
  <inkml:trace contextRef="#ctx0" brushRef="#br0">97100 17699,'12'0,"7"0,0 0,-1-6,1-1,0 1,-1 0,-5 0,-1 0,7-7,-1 1,-12 5,1 1,5-6,0-1,-5 7,-1 0,-6 0,0 0,0-7,0 1,0 5,0 1,-6-6,-1-1,1 7,0 0,-6 6,-1 0,1 0,-1 0,1 0,0 0,-7 12,0 1,7-1,-1 1,7 5,0 1,0 0,0-1,6-5,0-1,0 7,0-1,0 1,0 0,12-7,0 0,-5 1,-1-1,6-5,1-1,-1-6,1 0,5 0,1 0,-7-6,1-1,-1-5,0-1,1 1,-1 0,1-7,-1 0,-6 7,1 0,-1-1</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7"/>
    </inkml:context>
    <inkml:brush xml:id="br0">
      <inkml:brushProperty name="width" value="0.05476" units="cm"/>
      <inkml:brushProperty name="height" value="0.05476" units="cm"/>
      <inkml:brushProperty name="color" value="#F2385B"/>
    </inkml:brush>
  </inkml:definitions>
  <inkml:trace contextRef="#ctx0" brushRef="#br0">89463 22100,'0'12,"0"1,0-1,0 1,0-1,-7 7,1-1,6 1,0 0,0 5,0 1,0-12,0-1,0 7,0-1,0-5,0-1,6-6,1 1,-7-1</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7"/>
    </inkml:context>
    <inkml:brush xml:id="br0">
      <inkml:brushProperty name="width" value="0.05476" units="cm"/>
      <inkml:brushProperty name="height" value="0.05476" units="cm"/>
      <inkml:brushProperty name="color" value="#F2385B"/>
    </inkml:brush>
  </inkml:definitions>
  <inkml:trace contextRef="#ctx0" brushRef="#br0">89350 22375,'0'-13,"0"7,0 0,0 12,0 0,0 1,0-1,0 12,0 1,0 6,0 0,0-1,0 1,0 0,0 0,0 0,0 0,6-13,1 0,-1 7,0 0,0-1,1 1,-1-13,0 0,0 0,1 1,-1-1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7"/>
    </inkml:context>
    <inkml:brush xml:id="br0">
      <inkml:brushProperty name="width" value="0.05476" units="cm"/>
      <inkml:brushProperty name="height" value="0.05476" units="cm"/>
      <inkml:brushProperty name="color" value="#F2385B"/>
    </inkml:brush>
  </inkml:definitions>
  <inkml:trace contextRef="#ctx0" brushRef="#br0">88216 22262,'-13'-12,"7"12,0 0,0 0,0 0,-1 6,1 0,-6 1,-1-1,-5 12,-1 1,1 6,-1 0,-6 6,0 0,7-6,-1 0,1 6,-1 0,1-7,-1 1,13 0,0 0,-1-19,1 0,0 7</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8"/>
    </inkml:context>
    <inkml:brush xml:id="br0">
      <inkml:brushProperty name="width" value="0.05476" units="cm"/>
      <inkml:brushProperty name="height" value="0.05476" units="cm"/>
      <inkml:brushProperty name="color" value="#F2385B"/>
    </inkml:brush>
  </inkml:definitions>
  <inkml:trace contextRef="#ctx0" brushRef="#br0">88279 22550,'-13'0,"7"12,0 1,0 5,0 1,-7 6,1 0,5-13,1 0,-12 26,-1-1,-6 12,0 1,1 12,-1 0,0 12,0 1,6-13,1 0,-1-6,1-1,11-11,1-1,0-24</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8"/>
    </inkml:context>
    <inkml:brush xml:id="br0">
      <inkml:brushProperty name="width" value="0.05476" units="cm"/>
      <inkml:brushProperty name="height" value="0.05476" units="cm"/>
      <inkml:brushProperty name="color" value="#F2385B"/>
    </inkml:brush>
  </inkml:definitions>
  <inkml:trace contextRef="#ctx0" brushRef="#br0">88410 22862,'0'-12,"-6"12,-1 0,1 0,0 0,0 6,0 0,-1 13,1 0,-6 5,-1 1,-5 6,-1 0,7 7,-1-1,-5 19,-1 0,1 12,-1 0,-6 7,1-1,5-6,0 1,7-32</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8"/>
    </inkml:context>
    <inkml:brush xml:id="br0">
      <inkml:brushProperty name="width" value="0.05476" units="cm"/>
      <inkml:brushProperty name="height" value="0.05476" units="cm"/>
      <inkml:brushProperty name="color" value="#F2385B"/>
    </inkml:brush>
  </inkml:definitions>
  <inkml:trace contextRef="#ctx0" brushRef="#br0">88000 24650,'0'12,"0"7,0 0,-6 5,-1 1,7 12,0 1,-6-1,0 0,0 6,-1 1,1-1,0 1,0 5,-1 1,1-7,0 1,0-13,-1 0,7 0,0 0,-6-13,0 1,6-7,0 1,0-19</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9"/>
    </inkml:context>
    <inkml:brush xml:id="br0">
      <inkml:brushProperty name="width" value="0.05476" units="cm"/>
      <inkml:brushProperty name="height" value="0.05476" units="cm"/>
      <inkml:brushProperty name="color" value="#F2385B"/>
    </inkml:brush>
  </inkml:definitions>
  <inkml:trace contextRef="#ctx0" brushRef="#br0">87975 25762,'0'-12,"0"24,0 1,0-1,0 1,0 11,0 1,0 6,0 0,0 0,0 0,0 13,0-1,0-24,0-1,-6 13,-1 0,7 0,0 0,0-6,0 0,-6-6,0-1,6-5,0-1,0-6,0 0,0 1,0-1,0-12</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9"/>
    </inkml:context>
    <inkml:brush xml:id="br0">
      <inkml:brushProperty name="width" value="0.05476" units="cm"/>
      <inkml:brushProperty name="height" value="0.05476" units="cm"/>
      <inkml:brushProperty name="color" value="#F2385B"/>
    </inkml:brush>
  </inkml:definitions>
  <inkml:trace contextRef="#ctx0" brushRef="#br0">87888 26250,'-13'12,"13"1,0-1,0 7,0-1,-6 13,0 0,6 0,0 0,0 7,0-1,-7-6,1 0,6 0,0 0,0-6,0 0,0-7,0 1,0-1,0 1,0-7,0 1,0-26</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49"/>
    </inkml:context>
    <inkml:brush xml:id="br0">
      <inkml:brushProperty name="width" value="0.05476" units="cm"/>
      <inkml:brushProperty name="height" value="0.05476" units="cm"/>
      <inkml:brushProperty name="color" value="#F2385B"/>
    </inkml:brush>
  </inkml:definitions>
  <inkml:trace contextRef="#ctx0" brushRef="#br0">87838 26100,'0'12,"0"-5,0-1,-7 12,1 1,6 12,0 0,0 0,0 0,0 6,0 0,0 1,0-1,-6 0,0 0,6-6,0 0,-7 0,1 0,6-12,0-1,0 1,0 0,0-7,0 0,0-5,0-1,0-12,0-1,6-11,1-1,-7 7,0-1,0 1</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0"/>
    </inkml:context>
    <inkml:brush xml:id="br0">
      <inkml:brushProperty name="width" value="0.05476" units="cm"/>
      <inkml:brushProperty name="height" value="0.05476" units="cm"/>
      <inkml:brushProperty name="color" value="#F2385B"/>
    </inkml:brush>
  </inkml:definitions>
  <inkml:trace contextRef="#ctx0" brushRef="#br0">88025 26412,'0'-12,"0"24,0 1,0 5,0 1,0 6,0 0,0 6,0 0,0 6,0 0,0 6,0 1,-6-7,-1 0,7 7,0-1,-6-6,0 0,6-6,0 0,0-12,0 0,0-7,0 0,0-5,0-1,0-12,0-1,0-5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6"/>
    </inkml:context>
    <inkml:brush xml:id="br0">
      <inkml:brushProperty name="width" value="0.05476" units="cm"/>
      <inkml:brushProperty name="height" value="0.05476" units="cm"/>
      <inkml:brushProperty name="color" value="#F2395B"/>
    </inkml:brush>
  </inkml:definitions>
  <inkml:trace contextRef="#ctx0" brushRef="#br0">98200 17350,'0'12,"0"-5,0-1,6-6,0 0,1 6,-1 0,6-6,1 0,-1 7,1-1,5-6,1 0,0 0,-1 0,1 0,-1 0,-11-6,-1-1,0 7,0 0,1-6,-1 0,-6 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0"/>
    </inkml:context>
    <inkml:brush xml:id="br0">
      <inkml:brushProperty name="width" value="0.05476" units="cm"/>
      <inkml:brushProperty name="height" value="0.05476" units="cm"/>
      <inkml:brushProperty name="color" value="#F2385B"/>
    </inkml:brush>
  </inkml:definitions>
  <inkml:trace contextRef="#ctx0" brushRef="#br0">88132 26762,'0'-12,"0"18,0 0,0 19,0 0,0 0,0 0,0 6,0 0,0 6,0 0,0 0,0 1,0-7,0 0,0 6,0 0,0-6,0 0,0 0,0 0,0-12,0 0,0-7,0 0,0-5,0-1,-7-6</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0"/>
    </inkml:context>
    <inkml:brush xml:id="br0">
      <inkml:brushProperty name="width" value="0.05476" units="cm"/>
      <inkml:brushProperty name="height" value="0.05476" units="cm"/>
      <inkml:brushProperty name="color" value="#F2385B"/>
    </inkml:brush>
  </inkml:definitions>
  <inkml:trace contextRef="#ctx0" brushRef="#br0">87900 28200,'0'37,"6"-6,1 0,-7-6,0 0,0 6,0 0,0 0,0 0,0-12,0-1,0 1,0 0,0-13,0 0,0 0,0 1,0-1</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0"/>
    </inkml:context>
    <inkml:brush xml:id="br0">
      <inkml:brushProperty name="width" value="0.05476" units="cm"/>
      <inkml:brushProperty name="height" value="0.05476" units="cm"/>
      <inkml:brushProperty name="color" value="#F2385B"/>
    </inkml:brush>
  </inkml:definitions>
  <inkml:trace contextRef="#ctx0" brushRef="#br0">87700 28450,'0'25,"0"-13,0 1,0 11,0 1,0-6,0-1,6 1,1 0,-7-7,0 0,6 1</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1"/>
    </inkml:context>
    <inkml:brush xml:id="br0">
      <inkml:brushProperty name="width" value="0.05476" units="cm"/>
      <inkml:brushProperty name="height" value="0.05476" units="cm"/>
      <inkml:brushProperty name="color" value="#F2385B"/>
    </inkml:brush>
  </inkml:definitions>
  <inkml:trace contextRef="#ctx0" brushRef="#br0">89538 22150,'0'25,"-7"-25,1 0,6 6,0 0,0 0,0 1,-6-7,0 0,6 6,0 0,0 13,0-1,-7 1,1 0,6 12,0 0,0 0,0 0,0 0,0 0,0 0,0 0,0-6,0 0,0-13,0 0,6 1,1-1,-1-5,0-1,0-6,1 0,-7-13</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1"/>
    </inkml:context>
    <inkml:brush xml:id="br0">
      <inkml:brushProperty name="width" value="0.05476" units="cm"/>
      <inkml:brushProperty name="height" value="0.05476" units="cm"/>
      <inkml:brushProperty name="color" value="#F2385B"/>
    </inkml:brush>
  </inkml:definitions>
  <inkml:trace contextRef="#ctx0" brushRef="#br0">89450 23150,'0'12,"6"1,0-1,-6 1,0-1,7 7,-1-1,0-5,0-1,1 7,-1-1,0-11,0-1,-6 6,0 1,7-13,-1 0,-6 6</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1"/>
    </inkml:context>
    <inkml:brush xml:id="br0">
      <inkml:brushProperty name="width" value="0.05476" units="cm"/>
      <inkml:brushProperty name="height" value="0.05476" units="cm"/>
      <inkml:brushProperty name="color" value="#F2385B"/>
    </inkml:brush>
  </inkml:definitions>
  <inkml:trace contextRef="#ctx0" brushRef="#br0">89450 23100,'0'25,"0"-13,0 1,0 12,0-1,6-5,0 0,1 5,-1 1,0-6,0 0,0-1,0 1,-6-1,0 1,0-13,0 1,7-7,-1 0,-6 6</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7:52"/>
    </inkml:context>
    <inkml:brush xml:id="br0">
      <inkml:brushProperty name="width" value="0.05476" units="cm"/>
      <inkml:brushProperty name="height" value="0.05476" units="cm"/>
      <inkml:brushProperty name="color" value="#F2385B"/>
    </inkml:brush>
  </inkml:definitions>
  <inkml:trace contextRef="#ctx0" brushRef="#br0">89450 23400,'0'25,"0"-13,0 1,0-7,0 0,0 13,0-1,0-5,0-1,6 7,0-1,0-18,1 0,-1 13</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13"/>
    </inkml:context>
    <inkml:brush xml:id="br0">
      <inkml:brushProperty name="width" value="0.05476" units="cm"/>
      <inkml:brushProperty name="height" value="0.05476" units="cm"/>
      <inkml:brushProperty name="color" value="#F2385B"/>
    </inkml:brush>
  </inkml:definitions>
  <inkml:trace contextRef="#ctx0" brushRef="#br0">87687 15900,'12'0,"-12"12,0 1,0 5,0 1,0 6,0 0,0 0,0-1,-6 7,0 0,-7-6,1 0,6 0,0 0,-7-1,1 1,6-6,-1 0,1-13,0 0,6 6,0 1,0-19,0-1,0-5,0 0,6-1,0 1,7-7,-1 0,1-5,-1-1,7 6,-1 1,7-1,0 0,-7 1,1-1,6 1,0-1,-1 7,1-1,-6 1,-1-1,1 1,0-1,-7 7,0 0,1 6,-1 0,-6 0,1 0,-1 6,0 0,-6 13,0 0,0-7,0 1,0 5,0 1,0-1,0 1,0-7,0 1,-6 5,0 1,-1 0,1-1,6-5,0-1,-6-6,0 0,6 1,0-1,6-6,0 0,0-13,1 1,5 0,0-1,-5 1,-1-1,6-5,1-1,5 1,1-1,-7 0,1 1,5-1,1 1,-1 5,1 1,-7-1,1 1,5 6,1-1,-7 1,1 0,-7 6,0 0,0 6,1 0,-7 7,0-1,0 1,0-1,0 7,0-1,0 1,0 0,-7-7,1 0,6 7,0 0,0-7,0 0,0 1,0-1,0-6,0 1,0-1,0 0,6 0,1 0,-1-6,0 0,-6-6,0 0,6 0,0 0,1-1,-1 1,-6 0,0 0,0 0,0-1,-6 1</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14"/>
    </inkml:context>
    <inkml:brush xml:id="br0">
      <inkml:brushProperty name="width" value="0.05476" units="cm"/>
      <inkml:brushProperty name="height" value="0.05476" units="cm"/>
      <inkml:brushProperty name="color" value="#F2385B"/>
    </inkml:brush>
  </inkml:definitions>
  <inkml:trace contextRef="#ctx0" brushRef="#br0">91012 16024,'-13'0,"13"7,0-1,0 6,0 1,0 5,0 1,0 0,0-1,0-12,0 1,0 11,0 1,0-1,0 1,0-13,0 0,6 7,1-1,-1-6,0 1,0-7,0 0,7 0,-1 0,-6 0,1 0,5-7,0 1,1-6,-1-1,-6-5,0-1,1 1,-1-1,0 0,0 1,-6-1,0 1,0 5,0 1,0-7,0 0,0 7,0 0,-6 5,0 1,0 6,-1 0,-5-6,0 0,-1 12,1 0,0 7,-1-1,-5 0,-1 1,0 5,1 1,5-6,1-1,0 0,-1 1,1-1,-1 1,13-7,0 0,-6 0,0 0,12-6,0 0,7 0,-1 0,1-12,-1 0,7-1,-1 1,1-1,-1 1,-5 0,-1-1,7-6,-1 1,1 5,-1 1,-5 0,-1-1,1 1,-1-1,7 7,-1 0,-5 6,-1 0,0 0,1 0,-1 6,1 0,-7 7,0-1,0 7,0-1,-6 1,0 0,0 6,0-1,0-5,0 0,0-1,0 1,0-1,0 1,0-13,0 0,0 1,0-1,7-12,-1-1,0-5,0 0,0-1,1 1,-1-1,0 1,6 0,1-1,-1 7,1 0,-1 0,0-1,1 1,-1 0,-6 0,1 0,-1 6,0 0,0 0,0 0,1 0,-1 0,-6 6,0 0,0 0,0 0,6 1,0-1,-6 6,0 1,0-7,0 0,6 0,1 0,-1 7,0-1,6-6,1 1,-1-7,0 0,7 0,0 0,-7 0,0 0,1 0,-1 0,7-13,-1 1,-5 6,-1-1,1-5,-1 0,0-7,1 0,-7 7,0 0,0-1,1 1,-7-7,0 0,-7 7,1 0,0 5,0 1,-7 6,1 0,-7 0,1 0,-1 6,1 1,-1 11,0 1,-5 6,-1 0,12-1,1 1,0-6,-1-1,7 7,0 0,0-6,0-1,6-5,0-1,12 1,0-1,1-6,-1 0,7 1,-1-1,1-6,-1 0,7 0,0 0,6-13,0 1,0 6,0 0,-12-1,-1 1,1 0</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49"/>
    </inkml:context>
    <inkml:brush xml:id="br0">
      <inkml:brushProperty name="width" value="0.05476" units="cm"/>
      <inkml:brushProperty name="height" value="0.05476" units="cm"/>
      <inkml:brushProperty name="color" value="#F2385B"/>
    </inkml:brush>
  </inkml:definitions>
  <inkml:trace contextRef="#ctx0" brushRef="#br0">98960 16012,'12'-13,"-12"-5,0-1,0 13,0 0,-6-7,0 1,0 6,0-1,-1 1,1 0,-6 6,-1 0,-5 0,-1 0,-6 0,1 0,5 6,0 0,-5 7,-1-1,6 7,1-1,5 1,1 0,-1-1,1 1,12-7,0 1,0-1,0 0,0-5,0-1,12 6,1 1,-1-7,1 0,18-6,0 0,-7 0,1 0,6 0,0 0,-6 0,0 0,-7 0,1 0,-7 0,1 0,-7 0,0 0,-6 6,0 0,0 7,0-1,-6-6,0 1,-7 5,1 0,-7 1,1-1,-1 1,1-1,-1-6,0 0,1 1,-1-1,7-6,-1 0,1 0,0 0,5 0,1 0,19-6,-1-1,0-5,1 0,-1 5,1 1,5-6,1-1,6-5,-1-1,-5 7,0-1,5-5,1-1,-13 7,1-1,5 1,1 0,-7-1,1 1,-1-1,1 1,-1 6,0 0,-5 6,-1 0,0 0,0 0,0 0,1 0,-1 6,0 0,-6 13,0-1,6 7,0 0,-6 6,0 0,-6 6,0 0,6 0,0 1,-6 5,0 0,6-5,0-1,-7-6,1 0,6-6,0 0,0-1,0 1,0-12,0-1,0 0,0 1,0-32,0 1,0-1,0 0,0-18,0 0,0 0,0 0,0 6,0-1,0 1,0 0,0 0,0 0,0 7,0-1,0 0,0 0,0 0,0 1,0-1,0 0,0 6,0 1,0-7,0 0,6 13,1-1,-1 1,0 0,0-1,0 1,7 12,-1 0,1 0,-1 0,7 6,-1 0,1 7,-1-1,1 7,0-1,-7 1,0-1,1 1,-1 0,1-7,-1 0,0 1,1-1,-13 1,0-1,0 0,0 1,0-7,0 0,-6 7,-1-1,-11-6,-1 0,1 1,-1-1,-6 0,0 0,7 0,-1 1,7-7,-1 0,1 0,0 0,5 0,1 0,6-7,0 1,6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6"/>
    </inkml:context>
    <inkml:brush xml:id="br0">
      <inkml:brushProperty name="width" value="0.05476" units="cm"/>
      <inkml:brushProperty name="height" value="0.05476" units="cm"/>
      <inkml:brushProperty name="color" value="#F2395B"/>
    </inkml:brush>
  </inkml:definitions>
  <inkml:trace contextRef="#ctx0" brushRef="#br0">98500 17250,'0'25,"0"-13,0 1,0 5,0 1,0 0,0-1,0 1,0 0,0 5,0 1,0 0,0 0,6-6,0-1,-6-5,0-1,7 0,-1 1,-6-7,0 0,6 1,0-1,7-6,-1 0,-6-6,1-1,-1-5</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0"/>
    </inkml:context>
    <inkml:brush xml:id="br0">
      <inkml:brushProperty name="width" value="0.05476" units="cm"/>
      <inkml:brushProperty name="height" value="0.05476" units="cm"/>
      <inkml:brushProperty name="color" value="#F2385B"/>
    </inkml:brush>
  </inkml:definitions>
  <inkml:trace contextRef="#ctx0" brushRef="#br0">102261 16049,'13'-12,"-13"5,0 1,6 0,0 0,-6 0,0-1,0 1,0 0,0 0,0 0,0-7,0 1,0 5,0 1,-6 0,0 0,0 0,-1-1,-5 1,0 0,5 6,1 0,0 0,0 0,-7 0,1 0,6 12,0 1,-7 5,1 1,5 0,1-1,-6 7,-1 0,13 0,0 0,-6-7,0 1,6-7,0 1,0 5,0 1,6-7,0 1,1-7,-1 0,0 1,0-1,0-6,1 0,5 0,1 0,-1-6,0-1,-5 1,-1 0,6-7,1 1,-1-7,0 1,-5-1,-1 1,0 5,0 1,0-7,1 0,-7 7,0 0,6 5,0 1,-6 0,0 0,0 0,0-1,0 14,0-1,-6 0,0 0,6 0,0 1,-7 5,1 0,6 1,0-1,0 1,0-1,0-6,0 1,0 5,0 0,0-5,0-1,6 0,1 0,-1-6,0 0,7 0,-1 0,-6 0,0 0,7-6,-1 0,1 0,-1-1,0 1,1 0,-1-6,1-1,-7 1,0-1,0 7,1 0,-7 0,0-1,0-5,0 0,6 5</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1"/>
    </inkml:context>
    <inkml:brush xml:id="br0">
      <inkml:brushProperty name="width" value="0.05476" units="cm"/>
      <inkml:brushProperty name="height" value="0.05476" units="cm"/>
      <inkml:brushProperty name="color" value="#F2385B"/>
    </inkml:brush>
  </inkml:definitions>
  <inkml:trace contextRef="#ctx0" brushRef="#br0">103550 15925,'0'-13,"6"13,0 0,1 13,-1-1,0 0,0 1,-6-1,0 1,6 5,1 1,-7 0,0-1,0-5,0-1,0 7,0-1,0-11,0-1,0 0,0 0,0 1,0-1,0-12,0-1,0 1,0 0,0-13,0 1,0-1,0 0,6-6,0 1,6 5,1 0,-7 7,0-1,7-5,-1-1,0 7,1-1,-7 7,0 0,7 0,-1-1,1 7,-1 0,-6-6,0 0,7 6,-1 0,-6 0,1 0,-7 6,0 0,6 1</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1"/>
    </inkml:context>
    <inkml:brush xml:id="br0">
      <inkml:brushProperty name="width" value="0.05476" units="cm"/>
      <inkml:brushProperty name="height" value="0.05476" units="cm"/>
      <inkml:brushProperty name="color" value="#F2385B"/>
    </inkml:brush>
  </inkml:definitions>
  <inkml:trace contextRef="#ctx0" brushRef="#br0">104811 15936,'13'-12,"-13"6,0 0,6-1,0 1,0-6,0-1,-6 1,0 0,0 5,0 1,7 0,-1 0,-6 0,0-1,-6 7,-1 0,-5-6,0 0,-1 6,1 0,-7 6,1 0,5 1,1-1,-1 6,1 1,0-1,-1 0,7 1,0-1,6 1,0-1,0 0,0 1,0-1,0 1,0-7,0 0,6 0,0 0,0 1,1-1,5 0,0 0,1-6,-1 0,1 6,-1 1,0-7,1 0,-1 0,1 0,-7 0,0 0,0 6,0 0,1-6,-1 0,-6 6,0 1,0-1,0 0,-6 0,-1 0,-5 1,0-1,-7 0,0 0,1 7,-1-1,7-6,-1 0,1 1,0-1,5-6,1 0,0 0,0 0,0 0,-1 0,7-6,0-1,-6 1,0 0,6-6,0-1,0-5,0-1,6 13</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2"/>
    </inkml:context>
    <inkml:brush xml:id="br0">
      <inkml:brushProperty name="width" value="0.05476" units="cm"/>
      <inkml:brushProperty name="height" value="0.05476" units="cm"/>
      <inkml:brushProperty name="color" value="#F2385B"/>
    </inkml:brush>
  </inkml:definitions>
  <inkml:trace contextRef="#ctx0" brushRef="#br0">105787 16098,'0'13,"6"-7,1 0,5-6,0 0,1 0,-1 0,1 0,-1 0,0 0,1 0,5 0,1 0,-7-6,1 0,-1-7,0 1,-5 6,-1 0,0-7,0 1,0-7,1 1,-1 5,0 1,-6-1,0 1,0 0,0-1,-6 7,0 0,-1-7,1 1,-6 12,-1 0,-5 0,-1 0,1 0,-1 0,1 6,-1 0,0 7,1-1,-1 7,1-1,5 1,1 0,-1-1,1 1,12-1,0 1,0-7,0 1,0 5,0 1,19 0,-1-1,1-12,-1 1,1 5,0 0,12-12,0 0,-7 7,1-1,-6-6,-1 0,13-13,0 1,0 6,0 0,-12-1,-1 1,-5-6</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5"/>
    </inkml:context>
    <inkml:brush xml:id="br0">
      <inkml:brushProperty name="width" value="0.05476" units="cm"/>
      <inkml:brushProperty name="height" value="0.05476" units="cm"/>
      <inkml:brushProperty name="color" value="#F2385B"/>
    </inkml:brush>
  </inkml:definitions>
  <inkml:trace contextRef="#ctx0" brushRef="#br0">109137 15812,'0'-12,"-6"12,-1 0,7 12,0 1,-6 5,0 1,0 6,0 0,-1 6,1 0,0 6,0 0,0-6,-1 0,1-6,0 0,6-7,0 1,0-7,0 1,0-7,0 0,0 0,0 0,6 1,0-1,1-12,-1-1,-6 1</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5"/>
    </inkml:context>
    <inkml:brush xml:id="br0">
      <inkml:brushProperty name="width" value="0.05476" units="cm"/>
      <inkml:brushProperty name="height" value="0.05476" units="cm"/>
      <inkml:brushProperty name="color" value="#F2385B"/>
    </inkml:brush>
  </inkml:definitions>
  <inkml:trace contextRef="#ctx0" brushRef="#br0">108900 18800,'0'13,"0"-7,0 0,0 0,0 1,0-1,0 0,6 0,1 1,-7-14,0 1,0 0,0 0,0-7,0 1,0 5</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7"/>
    </inkml:context>
    <inkml:brush xml:id="br0">
      <inkml:brushProperty name="width" value="0.05476" units="cm"/>
      <inkml:brushProperty name="height" value="0.05476" units="cm"/>
      <inkml:brushProperty name="color" value="#F2385B"/>
    </inkml:brush>
  </inkml:definitions>
  <inkml:trace contextRef="#ctx0" brushRef="#br0">109050 16037,'0'-13,"0"7,0 0,0 0,0 0,0-1,0 1,0 0,0 0,0 0,0-1,0 1,0 0,0 12,0 0,0 1,0-1,6 0,0 0,0-6,1 0,-1 6,0 1,0-7,0 0,1 0,-1 0,0 6,0 0,-6 0,0 0,7 1,-1-1,-6 6,0 1,0-7,0 0,0 7,0-1,-6 7,-1-1,1-5,0-1,-7 13,1 0,6-7,0 1,-7-1,1 1,-1 6,1 0,6-13,-1 1,1-1,0 0,6-5,0-1,0-12,0-1,6-5,0 0,-6 5,0 1,7 0,-1 0,0-7</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11:08:58"/>
    </inkml:context>
    <inkml:brush xml:id="br0">
      <inkml:brushProperty name="width" value="0.05476" units="cm"/>
      <inkml:brushProperty name="height" value="0.05476" units="cm"/>
      <inkml:brushProperty name="color" value="#F2385B"/>
    </inkml:brush>
  </inkml:definitions>
  <inkml:trace contextRef="#ctx0" brushRef="#br0">108700 18925,'0'13,"0"-7,0 0,6-6,0 0,-6 6,0 1,7-7,-1 0,0 0,0 0,-6-7,0 1,0 0,0 0,0-1,0 1,7 0,-1 0,-6-1,0 1,-6 6,-1 0,1 6,0 1,6-1,0 0,0 0,0 1,0-1,0 0,6-6,0 0,-6-6</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6"/>
    </inkml:context>
    <inkml:brush xml:id="br0">
      <inkml:brushProperty name="width" value="0.05476" units="cm"/>
      <inkml:brushProperty name="height" value="0.05476" units="cm"/>
      <inkml:brushProperty name="color" value="#F2395B"/>
    </inkml:brush>
  </inkml:definitions>
  <inkml:trace contextRef="#ctx0" brushRef="#br0">99180 17525,'0'-13,"0"7,0 0,-6 6,0 0,0 0,-1 0,-5 12,0 1,5-7,1 0,0 7,0-1,0-6,-1 0,7 7,0-1,0-5,0-1,0 0,0 0,7 0,-1 1,0-1,0 0,7-6,-1 0,0 6,1 0,-1 1,1-1,-1 0,0 0,-5 7,-1-1,0-6,0 0,-6 1,0-1,7 0,-1 0,-6 0,0 1,-13-1,1 0,-1-6,1 0,0 6,-1 1,-5-7,-1 0,0 0,1 0,5 0,1 0,-1 6,1 0,6 0,0 0,-1 1,1-1,0-6</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7"/>
    </inkml:context>
    <inkml:brush xml:id="br0">
      <inkml:brushProperty name="width" value="0.05476" units="cm"/>
      <inkml:brushProperty name="height" value="0.05476" units="cm"/>
      <inkml:brushProperty name="color" value="#F2395B"/>
    </inkml:brush>
  </inkml:definitions>
  <inkml:trace contextRef="#ctx0" brushRef="#br0">101050 17644,'-13'0,"7"12,0 0,6 1,0-1,0 1,0-1,0-6,0 0,0 7,0-1,6 7,0 0,0-13,1 0,-1 6,0 1,6-13,1 0,-1 0,1 0,-1 0,0 0,1-6,-1-1,1-11,-1-1,-6 7,0-1,0-5,1-1,-7 7,0-1,0 1,0-1,-7 7,1 0,-6 0,0 0,-1 6,1 0,-7 0,1 0,5 0,1 0,-7 0,1 0,5 6,1 0,6 0,-1 0,1-6,0 0,6 7,0-1,12-6,1 0,5 0,1 0,6 0,0 0,-1-6,1-1,6 7,0 0,-6-6,0 0,-1 6,1 0,-6-6,-1 0,-5 6,-1 0,1 0,-1 0,0 0,1 0,-13-7,0 1,0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7"/>
    </inkml:context>
    <inkml:brush xml:id="br0">
      <inkml:brushProperty name="width" value="0.05476" units="cm"/>
      <inkml:brushProperty name="height" value="0.05476" units="cm"/>
      <inkml:brushProperty name="color" value="#F2395B"/>
    </inkml:brush>
  </inkml:definitions>
  <inkml:trace contextRef="#ctx0" brushRef="#br0">102450 17050,'0'25,"0"-13,0 1,0 11,0 1,0 6,0 0,0 6,0 1,0 5,0 0,0 1,0-1,6 1,1-1,-7-12,0 0,0 0,0 0,0-6,0 0,0-13,0 0,0-5,0-1,0-12,0-1,0-5,0 0,-7-1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8"/>
    </inkml:context>
    <inkml:brush xml:id="br0">
      <inkml:brushProperty name="width" value="0.05476" units="cm"/>
      <inkml:brushProperty name="height" value="0.05476" units="cm"/>
      <inkml:brushProperty name="color" value="#F2395B"/>
    </inkml:brush>
  </inkml:definitions>
  <inkml:trace contextRef="#ctx0" brushRef="#br0">104350 17787,'0'25,"6"-19,0 0,1 0,-1 0,6-6,1 0,5 0,1 0,-13 0,0 0,7-6,-1 0,-6 0,0 0,7-1,-1 1,-12 0,0 0,6 0,1-1,-7 1,0 0,-7 0,1 0,0-7,0 1,-7 6,1-1,6 1,0 0,-7 6,1 0,-1 0,1 0,6 0,0 0,-1 12,1 1,0-1,0 1,6 11,0 1,0 0,0 0,0-7,0 1,0 0,0-1,0 1,0 0,0-13,0 0,6 6,0 1,0-13,1 0,-1 0,0 0,6 0,1 0,-1-13,1 1,-1-7,0 1,1-7,-1 0,1 0,-1 0,0 1,1-1,-1 6,1 1,-7 5,0 1,0 12,0 0,1 0,-1 0,0 0,0 0,0 12,1 1,-1-1,0 0,-6 7,0 0,0-1,0 1,6-1,0 1,-6 0,0-1,7-5,-1-1,-6-6,0 1,6-7,0 0,0 0,1 0,-1 0,0 0,0-7,0 1,7-12,-1-1,1 7,-1-1,0-12,1 0,-1 7,1-1,-1 7,0-1,-5 1,-1 0,0 5,0 1,0 6,1 0,-1 0,0 0,-6 6,0 1,0-1,0 0,6 13,0-1,-6-5,0-1,7 7,-1-1,-6-5,0-1,0 1,0-1,0-6,0 0,6 1,0-1,-6 0,0 0,6-6,1 0,-1-6</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8"/>
    </inkml:context>
    <inkml:brush xml:id="br0">
      <inkml:brushProperty name="width" value="0.05476" units="cm"/>
      <inkml:brushProperty name="height" value="0.05476" units="cm"/>
      <inkml:brushProperty name="color" value="#F2395B"/>
    </inkml:brush>
  </inkml:definitions>
  <inkml:trace contextRef="#ctx0" brushRef="#br0">106750 17450,'0'13,"6"-13,0 0,1 0,-1 0,12 6,1 0,0 0,-1 1,13-7,0 0,0 0,0 0,-6 0,0 0,-1 0,1 0,-12 0,-1 0,0-7,1 1,-13 0,0 0,0-1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9"/>
    </inkml:context>
    <inkml:brush xml:id="br0">
      <inkml:brushProperty name="width" value="0.05476" units="cm"/>
      <inkml:brushProperty name="height" value="0.05476" units="cm"/>
      <inkml:brushProperty name="color" value="#F2395B"/>
    </inkml:brush>
  </inkml:definitions>
  <inkml:trace contextRef="#ctx0" brushRef="#br0">107562 17150,'0'12,"0"1,0-1,0 1,0-1,-6 7,0-1,6 1,0 0,0 5,0 1,6 0,0 0,-6 0,0-1,7-5,-1 0,-6-1,0 1,6-13,0 0,0 1,1-1,-1-6,0 0,0-6,0-1,7-5,-1 0,-6-7,1 0,5 1,0-1,1-6,-1 0,7 1,0-1,-13 12,0 1,6 0,1-1,-7 7,0 0,0-1,1 1,-1 6,0 0,-6 6,0 1,6 5,0 1,-6-1,0 0,0 7,0 0,0-1,0 1,0-1,0 1,0-7,0 1,0-1,0 1,0-7,0 0,0 0,0 1,0-14,0 1,0-6,0-1,7-5,-1-1,-6 7,0-1,0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9"/>
    </inkml:context>
    <inkml:brush xml:id="br0">
      <inkml:brushProperty name="width" value="0.05476" units="cm"/>
      <inkml:brushProperty name="height" value="0.05476" units="cm"/>
      <inkml:brushProperty name="color" value="#F2395B"/>
    </inkml:brush>
  </inkml:definitions>
  <inkml:trace contextRef="#ctx0" brushRef="#br0">108513 16750,'-13'12,"13"-5,0-1,0 6,0 1,0-1,0 1,0-1,0 1,13-1,-1 1,-6-1,1 1,-1-7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4:01"/>
    </inkml:context>
    <inkml:brush xml:id="br0">
      <inkml:brushProperty name="width" value="0.04167" units="cm"/>
      <inkml:brushProperty name="height" value="0.04167" units="cm"/>
      <inkml:brushProperty name="color" value="#FED406"/>
    </inkml:brush>
  </inkml:definitions>
  <inkml:trace contextRef="#ctx0" brushRef="#br0">45050 41011 999,'23'-11'0,"-3"3"0,-3 3 0,-3 4 0,-1 1 0,-1 0 0,1 0 0,-1 0 0,1-1 0,0 0 0,2-1 0,0 0 0,1-1 0,0 1 0,2 1 0,0 1 0,1-1 0,1 0 0,0-1 0,2-1 0,-2 1 0,-2 0 0,-2 0 0,-2 2 0,2 0 0,6-2 0,8 0 0,7 0 0,3-1 0,-1 0 0,-1 0 0,0 0 0,-1 0 0,0 1 0,1 1 0,-1 0 0,0 1 0,2-1 0,0-1 0,1-1 0,1 0 0,1 1 0,3 1 0,0 1 0,2-1 0,-1 0 0,1-1 0,-1 0 0,1-1 0,-1 0 0,1-1 0,-1 1 0,1 1 0,1 0 0,0 0 0,1 2 0,1 0 0,-2-2 0,0 0 0,-1 0 0,-2-1 0,-1 1 0,-1 1 0,-2 1 0,1 0 0,1 0 0,3 0 0,3 0 0,-3-1 0,-7 0 0,-7-1 0,-6 0 0,-3-1 0,5 1 0,3 1 0,4 0 0,3 1 0,0-1 0,1-1 0,1-1 0,1 0 0,0 1 0,2 1 0,0 1 0,-2-1 0,-3 0 0,-5-1 0,-3 0 0,-2-1 0,-2 1 0,0 1 0,0 1 0,-2-1 0,-1 0 0,0-1 0,0-1 0,-2 0 0,-1 0 0,0 0 0,-1 0 0,-1 0 0,0 1 0,-2 1 0,0 1 0,-1 0 0,0 0 0,-2 0 0,0 0 0,-1-1 0,-1-1 0,0-2 0,-1-2 0,-4 1 0,-6 1 0,-6 2 0,-7 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09"/>
    </inkml:context>
    <inkml:brush xml:id="br0">
      <inkml:brushProperty name="width" value="0.05476" units="cm"/>
      <inkml:brushProperty name="height" value="0.05476" units="cm"/>
      <inkml:brushProperty name="color" value="#F2395B"/>
    </inkml:brush>
  </inkml:definitions>
  <inkml:trace contextRef="#ctx0" brushRef="#br0">108950 17557,'12'0,"1"0,-1 0,7 0,-1 0,7 0,0 0,0 0,-1 0,-5-7,0 1,-7 6,0 0,-5-6,-1-1,-12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0"/>
    </inkml:context>
    <inkml:brush xml:id="br0">
      <inkml:brushProperty name="width" value="0.05476" units="cm"/>
      <inkml:brushProperty name="height" value="0.05476" units="cm"/>
      <inkml:brushProperty name="color" value="#F2395B"/>
    </inkml:brush>
  </inkml:definitions>
  <inkml:trace contextRef="#ctx0" brushRef="#br0">109250 17300,'0'12,"0"-5,0-1,0 0,0 0,0 13,0-1,0 1,0 0,0 5,0 1,0 0,0 0,0 0,0 0,0-7,0 1,0-7,0 1,0-1,0 0,0-5,0-1,6-6,0 0,1 0,-1 0,0-6,0-1,7-5,-1 0,7-7,-1 0,-5 1,-1-1,7-6,0 0,-7 7,0-1,1 7,-1-1,-6 7,1 0,-1 6,0 0,0 0,0 0,-6 6,0 0,7 7,-1-1,-6 7,0-1,0 1,0 0,0-1,0 1,0-7,0 1,0-1,0 1,0-7,0 0,0 0,0 0,6-6,0 0,1-6,-1 0,-6-6,0-1,0-12,0 1,0 11,0 1,0-7</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0"/>
    </inkml:context>
    <inkml:brush xml:id="br0">
      <inkml:brushProperty name="width" value="0.05476" units="cm"/>
      <inkml:brushProperty name="height" value="0.05476" units="cm"/>
      <inkml:brushProperty name="color" value="#F2395B"/>
    </inkml:brush>
  </inkml:definitions>
  <inkml:trace contextRef="#ctx0" brushRef="#br0">110162 16912,'0'-12,"-6"12,0 0,6 6,0 0,0 1,0-1,0 6,0 1,0-1,0 1,6-1,0 1,7 5,-1 1,1-7,-1 1,-6-7,1 0,-1 7</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1"/>
    </inkml:context>
    <inkml:brush xml:id="br0">
      <inkml:brushProperty name="width" value="0.05476" units="cm"/>
      <inkml:brushProperty name="height" value="0.05476" units="cm"/>
      <inkml:brushProperty name="color" value="#F2395B"/>
    </inkml:brush>
  </inkml:definitions>
  <inkml:trace contextRef="#ctx0" brushRef="#br0">110612 17761,'-12'13,"12"-7,0 0,0 0,0 1,12-7,1 0,-1 6,1 0,-1-6,0 0,1 0,-1 0,1-6,-1 0,0-1,1 1,-1 0,1 0,-7 0,0-1,-6-5,0 0,6 5,0 1,-6-6,0-1,-6 7,0 0,0 0,0 0,-1-1,1 1,-6 0,-1 0,1 6,0 0,5 0,1 0,-6 6,-1 0,7 7,0-1,6 0,0 1,-6 5,0 1,6-7,0 1,0 5,0 1,0-6,0-1,6 0,0 1,0-7,0 0,1 0,-1 1,6-1,1 0,-1-6,0 0,7-6,0 0,-1-7,1 1,-1-7,1 1,6-1,-1 0,-5-6,0 1,-7 5,0 0,1 7,-1 0,-6-1,1 1,-1-1,0 1,0 6,0-1,-6 1,0 0,-6 18,0 1,0-7,0 0,6 7,0-1,-7 1,1-1,6 0,0 1,0-1,0 1,0-1,0 0,6-5,1-1,5 6,0 1,1-7,-1 0,1 0,-1 1,0-1,1 0,-1 0,1 0,-7-6,0 0,0 7,0-1,1-6,-1 0,-6 6,0 0,0 0,0 1,-6-1,-1 0,-5 6,0 1,-7-7,0 0,1 7,-1-1,1-6,-1 1,7-1,-1 0,1 0,-1 0,7 1,0-1,0-6,0 0,12-6,0-1,6 1,1 0,-7 0,0 0,7-7</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1"/>
    </inkml:context>
    <inkml:brush xml:id="br0">
      <inkml:brushProperty name="width" value="0.05476" units="cm"/>
      <inkml:brushProperty name="height" value="0.05476" units="cm"/>
      <inkml:brushProperty name="color" value="#F2395B"/>
    </inkml:brush>
  </inkml:definitions>
  <inkml:trace contextRef="#ctx0" brushRef="#br0">114100 18625,'13'0,"-13"-6,0-1,0-5</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5"/>
    </inkml:context>
    <inkml:brush xml:id="br0">
      <inkml:brushProperty name="width" value="0.05476" units="cm"/>
      <inkml:brushProperty name="height" value="0.05476" units="cm"/>
      <inkml:brushProperty name="color" value="#F2395B"/>
    </inkml:brush>
  </inkml:definitions>
  <inkml:trace contextRef="#ctx0" brushRef="#br0">97849 23300,'-25'0,"19"0,0 0,-7 0,1 0,-1 0,1 0,0 0,-1 0,1 6,-1 0,7 7,0-1,6-6,0 1,0 5,0 0,0-5,0-1,6 0,0 0,7 0,-1 1,1-1,-1 0,0 0,1 0,-1 1,1-1,-7-6,0 0,6 6,1 0,-7-6,0 0,1 6,-1 1,-6-1,0 0,0 0,0 1,0-1,0 0,0 6,0 1,-6-7,-1 0,1 0,0 1,0-1,-1 0,1 0,0 0,0-6,0 0,-1 7,1-1,0-6,0 0,6-6,0-1,0-5,0 0,0 5,0 1,0 0,0 0,6 0,0-1,0 1,1 0,5 0,0 0,1 6,-1 0,7 0,0 0,-1 0,1 0,-1 0,1 0,6-7,0 1,-1 0,1 0,-6-1,-1 1,-5 0,-1 0,-6 0,1-1,-1 1,0 0,-6 0,0 0,0-1,0 1,0 0,0 0,-6-7,0 1,-13 6,0 0,7 6,0 0,-7-7,0 1,7 6,0 0,-7 6,0 1,13 5,0 0,0 7,0 0,-1-7,1 0,6 7,0 0,6-7,1 1,-1-1,0 0,13 1,-1-1,-5-6,-1 1,7-1,-1 0,-5-6,-1 0,7 0,-1 0,-5-6,-1 0,7-7,-1 1,-5-1,-1 1,-6-7,1 1,-7 11,0 1,6-6</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5"/>
    </inkml:context>
    <inkml:brush xml:id="br0">
      <inkml:brushProperty name="width" value="0.05476" units="cm"/>
      <inkml:brushProperty name="height" value="0.05476" units="cm"/>
      <inkml:brushProperty name="color" value="#F2395B"/>
    </inkml:brush>
  </inkml:definitions>
  <inkml:trace contextRef="#ctx0" brushRef="#br0">99750 23250,'0'13,"6"-13,0 0,1 6,-1 0,6 0,1 1,5-7,1 0,-7 0,1 0,-1 0,0 0,7 0,0 0,-13 0,0 0,6 0,1 0,-13-7,0 1,-6 0,-1 0,-5-1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5"/>
    </inkml:context>
    <inkml:brush xml:id="br0">
      <inkml:brushProperty name="width" value="0.05476" units="cm"/>
      <inkml:brushProperty name="height" value="0.05476" units="cm"/>
      <inkml:brushProperty name="color" value="#F2395B"/>
    </inkml:brush>
  </inkml:definitions>
  <inkml:trace contextRef="#ctx0" brushRef="#br0">100200 23000,'0'25,"0"-7,0 1,0 0,0-1,0 7,0 0,0-6,0-1,0 1,0 0,6-1,0 1,-6-7,0 1,7-1,-1 0,0 1,0-1,-6-5,0-1,6-6,1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5"/>
    </inkml:context>
    <inkml:brush xml:id="br0">
      <inkml:brushProperty name="width" value="0.05476" units="cm"/>
      <inkml:brushProperty name="height" value="0.05476" units="cm"/>
      <inkml:brushProperty name="color" value="#F2395B"/>
    </inkml:brush>
  </inkml:definitions>
  <inkml:trace contextRef="#ctx0" brushRef="#br0">100768 23262,'-12'-12,"-1"12,1 0,-1 12,1 1,6-7,0 0,6 7,0-1,-7 0,1 1,6-7,0 0,0 7,0-1,6-6,1 1,5-7,0 0,1 6,-1 0,1 0,-1 0,1 1,-1-1,7-6,-1 0,-5 6,-1 0,0 0,1 1,-7-7,0 0,1 6,-1 0,-6 0,0 0,-13 1,1-1,-7 0,1 0,-1 7,0-1,1-6,-1 1,1-1,-1 0,6 0,1 0,6-6,0 0,-1 7,1-1,0-6</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6"/>
    </inkml:context>
    <inkml:brush xml:id="br0">
      <inkml:brushProperty name="width" value="0.05476" units="cm"/>
      <inkml:brushProperty name="height" value="0.05476" units="cm"/>
      <inkml:brushProperty name="color" value="#F2395B"/>
    </inkml:brush>
  </inkml:definitions>
  <inkml:trace contextRef="#ctx0" brushRef="#br0">102887 23218,'-12'-12,"6"18,-1 0,7 0,0 0,0 7,0-1,0-6,0 1,7 5,-1 0,0 7,0 0,0-13,1 0,5 6,0 1,1-13,-1 0,1 0,-1 0,1 0,-1 0,0-6,1-1,-7 1,0 0,-6-6,0-1,6 7,1 0,-7-7,0 1,-7 6,1 0,-6-7,-1 1,1 6,0-1,-7 1,0 0,1-6,-1-1,7 13,-1 0,1-6,-1 0,7 6,0 0,18 6,1 0,5-6,1 0,0 6,-1 1,13-7,0 0,0 0,0 0,1 0,-1 0,-7 0,1 0,-6 0,-1 0,1 0,0 0,-7 0,1 0,-1-7,0 1,-5 6,-1 0,-6-6,0 0,0 0,0-1,0 1,0 0,-6 0,-1 0,1-1,0 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0-11-02T03:44:02"/>
    </inkml:context>
    <inkml:brush xml:id="br0">
      <inkml:brushProperty name="width" value="0.04167" units="cm"/>
      <inkml:brushProperty name="height" value="0.04167" units="cm"/>
      <inkml:brushProperty name="color" value="#FED406"/>
    </inkml:brush>
  </inkml:definitions>
  <inkml:trace contextRef="#ctx0" brushRef="#br0">58412 39712 999,'-9'-16'0,"6"3"0,6 4 0,6 4 0,4 3 0,1 2 0,0 3 0,1 2 0,0 1 0,0-1 0,-2-1 0,0 0 0,0-1 0,-1 0 0,0 0 0,1 0 0,0 1 0,0 0 0,2 1 0,0 1 0,0 0 0,-1 2 0,0 0 0,-1 1 0,-1 0 0,-1-1 0,-1-1 0,0 0 0,-1-1 0,1 2 0,-1 0 0,0 1 0,0 0 0,-1 1 0,0-1 0,-2 0 0,1 0 0,-1 1 0,0-1 0,0 0 0,-1 0 0,-5-1 0,-4 0 0,-3-2 0,-2 1 0,-1 2 0,1 1 0,0 2 0,-1 0 0,1 2 0,0 0 0,0 2 0,-1-2 0,1-1 0,-1-1 0,1-2 0,0-1 0,0 1 0,-1-1 0,1 0 0,-1 1 0,-2 1 0,-1 0 0,-2 1 0,0-1 0,2-1 0,2-1 0,1-2 0,0-1 0,1 1 0,0-1 0,-1 0 0,0 0 0,0 0 0,-1 1 0,-1-1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6"/>
    </inkml:context>
    <inkml:brush xml:id="br0">
      <inkml:brushProperty name="width" value="0.05476" units="cm"/>
      <inkml:brushProperty name="height" value="0.05476" units="cm"/>
      <inkml:brushProperty name="color" value="#F2395B"/>
    </inkml:brush>
  </inkml:definitions>
  <inkml:trace contextRef="#ctx0" brushRef="#br0">104375 22900,'-13'0,"7"0,0 0,6 12,0 1,0 5,0 1,0 0,0-1,0 13,0 0,0 0,0 0,6 7,0-1,-6 6,0 1,0-1,0 0,0-12,0 0,0-6,0 0,0-12,0-1,0 0,0 1,0-19</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7"/>
    </inkml:context>
    <inkml:brush xml:id="br0">
      <inkml:brushProperty name="width" value="0.05476" units="cm"/>
      <inkml:brushProperty name="height" value="0.05476" units="cm"/>
      <inkml:brushProperty name="color" value="#F2395B"/>
    </inkml:brush>
  </inkml:definitions>
  <inkml:trace contextRef="#ctx0" brushRef="#br0">105850 22810,'12'-25,"-5"19,-1 0,6 0,1-1,-1 1,0 0,1 6,-1 0,1 6,-1 0,-12 13,0 0,6-1,0 1,-6 0,0-1,0 1,0-1,0-5,0-1,0 1,0-1,0-6,0 0,0 1,0-1,0-12,0-1,0-5,0 0,0-7,0 0,13-5,-1-1,-6 12,1 1,-1-7,0 1,6 5,1 1,-7-1,0 1,0 6,1 0,-1 6,0 0,0 0,0 0,-6 12,0 0,0-5,0-1,0 6,0 1,7-7,-1 0,6 0,1 1,-1-1,0 0,1 0,-1 0,1-6,-1 0,7 0,-1 0,1 0,-1 0,1 0,0 0,-13-6,0 0,0 0,0 0,1-1,-1 1,-6 0,0 0,-6-7,-1 1,1 6,0-1,-6 1,-1 0,-5 6,-1 0,7 0,-1 0,1 0,-1 0,1 0,0 0,-1 12,1 1,6 5,-1 1,7-6,0-1,0 0,0 1,0 5,0 1,7-7,-1 1,6-1,1 1,-1-7,0 0,7 0,0 0,-1-6,1 0,6-6,-1 0,-5 0,0 0,5-13,1 0,-6 7,-1 0,-5-7,-1 0,1 1,-1-1,0-6,1 0,-13 7,0-1,6-6,0 1,0-7,1 0,-7 12,0 0,0 1,0-1,0 7,0-1,0 7,0 0,0 12,0 0,0 13,0 0,0 5,0 1,0 0,0 0,-7 0,1-1,6 7,0 0,0-6,0 0,0 0,0 0,0-7,0 1,6 0,1-1,-1-12,0 1,0-1,0 0,1-6,-1 0,6 0,1 0,-7-12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8"/>
    </inkml:context>
    <inkml:brush xml:id="br0">
      <inkml:brushProperty name="width" value="0.05476" units="cm"/>
      <inkml:brushProperty name="height" value="0.05476" units="cm"/>
      <inkml:brushProperty name="color" value="#F2395B"/>
    </inkml:brush>
  </inkml:definitions>
  <inkml:trace contextRef="#ctx0" brushRef="#br0">109461 23237,'0'-12,"-6"12,0 0,-13-6,0-1,1 7,-1 0,1-6,-1 0,6 12,1 0,0 7,-1-1,1 1,-1-1,13 7,0 0,-6-1,0 1,6-1,0 1,0-6,0-1,6 0,0 1,1-7,-1 0,6 1,1-1,-1-6,0 0,1 0,-1 0,1-6,-1-1,1-5,-1-1,0 1,1 0,-1-7,1 0,-7 7,0-1,0 1,0 0,-6-1,0 1,0 5,0 1,0 12,0 1,0-1,0 0,0 7,0-1,0 0,0 1,7-1,-1 1,0-7,0 0,0 7,1-1,5-6,0 0,-5 1,-1-1,6-6,1 0,-7 0,0 0,0 0,1 0,-1-6</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8"/>
    </inkml:context>
    <inkml:brush xml:id="br0">
      <inkml:brushProperty name="width" value="0.05476" units="cm"/>
      <inkml:brushProperty name="height" value="0.05476" units="cm"/>
      <inkml:brushProperty name="color" value="#F2395B"/>
    </inkml:brush>
  </inkml:definitions>
  <inkml:trace contextRef="#ctx0" brushRef="#br0">110375 23206,'-13'0,"7"0,0 0,12 6,0 0,7-6,-1 0,7 7,0-1,-1-6,1 0,-1 0,1 0,0 0,-1 0,1 0,0 0,-7 0,0 0,-5 0,-1 0,-6-6,0-1,0 1,0 0,-6 0,-1 0,-5-1,0 1,5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9"/>
    </inkml:context>
    <inkml:brush xml:id="br0">
      <inkml:brushProperty name="width" value="0.05476" units="cm"/>
      <inkml:brushProperty name="height" value="0.05476" units="cm"/>
      <inkml:brushProperty name="color" value="#F2395B"/>
    </inkml:brush>
  </inkml:definitions>
  <inkml:trace contextRef="#ctx0" brushRef="#br0">111000 22850,'0'12,"0"1,0-1,0 7,0-1,0 7,0 0,0-6,0-1,0 7,0 0,0 0,0-1,0-5,0 0,0-1,0 1,0-1,0 1,6-13,0 0,-6 1,0-1,13-6,-1 0,-6 0,1 0,-1-13,0 1,6-7,1 1,-1-1,1 1,-1-1,0 0,1-5,-1-1,0 12,1 1,-7 0,0-1,0 7,1 0,-1 6,0 0,0 0,0 0,1 0,-1 0,-6 12,0 1,0-1,0 0,0 1,0-1,0 1,0-1,6 0,0 1,-6-7,0 0,6 0,1 1,-1-1,0 0,-6 0,0 0,6-6,0 0,1 0,-1 0,-6-6,0 0,0-6,0-1,0-5,0-1,-6 7</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9"/>
    </inkml:context>
    <inkml:brush xml:id="br0">
      <inkml:brushProperty name="width" value="0.05476" units="cm"/>
      <inkml:brushProperty name="height" value="0.05476" units="cm"/>
      <inkml:brushProperty name="color" value="#F2395B"/>
    </inkml:brush>
  </inkml:definitions>
  <inkml:trace contextRef="#ctx0" brushRef="#br0">111750 22350,'0'25,"0"-19,0 0,0 13,0-1,0 1,0 0,6-1,1 1,-1-1,0 1,0 0,1-1,-1-5,0-1,0-6,1 0,-1 7</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19"/>
    </inkml:context>
    <inkml:brush xml:id="br0">
      <inkml:brushProperty name="width" value="0.05476" units="cm"/>
      <inkml:brushProperty name="height" value="0.05476" units="cm"/>
      <inkml:brushProperty name="color" value="#F2395B"/>
    </inkml:brush>
  </inkml:definitions>
  <inkml:trace contextRef="#ctx0" brushRef="#br0">112550 23537,'0'13,"0"-7,0 0,0 7,0-1,0 7,0 0,0-7,0 0,6-5,0-1,0 6,0 1,7-13,-1 0,0 0,1 0,-7 0,0 0,0 0,1 0,-1-13,0 1,0-1,0 1,-6 0,0-1,7 1,-1-1,-6 1,0-1,0 7,0 0,-6-7,-1 1,-5 6,0-1,-1 1,1 0,-1 6,1 0,-7 0,1 0,6 6,-1 0,7 7,0-1,-7-5,1-1,12 0,0 0,0 0,0 1,6-1,0 0,7-6,-1 0,-6 0,1 0,5 0,0 0,1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0"/>
    </inkml:context>
    <inkml:brush xml:id="br0">
      <inkml:brushProperty name="width" value="0.05476" units="cm"/>
      <inkml:brushProperty name="height" value="0.05476" units="cm"/>
      <inkml:brushProperty name="color" value="#F2395B"/>
    </inkml:brush>
  </inkml:definitions>
  <inkml:trace contextRef="#ctx0" brushRef="#br0">113600 23450,'0'12,"0"-5,0-1,6 0,0 0,-6 7,0-1,7 0,-1 1,0-1,0 1,-6-1,0 0,0-5,0-1,6 6,1 1,-7-7,0 0,6-18,0-1,0 1,0-1,1 1,-1 0,6 5,1 1,-1-6,0-1,1 1,-1 0,-6 5,1 1,5 0,0 0,-5 6,-1 0,0-6,0-1,0 20,1-1,-7-6,0 1,0 5,0 0,0 1,0-1,0 1,0-1,6 0,0 1,-6-7,0 0,0 7,0-1,0-6,0 0,0 1,0-1,6-6,0 0,1 0,-1 0,6-6,1-1,-1-5,0 0,1 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0"/>
    </inkml:context>
    <inkml:brush xml:id="br0">
      <inkml:brushProperty name="width" value="0.05476" units="cm"/>
      <inkml:brushProperty name="height" value="0.05476" units="cm"/>
      <inkml:brushProperty name="color" value="#F2395B"/>
    </inkml:brush>
  </inkml:definitions>
  <inkml:trace contextRef="#ctx0" brushRef="#br0">115236 23337,'0'-12,"0"6,0-1,-6 1,-1 0,1 6,0 0,-6 0,-1 0,7 0,0 0,-7 6,1 0,0 7,-1-1,1 1,0-1,-1 1,1-1,6 0,-1 1,7-7,0 0,-6 0,0 1,6-1,0 0,6 0,0 0,1 1,-1-1,0-6,0 0,7 6,-1 0,0-6,1 0,-1 0,0 0,1 0,-1 0,-6 7,1-1,-1-6,0 0,0 6,0 0,-6 0,0 1,0-1,0 0,-6 0,0 0,-6 7,-1-1,1 1,-1-1,7 0,0 1,0-7,0 0,-1 1,1-1,0-6,0 0,6-13,0 1,0-1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4"/>
    </inkml:context>
    <inkml:brush xml:id="br0">
      <inkml:brushProperty name="width" value="0.05476" units="cm"/>
      <inkml:brushProperty name="height" value="0.05476" units="cm"/>
      <inkml:brushProperty name="color" value="#F2395B"/>
    </inkml:brush>
  </inkml:definitions>
  <inkml:trace contextRef="#ctx0" brushRef="#br0">98474 28275,'-25'-13,"19"13,-1 0,-5-6,0 0,-1 6,1 0,-1 6,1 0,0 1,-1-1,13 0,0 0,-12 7,-1-1,13-6,0 1,-6 5,0 0,6-5,0-1,0 0,0 0,6 0,0 1,1-1,-1 0,6 0,1 0,5 7,1-1,-7-6,1 1,5 5,1 1,-7-1,1 0,-1 1,0-1,-12 1,0-1,7 0,-1 1,-6-1,0 1,-6-7,-1 0,-5 7,0-1,-1-6,1 0,-1-6,1 0,0 0,-1 0,1 0,-1 0,7 0,0 0,-6 0,-1 0,13-6,0 0,0 0,0 0,0-1,0 1,0-6,0-1,13 7,-1 0,0 0,1-1,-1 1,1 0,5 0,1 0,-1-1,1 1,6 6,-1 0,-5 0,0 0,5-6,1 0,-6 0,-1-1,1 1,0 0,-7 6,0 0,-5-6,-1 0,0-1,0 1,-6 0,0 0,6-7,1 1,-7 6,0-1,-7 1,1 0,0-6,0-1,0 7,-1 0,-5 6,0 0,-1 0,1 0,-1 0,1 0,0 12,-1 1,1-1,-1 0,7 7,0 0,0-1,0 1,6 0,0-1,0 1,0-1,0 1,0 0,6-7,0 1,6-1,1 0,-1-5,1-1,-1-6,0 0,1 0,-1 0,1 0,-1 0,0-6,1-1,-7-5,0 0,7-7,-1 0,-6 7,0-1,7-5,-1-1,-12-6,0 1,6 5,1 0,-1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1T20:31:45"/>
    </inkml:context>
    <inkml:brush xml:id="br0">
      <inkml:brushProperty name="width" value="0.05476" units="cm"/>
      <inkml:brushProperty name="height" value="0.05476" units="cm"/>
      <inkml:brushProperty name="color" value="#F2385B"/>
    </inkml:brush>
  </inkml:definitions>
  <inkml:trace contextRef="#ctx0" brushRef="#br0">94970 47486,'-16'0,"7"0,2 0,-1-7,0-1,-9 0,2 0,-1-7,0-2,0 2,-1 0,-6-1,-1 1,0-17,0 1,8-1,0 0,0-14,-1-1,10-16,-1 1,8-1,0 1,40-1,0 0,24 9,0 0,8-2,0 2,0 6,-1 1,18 0,-1 1,24 14,-1 1,-14 8,-2-1,1 24,1 0,6 32,1-1,-8 16,0-1,-32 18,0-3,-8 10,0 0,-23 7,-2 0,-22 8,-2 0,-14 1,-2-1,-31-1,0 1,-24 1,0-1,-32 7,0 2,-40-9,1 0,23-23,-1-1,9-23,1 0,47-30,0-2,0-7</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4"/>
    </inkml:context>
    <inkml:brush xml:id="br0">
      <inkml:brushProperty name="width" value="0.05476" units="cm"/>
      <inkml:brushProperty name="height" value="0.05476" units="cm"/>
      <inkml:brushProperty name="color" value="#F2395B"/>
    </inkml:brush>
  </inkml:definitions>
  <inkml:trace contextRef="#ctx0" brushRef="#br0">100400 28531,'0'13,"6"-13,0 0,7 0,-1 0,7 0,-1 0,1 0,0 0,-7 0,0 0,13 0,0 0,-13 0,1 0,5 0,1 0,-13 0,0 0,1 0,-1 0,-19-6,1-1,6 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4"/>
    </inkml:context>
    <inkml:brush xml:id="br0">
      <inkml:brushProperty name="width" value="0.05476" units="cm"/>
      <inkml:brushProperty name="height" value="0.05476" units="cm"/>
      <inkml:brushProperty name="color" value="#F2395B"/>
    </inkml:brush>
  </inkml:definitions>
  <inkml:trace contextRef="#ctx0" brushRef="#br0">100700 28250,'0'12,"0"1,0-1,0 1,0-1,0 7,0-1,0 7,0 0,0 6,0 0,0 0,0 0,0-6,0 0,6-7,0 1,-6-7,0 1,7-1,-1 0,0-5,0-1,0-6,1 0,-1 0,0 0,6-6,1-1,-7 1,0 0,7-13,-1 1,0-1,1 1,-1-7,1 0,-7 12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4"/>
    </inkml:context>
    <inkml:brush xml:id="br0">
      <inkml:brushProperty name="width" value="0.05476" units="cm"/>
      <inkml:brushProperty name="height" value="0.05476" units="cm"/>
      <inkml:brushProperty name="color" value="#F2395B"/>
    </inkml:brush>
  </inkml:definitions>
  <inkml:trace contextRef="#ctx0" brushRef="#br0">101700 28587,'12'-12,"-12"6,0-1,0 1,0 0,-6 6,0 0,-1 0,1 0,0 12,0 1,0-1,-1 1,1-1,0 0,6-5,0-1,0 6,0 1,0-7,0 0,12 0,1 1,-7-1,0 0,7-6,-1 0,0 6,1 0,-1 1,1-1,-1-6,1 0,-7 6,0 0,0 0,0 1,1-1,-1 0,-6 0,0 0,0 1,0-1,-6 0,-1 0,1 7,0-1,-6-6,-1 1,-6-1,1 0,-1 0,1 0,5-6,1 0,6 7,-1-1,1-6,0 0,6-6,0-1,6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5"/>
    </inkml:context>
    <inkml:brush xml:id="br0">
      <inkml:brushProperty name="width" value="0.05476" units="cm"/>
      <inkml:brushProperty name="height" value="0.05476" units="cm"/>
      <inkml:brushProperty name="color" value="#F2395B"/>
    </inkml:brush>
  </inkml:definitions>
  <inkml:trace contextRef="#ctx0" brushRef="#br0">103662 28587,'0'25,"0"-13,0 0,0 13,0 0,0-6,0-1,0-5,0-1,0 1,0-1,7-6,-1 0,0 1,0-1,7-6,-1 0,-6 0,0 0,7 0,-1 0,-6-6,1-1,5-5,0 0,-5-7,-1 0,-6 1,0-1,6 7,0-1,-6-5,0-1,-6 7,0-1,0 1,-1-1,-5 7,0 0,-7 0,0 0,7 6,0 0,-1 0,1 0,-1 6,1 0,12 0,0 0,0 1,0-1,12-6,1 0,5 6,1 0,6-6,0 0,-7 0,1 0,-1 0,1 0,0 0,-1 0,1 6,-1 1,1-7,0 0,-7 0,0 0,7 0,0 0,-13 0,0 0,6-7,1 1,-13 0,0 0,0 0,0-1,-13 1,1 0,0 0,-1 0,1-1,-1 1,7 0,0 0,0 0,0-1,-1 1,1 0,0 6,0 0,6 6,0 0,0 13,0 0,0 5,0 1,0 12,0 1,0-1,0 0,0 0,0 1,0-7,0 0,0 6,0 0,0-6,0 0,0-12,0-1,0 7,0 0,0-19,0 0,0 1,0-1,0-12,0-1,6-5,0 0,-6-1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6"/>
    </inkml:context>
    <inkml:brush xml:id="br0">
      <inkml:brushProperty name="width" value="0.05476" units="cm"/>
      <inkml:brushProperty name="height" value="0.05476" units="cm"/>
      <inkml:brushProperty name="color" value="#F2395B"/>
    </inkml:brush>
  </inkml:definitions>
  <inkml:trace contextRef="#ctx0" brushRef="#br0">107050 28794,'12'0,"1"0,-1 0,7 0,-1 0,14 0,-1 0,6 0,0 0,-6-6,0-1,-6 7,0 0,-13 0,1 0,-1 0,0 0,-5 0,-1 0,-12-6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6"/>
    </inkml:context>
    <inkml:brush xml:id="br0">
      <inkml:brushProperty name="width" value="0.05476" units="cm"/>
      <inkml:brushProperty name="height" value="0.05476" units="cm"/>
      <inkml:brushProperty name="color" value="#F2395B"/>
    </inkml:brush>
  </inkml:definitions>
  <inkml:trace contextRef="#ctx0" brushRef="#br0">107950 28350,'0'12,"0"-5,0-1,6 12,0 1,-6 6,0 0,7 0,-1-1,0 7,0 1,0-8,1 1,-7-6,0-1,6 1,0 0,-6-1,0 1,6-13,0 0,-6 1,0-1,7-6,-1 0,0-6,0-1,0-5,1 0,-1-1,0 1,6-13,1 0,-7 6,0 1,7-1,-1 1,-6 5,0 1,1-7,-1 0,6 13,1 0,-7 0,0 0,0 6,0 0,1 0,-1 0,-6 12,0 0,6 1,0-1,0 7,1 0,-7-1,0 1,0-7,0 1,0 5,0 1,0-7,0 1,6-7,0 0,-6 0,0 1,0-1,0 0,6-6,0 0,1-6,-1 0,0-7,0 1,7-1,-1 1,0-1,1 1,-1-7,1 1,5 12,1-1,-7-5,1 0,5 5,1 1,-13 6,0 0,1 0,-1 0,0 0,0 0,0 13,1-1,-7 7,0-1,0-5,0-1,0 7,0-1,6-5,0-1,-6-6,0 1,6-1,0 0,-6 0,0 0,7-6,-1 0,-6-6,0 0,0-6,0-1,0 1,0-1,0-5,0-1,-6-6,-1 0,1 7</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6"/>
    </inkml:context>
    <inkml:brush xml:id="br0">
      <inkml:brushProperty name="width" value="0.05476" units="cm"/>
      <inkml:brushProperty name="height" value="0.05476" units="cm"/>
      <inkml:brushProperty name="color" value="#F2395B"/>
    </inkml:brush>
  </inkml:definitions>
  <inkml:trace contextRef="#ctx0" brushRef="#br0">109950 28050,'12'0,"1"6,-1 0,1 1,-1-1,7 0,-1 0,1 7,0-1,-7-6,0 1,1-7,-1 0,1 6</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7"/>
    </inkml:context>
    <inkml:brush xml:id="br0">
      <inkml:brushProperty name="width" value="0.05476" units="cm"/>
      <inkml:brushProperty name="height" value="0.05476" units="cm"/>
      <inkml:brushProperty name="color" value="#F2395B"/>
    </inkml:brush>
  </inkml:definitions>
  <inkml:trace contextRef="#ctx0" brushRef="#br0">111100 28500,'0'12,"0"1,0-1,0 19,0 0,0 6,0 1,0 5,0 0,0-5,0-1,0 6,0 1,0-1,0 1,0-13,0 0,0 6,0 0,0-12,0 0,0-13,0 0,0-5,0-1,6-12,1-1,-7-11,0-1,0 1,0-1,0-12,0 0,0 0,0 0,0 6</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7"/>
    </inkml:context>
    <inkml:brush xml:id="br0">
      <inkml:brushProperty name="width" value="0.05476" units="cm"/>
      <inkml:brushProperty name="height" value="0.05476" units="cm"/>
      <inkml:brushProperty name="color" value="#F2395B"/>
    </inkml:brush>
  </inkml:definitions>
  <inkml:trace contextRef="#ctx0" brushRef="#br0">110950 28824,'0'-12,"0"6,0 0,0-7,0 1,0 6,0-1,6 1,0 0,1 6,-1 0,12 0,1 0,-6 0,-1 0,7 0,-1 0,1 0,-1 0,1 6,0 0,-1 1,1-1,-13 6,0 1,-6-1,0 0,7 1,-1-1,-12 1,-1-1,-5 1,0-1,-1 7,1-1,-7-5,0-1,1 7,-1-1,7 1,-1 0,7-13,0 0,0 6,0 1,-1-13,1 0,12-13,1 1,-1-7,0 1,0-7,0 0,1 13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11-03T12:22:27"/>
    </inkml:context>
    <inkml:brush xml:id="br0">
      <inkml:brushProperty name="width" value="0.05476" units="cm"/>
      <inkml:brushProperty name="height" value="0.05476" units="cm"/>
      <inkml:brushProperty name="color" value="#F2395B"/>
    </inkml:brush>
  </inkml:definitions>
  <inkml:trace contextRef="#ctx0" brushRef="#br0">112250 27950,'12'0,"-5"0,-1 0,-6 12,0 1,0 5,0 1,0 0,0-1,0 13,0 0,0 7,0-1,0-6,0 0,0-6,0-1,0-5,0 0,0-1,0 1,0-13,0 0,0 1,0-1,6-6,0 0,1-13,-1 1,-6 6,0 0,0-7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9089F-D5C9-4FD8-BA7C-4FBB6C90F884}"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583D3-E08F-42FC-9DFE-26D7CF3140D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kern="1200" dirty="0">
                <a:solidFill>
                  <a:schemeClr val="tx1"/>
                </a:solidFill>
                <a:effectLst/>
                <a:latin typeface="+mn-lt"/>
                <a:ea typeface="+mn-ea"/>
                <a:cs typeface="+mn-cs"/>
              </a:rPr>
              <a:t>今天我分享的论文主题是：用于实体对齐的邻域匹配网络</a:t>
            </a:r>
          </a:p>
          <a:p>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a:t>
            </a:fld>
            <a:endParaRPr lang="zh-CN" altLang="en-US"/>
          </a:p>
        </p:txBody>
      </p:sp>
    </p:spTree>
    <p:extLst>
      <p:ext uri="{BB962C8B-B14F-4D97-AF65-F5344CB8AC3E}">
        <p14:creationId xmlns:p14="http://schemas.microsoft.com/office/powerpoint/2010/main" val="2262653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我们得到</a:t>
            </a:r>
            <a:r>
              <a:rPr lang="en-US" altLang="zh-CN" dirty="0"/>
              <a:t>GCN</a:t>
            </a:r>
            <a:r>
              <a:rPr lang="zh-CN" altLang="en-US" dirty="0"/>
              <a:t>输出的实体嵌入后，考虑对它的单跳邻居们进行下采样。</a:t>
            </a:r>
            <a:endParaRPr lang="en-US" altLang="zh-CN" dirty="0"/>
          </a:p>
          <a:p>
            <a:r>
              <a:rPr lang="zh-CN" altLang="en-US" dirty="0"/>
              <a:t>因为实体的单跳邻居是对齐的关键，但并不是所有的单跳邻居都对实体对齐有积极的贡献，所以第二步，为了选择正确的邻居，我们用下采样过程从单跳邻居中选择信息量最大的实体。</a:t>
            </a:r>
            <a:endParaRPr lang="en-US" altLang="zh-CN" dirty="0"/>
          </a:p>
          <a:p>
            <a:r>
              <a:rPr lang="zh-CN" altLang="en-US" dirty="0"/>
              <a:t>这个采样模块的利用的中心思想是：邻居和中心实体出现在同一上下文中的频率越高，邻居对中心实体的代表性和信息量就越大。</a:t>
            </a:r>
            <a:endParaRPr lang="en-US" altLang="zh-CN" dirty="0"/>
          </a:p>
          <a:p>
            <a:endParaRPr lang="en-US" altLang="zh-CN" dirty="0"/>
          </a:p>
          <a:p>
            <a:r>
              <a:rPr lang="zh-CN" altLang="en-US" dirty="0"/>
              <a:t>给定一个实体</a:t>
            </a:r>
            <a:r>
              <a:rPr lang="en-US" altLang="zh-CN" dirty="0"/>
              <a:t>e</a:t>
            </a:r>
            <a:r>
              <a:rPr lang="zh-CN" altLang="en-US" dirty="0"/>
              <a:t>，采样它的一跳邻居</a:t>
            </a:r>
            <a:r>
              <a:rPr lang="en-US" altLang="zh-CN" dirty="0" err="1"/>
              <a:t>ei</a:t>
            </a:r>
            <a:r>
              <a:rPr lang="en-US" altLang="zh-CN" dirty="0"/>
              <a:t>-j</a:t>
            </a:r>
            <a:r>
              <a:rPr lang="zh-CN" altLang="en-US" dirty="0"/>
              <a:t>的概率如下，用</a:t>
            </a:r>
            <a:r>
              <a:rPr lang="en-US" altLang="zh-CN" dirty="0"/>
              <a:t>P</a:t>
            </a:r>
            <a:r>
              <a:rPr lang="zh-CN" altLang="en-US" dirty="0"/>
              <a:t>来表示。</a:t>
            </a:r>
            <a:endParaRPr lang="en-US" altLang="zh-CN" dirty="0"/>
          </a:p>
          <a:p>
            <a:r>
              <a:rPr lang="zh-CN" altLang="en-US" dirty="0"/>
              <a:t>其中</a:t>
            </a:r>
            <a:r>
              <a:rPr lang="en-US" altLang="zh-CN" dirty="0"/>
              <a:t>hi</a:t>
            </a:r>
            <a:r>
              <a:rPr lang="zh-CN" altLang="en-US" dirty="0"/>
              <a:t>和</a:t>
            </a:r>
            <a:r>
              <a:rPr lang="en-US" altLang="zh-CN" dirty="0"/>
              <a:t>hi-j</a:t>
            </a:r>
            <a:r>
              <a:rPr lang="zh-CN" altLang="en-US" dirty="0"/>
              <a:t>分别是实体</a:t>
            </a:r>
            <a:r>
              <a:rPr lang="en-US" altLang="zh-CN" dirty="0" err="1"/>
              <a:t>ei</a:t>
            </a:r>
            <a:r>
              <a:rPr lang="zh-CN" altLang="en-US" dirty="0"/>
              <a:t>和实体</a:t>
            </a:r>
            <a:r>
              <a:rPr lang="en-US" altLang="zh-CN" dirty="0" err="1"/>
              <a:t>ei</a:t>
            </a:r>
            <a:r>
              <a:rPr lang="en-US" altLang="zh-CN" dirty="0"/>
              <a:t>-j</a:t>
            </a:r>
            <a:r>
              <a:rPr lang="zh-CN" altLang="en-US" dirty="0"/>
              <a:t>的在上一步得到的学习嵌入。</a:t>
            </a:r>
            <a:r>
              <a:rPr lang="en-US" altLang="zh-CN" dirty="0" err="1"/>
              <a:t>Ws</a:t>
            </a:r>
            <a:r>
              <a:rPr lang="zh-CN" altLang="en-US" dirty="0"/>
              <a:t>是共享权重矩阵。</a:t>
            </a:r>
            <a:endParaRPr lang="en-US" altLang="zh-CN" dirty="0"/>
          </a:p>
          <a:p>
            <a:endParaRPr lang="en-US" altLang="zh-CN" dirty="0"/>
          </a:p>
          <a:p>
            <a:r>
              <a:rPr lang="zh-CN" altLang="en-US" dirty="0"/>
              <a:t>这个采样阶段，本质上是给实体构造了一个邻域的判别子图。</a:t>
            </a:r>
          </a:p>
        </p:txBody>
      </p:sp>
      <p:sp>
        <p:nvSpPr>
          <p:cNvPr id="4" name="灯片编号占位符 3"/>
          <p:cNvSpPr>
            <a:spLocks noGrp="1"/>
          </p:cNvSpPr>
          <p:nvPr>
            <p:ph type="sldNum" sz="quarter" idx="5"/>
          </p:nvPr>
        </p:nvSpPr>
        <p:spPr/>
        <p:txBody>
          <a:bodyPr/>
          <a:lstStyle/>
          <a:p>
            <a:fld id="{013583D3-E08F-42FC-9DFE-26D7CF3140D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那么，在采样之后的阶段</a:t>
            </a:r>
            <a:r>
              <a:rPr lang="en-US" altLang="zh-CN" dirty="0"/>
              <a:t>NMN</a:t>
            </a:r>
            <a:r>
              <a:rPr lang="zh-CN" altLang="en-US" dirty="0"/>
              <a:t>只对这个判别子图中的邻居进行操作。</a:t>
            </a:r>
            <a:endParaRPr lang="en-US" altLang="zh-CN" dirty="0"/>
          </a:p>
          <a:p>
            <a:endParaRPr lang="en-US" altLang="zh-CN" dirty="0"/>
          </a:p>
          <a:p>
            <a:r>
              <a:rPr lang="zh-CN" altLang="en-US" dirty="0"/>
              <a:t>第三步邻域匹配阶段，我们希望找出对应</a:t>
            </a:r>
            <a:r>
              <a:rPr lang="en-US" altLang="zh-CN" dirty="0"/>
              <a:t>KG</a:t>
            </a:r>
            <a:r>
              <a:rPr lang="zh-CN" altLang="en-US" dirty="0"/>
              <a:t>中的每个候选实体，该实体的哪些邻居与目标实体的子图中的相邻节点密切相关。这些信息对于决定是否应该对齐两个实体（来自两个</a:t>
            </a:r>
            <a:r>
              <a:rPr lang="en-US" altLang="zh-CN" dirty="0"/>
              <a:t>KG</a:t>
            </a:r>
            <a:r>
              <a:rPr lang="zh-CN" altLang="en-US" dirty="0"/>
              <a:t>）至关重要。</a:t>
            </a:r>
            <a:endParaRPr lang="en-US" altLang="zh-CN" dirty="0"/>
          </a:p>
          <a:p>
            <a:r>
              <a:rPr lang="zh-CN" altLang="en-US" dirty="0"/>
              <a:t>由于如果将</a:t>
            </a:r>
            <a:r>
              <a:rPr lang="en-US" altLang="zh-CN" dirty="0"/>
              <a:t>E1</a:t>
            </a:r>
            <a:r>
              <a:rPr lang="zh-CN" altLang="en-US" dirty="0"/>
              <a:t>中每个实体的邻域子图与</a:t>
            </a:r>
            <a:r>
              <a:rPr lang="en-US" altLang="zh-CN" dirty="0"/>
              <a:t>E2</a:t>
            </a:r>
            <a:r>
              <a:rPr lang="zh-CN" altLang="en-US" dirty="0"/>
              <a:t>中每个实体的邻域子图进行比较开销过大，</a:t>
            </a:r>
            <a:r>
              <a:rPr lang="en-US" altLang="zh-CN" dirty="0"/>
              <a:t>NMN</a:t>
            </a:r>
            <a:r>
              <a:rPr lang="zh-CN" altLang="en-US" dirty="0"/>
              <a:t>采用了一种低成本的近似方法。</a:t>
            </a:r>
            <a:endParaRPr lang="en-US" altLang="zh-CN" dirty="0"/>
          </a:p>
          <a:p>
            <a:r>
              <a:rPr lang="en-US" altLang="zh-CN" dirty="0"/>
              <a:t>NMN</a:t>
            </a:r>
            <a:r>
              <a:rPr lang="zh-CN" altLang="en-US" dirty="0"/>
              <a:t>首先针对</a:t>
            </a:r>
            <a:r>
              <a:rPr lang="en-US" altLang="zh-CN" dirty="0"/>
              <a:t>E1</a:t>
            </a:r>
            <a:r>
              <a:rPr lang="zh-CN" altLang="en-US" dirty="0"/>
              <a:t>中的</a:t>
            </a:r>
            <a:r>
              <a:rPr lang="en-US" altLang="zh-CN" dirty="0" err="1"/>
              <a:t>ei</a:t>
            </a:r>
            <a:r>
              <a:rPr lang="en-US" altLang="zh-CN" dirty="0"/>
              <a:t>, </a:t>
            </a:r>
            <a:r>
              <a:rPr lang="zh-CN" altLang="en-US" dirty="0"/>
              <a:t>从</a:t>
            </a:r>
            <a:r>
              <a:rPr lang="en-US" altLang="zh-CN" dirty="0"/>
              <a:t>E2</a:t>
            </a:r>
            <a:r>
              <a:rPr lang="zh-CN" altLang="en-US" dirty="0"/>
              <a:t>中抽取一个对齐候选集，这里抽取候选集的概率用</a:t>
            </a:r>
            <a:r>
              <a:rPr lang="en-US" altLang="zh-CN" dirty="0"/>
              <a:t>P</a:t>
            </a:r>
            <a:r>
              <a:rPr lang="zh-CN" altLang="en-US" dirty="0"/>
              <a:t>表示，思想也和上一步的采样思想是一样的，在嵌入空间中，</a:t>
            </a:r>
            <a:r>
              <a:rPr lang="en-US" altLang="zh-CN" dirty="0"/>
              <a:t>E2</a:t>
            </a:r>
            <a:r>
              <a:rPr lang="zh-CN" altLang="en-US" dirty="0"/>
              <a:t>中更接近</a:t>
            </a:r>
            <a:r>
              <a:rPr lang="en-US" altLang="zh-CN" dirty="0" err="1"/>
              <a:t>ei</a:t>
            </a:r>
            <a:r>
              <a:rPr lang="zh-CN" altLang="en-US" dirty="0"/>
              <a:t>的实体更有可能与</a:t>
            </a:r>
            <a:r>
              <a:rPr lang="en-US" altLang="zh-CN" dirty="0" err="1"/>
              <a:t>ei</a:t>
            </a:r>
            <a:r>
              <a:rPr lang="zh-CN" altLang="en-US" dirty="0"/>
              <a:t>对齐。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最后用邻域匹配模块计算</a:t>
            </a:r>
            <a:r>
              <a:rPr lang="en-US" altLang="zh-CN" dirty="0" err="1"/>
              <a:t>ei</a:t>
            </a:r>
            <a:r>
              <a:rPr lang="zh-CN" altLang="en-US" dirty="0"/>
              <a:t>和这些候选项之间的子图相似性。</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第三步，邻域匹配模块以一对子图作为输入，并为每个邻居计算一个交叉图匹配向量，该向量测量该邻居与对应中的任何邻居节点匹配的程度。</a:t>
            </a:r>
            <a:endParaRPr lang="en-US" altLang="zh-CN" dirty="0"/>
          </a:p>
          <a:p>
            <a:r>
              <a:rPr lang="zh-CN" altLang="en-US" dirty="0"/>
              <a:t>当（</a:t>
            </a:r>
            <a:r>
              <a:rPr lang="en-US" altLang="zh-CN" dirty="0" err="1"/>
              <a:t>ei</a:t>
            </a:r>
            <a:r>
              <a:rPr lang="zh-CN" altLang="en-US" dirty="0"/>
              <a:t>，</a:t>
            </a:r>
            <a:r>
              <a:rPr lang="en-US" altLang="zh-CN" dirty="0" err="1"/>
              <a:t>cik</a:t>
            </a:r>
            <a:r>
              <a:rPr lang="zh-CN" altLang="en-US" dirty="0"/>
              <a:t>）是要测量的实体对时，邻域</a:t>
            </a:r>
            <a:r>
              <a:rPr lang="en-US" altLang="zh-CN" dirty="0"/>
              <a:t>p</a:t>
            </a:r>
            <a:r>
              <a:rPr lang="zh-CN" altLang="en-US" dirty="0"/>
              <a:t>的交叉图匹配向量计算公式为</a:t>
            </a:r>
            <a:r>
              <a:rPr lang="en-US" altLang="zh-CN" dirty="0" err="1"/>
              <a:t>mp</a:t>
            </a:r>
            <a:r>
              <a:rPr lang="en-US" altLang="zh-CN" dirty="0"/>
              <a:t>, </a:t>
            </a:r>
            <a:r>
              <a:rPr lang="en-US" altLang="zh-CN" dirty="0" err="1"/>
              <a:t>p,q</a:t>
            </a:r>
            <a:r>
              <a:rPr lang="zh-CN" altLang="en-US" dirty="0"/>
              <a:t>分别是</a:t>
            </a:r>
            <a:r>
              <a:rPr lang="en-US" altLang="zh-CN" dirty="0" err="1"/>
              <a:t>ei</a:t>
            </a:r>
            <a:r>
              <a:rPr lang="zh-CN" altLang="en-US" dirty="0"/>
              <a:t>和</a:t>
            </a:r>
            <a:r>
              <a:rPr lang="en-US" altLang="zh-CN" dirty="0"/>
              <a:t>ci</a:t>
            </a:r>
            <a:r>
              <a:rPr lang="zh-CN" altLang="en-US" dirty="0"/>
              <a:t>的两个邻居</a:t>
            </a:r>
            <a:r>
              <a:rPr lang="en-US" altLang="zh-CN" dirty="0"/>
              <a:t>.</a:t>
            </a:r>
            <a:r>
              <a:rPr lang="zh-CN" altLang="en-US" dirty="0"/>
              <a:t> </a:t>
            </a:r>
            <a:r>
              <a:rPr lang="en-US" altLang="zh-CN" dirty="0" err="1"/>
              <a:t>apq</a:t>
            </a:r>
            <a:r>
              <a:rPr lang="zh-CN" altLang="en-US" dirty="0"/>
              <a:t>为注意力权重，</a:t>
            </a:r>
            <a:endParaRPr lang="en-US" altLang="zh-CN" dirty="0"/>
          </a:p>
          <a:p>
            <a:r>
              <a:rPr lang="zh-CN" altLang="en-US" dirty="0"/>
              <a:t>所以这里的得到的</a:t>
            </a:r>
            <a:r>
              <a:rPr lang="en-US" altLang="zh-CN" dirty="0" err="1"/>
              <a:t>mp</a:t>
            </a:r>
            <a:r>
              <a:rPr lang="zh-CN" altLang="en-US" dirty="0"/>
              <a:t>为</a:t>
            </a:r>
            <a:r>
              <a:rPr lang="en-US" altLang="zh-CN" dirty="0"/>
              <a:t>p</a:t>
            </a:r>
            <a:r>
              <a:rPr lang="zh-CN" altLang="en-US" dirty="0"/>
              <a:t>的匹配向量，它度量</a:t>
            </a:r>
            <a:r>
              <a:rPr lang="en-US" altLang="zh-CN" dirty="0"/>
              <a:t>hp</a:t>
            </a:r>
            <a:r>
              <a:rPr lang="zh-CN" altLang="en-US" dirty="0"/>
              <a:t>与其他子图中最近邻居之间的差异，（</a:t>
            </a:r>
            <a:r>
              <a:rPr lang="en-US" altLang="zh-CN" dirty="0"/>
              <a:t>hp</a:t>
            </a:r>
            <a:r>
              <a:rPr lang="zh-CN" altLang="en-US" dirty="0"/>
              <a:t>和</a:t>
            </a:r>
            <a:r>
              <a:rPr lang="en-US" altLang="zh-CN" dirty="0" err="1"/>
              <a:t>hq</a:t>
            </a:r>
            <a:r>
              <a:rPr lang="zh-CN" altLang="en-US" dirty="0"/>
              <a:t>分别是</a:t>
            </a:r>
            <a:r>
              <a:rPr lang="en-US" altLang="zh-CN" dirty="0"/>
              <a:t>p</a:t>
            </a:r>
            <a:r>
              <a:rPr lang="zh-CN" altLang="en-US" dirty="0"/>
              <a:t>和</a:t>
            </a:r>
            <a:r>
              <a:rPr lang="en-US" altLang="zh-CN" dirty="0"/>
              <a:t>q</a:t>
            </a:r>
            <a:r>
              <a:rPr lang="zh-CN" altLang="en-US" dirty="0"/>
              <a:t>的</a:t>
            </a:r>
            <a:r>
              <a:rPr lang="en-US" altLang="zh-CN" dirty="0"/>
              <a:t>GCN</a:t>
            </a:r>
            <a:r>
              <a:rPr lang="zh-CN" altLang="en-US" dirty="0"/>
              <a:t>输出嵌入。）</a:t>
            </a:r>
            <a:endParaRPr lang="en-US" altLang="zh-CN" dirty="0"/>
          </a:p>
          <a:p>
            <a:endParaRPr lang="en-US" altLang="zh-CN" dirty="0"/>
          </a:p>
          <a:p>
            <a:r>
              <a:rPr lang="zh-CN" altLang="en-US" dirty="0"/>
              <a:t>对于邻域子图中的每个目标邻居，匹配模块中的注意机制可以准确地检测出另一个</a:t>
            </a:r>
            <a:r>
              <a:rPr lang="en-US" altLang="zh-CN" dirty="0"/>
              <a:t>KG</a:t>
            </a:r>
            <a:r>
              <a:rPr lang="zh-CN" altLang="en-US" dirty="0"/>
              <a:t>的子图中的哪个邻居最有可能匹配目标邻居。</a:t>
            </a:r>
            <a:endParaRPr lang="en-US" altLang="zh-CN" dirty="0"/>
          </a:p>
          <a:p>
            <a:r>
              <a:rPr lang="zh-CN" altLang="en-US" dirty="0"/>
              <a:t>匹配向量</a:t>
            </a:r>
            <a:r>
              <a:rPr lang="en-US" altLang="zh-CN" dirty="0" err="1"/>
              <a:t>mp</a:t>
            </a:r>
            <a:r>
              <a:rPr lang="zh-CN" altLang="en-US" dirty="0"/>
              <a:t>捕捉两个最接近的邻居之间的差异。当两个邻域的表示相似时，匹配向量趋向于零向量，以便它们的表示保持相似。当邻域表示不同时，匹配向量将通过传播进行放大。</a:t>
            </a:r>
          </a:p>
          <a:p>
            <a:endParaRPr lang="en-US" altLang="zh-CN" dirty="0"/>
          </a:p>
          <a:p>
            <a:endParaRPr lang="en-US" altLang="zh-CN" dirty="0"/>
          </a:p>
          <a:p>
            <a:r>
              <a:rPr lang="zh-CN" altLang="en-US" dirty="0"/>
              <a:t>然后，我们将邻居</a:t>
            </a:r>
            <a:r>
              <a:rPr lang="en-US" altLang="zh-CN" dirty="0"/>
              <a:t>p</a:t>
            </a:r>
            <a:r>
              <a:rPr lang="zh-CN" altLang="en-US" dirty="0"/>
              <a:t>的</a:t>
            </a:r>
            <a:r>
              <a:rPr lang="en-US" altLang="zh-CN" dirty="0"/>
              <a:t>GCN</a:t>
            </a:r>
            <a:r>
              <a:rPr lang="zh-CN" altLang="en-US" dirty="0"/>
              <a:t>输出嵌入与加权匹配向量</a:t>
            </a:r>
            <a:r>
              <a:rPr lang="en-US" altLang="zh-CN" dirty="0" err="1"/>
              <a:t>mp</a:t>
            </a:r>
            <a:r>
              <a:rPr lang="zh-CN" altLang="en-US" dirty="0"/>
              <a:t>拼接相连</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在邻域聚合阶段，对实体</a:t>
            </a:r>
            <a:r>
              <a:rPr lang="en-US" altLang="zh-CN" dirty="0" err="1"/>
              <a:t>ei</a:t>
            </a:r>
            <a:r>
              <a:rPr lang="zh-CN" altLang="en-US" dirty="0"/>
              <a:t>，我们聚合它所有的采样邻居表示，将</a:t>
            </a:r>
            <a:r>
              <a:rPr lang="en-US" altLang="zh-CN" dirty="0" err="1"/>
              <a:t>ei</a:t>
            </a:r>
            <a:r>
              <a:rPr lang="zh-CN" altLang="en-US" dirty="0"/>
              <a:t>的邻域表示计算为公式</a:t>
            </a:r>
            <a:r>
              <a:rPr lang="en-US" altLang="zh-CN" dirty="0" err="1"/>
              <a:t>gi</a:t>
            </a:r>
            <a:r>
              <a:rPr lang="zh-CN" altLang="en-US" dirty="0"/>
              <a:t>。</a:t>
            </a:r>
            <a:endParaRPr lang="en-US" altLang="zh-CN" dirty="0"/>
          </a:p>
          <a:p>
            <a:r>
              <a:rPr lang="zh-CN" altLang="en-US" dirty="0"/>
              <a:t>最后我们将中心实体</a:t>
            </a:r>
            <a:r>
              <a:rPr lang="en-US" altLang="zh-CN" dirty="0" err="1"/>
              <a:t>ei</a:t>
            </a:r>
            <a:r>
              <a:rPr lang="zh-CN" altLang="en-US" dirty="0"/>
              <a:t>的</a:t>
            </a:r>
            <a:r>
              <a:rPr lang="en-US" altLang="zh-CN" dirty="0"/>
              <a:t>GCN</a:t>
            </a:r>
            <a:r>
              <a:rPr lang="zh-CN" altLang="en-US" dirty="0"/>
              <a:t>输出表示</a:t>
            </a:r>
            <a:r>
              <a:rPr lang="en-US" altLang="zh-CN" dirty="0"/>
              <a:t>hi</a:t>
            </a:r>
            <a:r>
              <a:rPr lang="zh-CN" altLang="en-US" dirty="0"/>
              <a:t>与其邻域表示</a:t>
            </a:r>
            <a:r>
              <a:rPr lang="en-US" altLang="zh-CN" dirty="0" err="1"/>
              <a:t>gi</a:t>
            </a:r>
            <a:r>
              <a:rPr lang="zh-CN" altLang="en-US" dirty="0"/>
              <a:t>拼接，构造</a:t>
            </a:r>
            <a:r>
              <a:rPr lang="en-US" altLang="zh-CN" dirty="0" err="1"/>
              <a:t>ei</a:t>
            </a:r>
            <a:r>
              <a:rPr lang="zh-CN" altLang="en-US" dirty="0"/>
              <a:t>的面向匹配表示</a:t>
            </a:r>
            <a:r>
              <a:rPr lang="en-US" altLang="zh-CN" dirty="0" err="1"/>
              <a:t>himatch</a:t>
            </a:r>
            <a:r>
              <a:rPr lang="en-US" altLang="zh-CN" dirty="0"/>
              <a:t>. </a:t>
            </a:r>
            <a:r>
              <a:rPr lang="zh-CN" altLang="en-US" dirty="0"/>
              <a:t>这是最终用于对齐的嵌入。</a:t>
            </a:r>
            <a:endParaRPr lang="en-US" altLang="zh-CN"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在训练中，我们使用等式</a:t>
            </a:r>
            <a:r>
              <a:rPr lang="en-US" altLang="zh-CN" dirty="0"/>
              <a:t>L</a:t>
            </a:r>
            <a:r>
              <a:rPr lang="zh-CN" altLang="en-US" dirty="0"/>
              <a:t>作为主要的目标函数。</a:t>
            </a:r>
            <a:endParaRPr lang="en-US" altLang="zh-CN" dirty="0"/>
          </a:p>
          <a:p>
            <a:r>
              <a:rPr lang="zh-CN" altLang="en-US" dirty="0"/>
              <a:t>其中</a:t>
            </a:r>
            <a:r>
              <a:rPr lang="en-US" altLang="zh-CN" dirty="0"/>
              <a:t>d(</a:t>
            </a:r>
            <a:r>
              <a:rPr lang="en-US" altLang="zh-CN" dirty="0" err="1"/>
              <a:t>r,t</a:t>
            </a:r>
            <a:r>
              <a:rPr lang="en-US" altLang="zh-CN" dirty="0"/>
              <a:t>)</a:t>
            </a:r>
            <a:r>
              <a:rPr lang="zh-CN" altLang="en-US" dirty="0"/>
              <a:t>是两个实体间的距离。</a:t>
            </a:r>
            <a:endParaRPr lang="en-US" altLang="zh-CN"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14</a:t>
            </a:fld>
            <a:endParaRPr lang="zh-CN" altLang="en-US"/>
          </a:p>
        </p:txBody>
      </p:sp>
    </p:spTree>
    <p:extLst>
      <p:ext uri="{BB962C8B-B14F-4D97-AF65-F5344CB8AC3E}">
        <p14:creationId xmlns:p14="http://schemas.microsoft.com/office/powerpoint/2010/main" val="4338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dirty="0"/>
              <a:t>然后，为大家介绍一下实验结果。</a:t>
            </a:r>
            <a:endParaRPr lang="en-US" altLang="zh-CN" dirty="0"/>
          </a:p>
          <a:p>
            <a:pPr rtl="0"/>
            <a:r>
              <a:rPr lang="zh-CN" altLang="en-US" dirty="0"/>
              <a:t>作者分别在</a:t>
            </a:r>
            <a:r>
              <a:rPr lang="en-US" altLang="zh-CN" dirty="0"/>
              <a:t>DBP15K</a:t>
            </a:r>
            <a:r>
              <a:rPr lang="zh-CN" altLang="en-US" dirty="0"/>
              <a:t>和</a:t>
            </a:r>
            <a:r>
              <a:rPr lang="en-US" altLang="zh-CN" dirty="0"/>
              <a:t>DWY100K</a:t>
            </a:r>
            <a:r>
              <a:rPr lang="zh-CN" altLang="en-US" dirty="0"/>
              <a:t>，</a:t>
            </a:r>
            <a:r>
              <a:rPr lang="en-US" altLang="zh-CN" dirty="0"/>
              <a:t>S-DBP15K</a:t>
            </a:r>
            <a:r>
              <a:rPr lang="zh-CN" altLang="en-US" dirty="0"/>
              <a:t>这三个数据集上进行了评估。</a:t>
            </a:r>
            <a:endParaRPr lang="en-US" altLang="zh-CN" dirty="0"/>
          </a:p>
          <a:p>
            <a:pPr rtl="0"/>
            <a:r>
              <a:rPr lang="zh-CN" altLang="en-US" dirty="0"/>
              <a:t>使用的指标：</a:t>
            </a:r>
            <a:r>
              <a:rPr lang="en-US" altLang="zh-CN" dirty="0"/>
              <a:t>Hits1</a:t>
            </a:r>
            <a:r>
              <a:rPr lang="zh-CN" altLang="en-US" dirty="0"/>
              <a:t>和</a:t>
            </a:r>
            <a:r>
              <a:rPr lang="en-US" altLang="zh-CN" dirty="0"/>
              <a:t>Hits10 </a:t>
            </a:r>
            <a:r>
              <a:rPr lang="zh-CN" altLang="en-US" sz="1200" b="0" i="0" kern="1200" dirty="0">
                <a:solidFill>
                  <a:schemeClr val="tx1"/>
                </a:solidFill>
                <a:effectLst/>
                <a:latin typeface="+mn-lt"/>
                <a:ea typeface="+mn-ea"/>
                <a:cs typeface="+mn-cs"/>
              </a:rPr>
              <a:t>。分数是通过测量在前</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个列表中排列正确的实体的比例来计算的。</a:t>
            </a:r>
          </a:p>
          <a:p>
            <a:r>
              <a:rPr lang="zh-CN" altLang="en-US" dirty="0"/>
              <a:t>数据集左边三个是</a:t>
            </a:r>
            <a:r>
              <a:rPr lang="en-US" altLang="zh-CN" dirty="0"/>
              <a:t>DBP</a:t>
            </a:r>
            <a:r>
              <a:rPr lang="zh-CN" altLang="en-US" dirty="0"/>
              <a:t>的中英，日英，法英三个数据集。</a:t>
            </a:r>
            <a:endParaRPr lang="en-US" altLang="zh-CN" dirty="0"/>
          </a:p>
          <a:p>
            <a:r>
              <a:rPr lang="zh-CN" altLang="en-US" dirty="0"/>
              <a:t>前十个方法是最先进的基于结构的模型，这些模型仅仅只利用结构信息，可以看出来分数比较低，最好应该是这个</a:t>
            </a:r>
            <a:r>
              <a:rPr lang="en-US" altLang="zh-CN" dirty="0" err="1"/>
              <a:t>BootEA</a:t>
            </a:r>
            <a:r>
              <a:rPr lang="zh-CN" altLang="en-US" dirty="0"/>
              <a:t>。</a:t>
            </a:r>
            <a:endParaRPr lang="en-US" altLang="zh-CN" dirty="0"/>
          </a:p>
          <a:p>
            <a:r>
              <a:rPr lang="zh-CN" altLang="en-US" dirty="0"/>
              <a:t>中间部分是两个使用实体名称信息和结构信息的基于嵌入的模型的结果。</a:t>
            </a:r>
            <a:endParaRPr lang="en-US" altLang="zh-CN" dirty="0"/>
          </a:p>
          <a:p>
            <a:r>
              <a:rPr lang="zh-CN" altLang="en-US" dirty="0"/>
              <a:t>使用实体名称初始化节点特征，他们明显优于上面基于结构的模型，这表明实体名称为实体对齐提供了有用的线索。</a:t>
            </a:r>
            <a:endParaRPr lang="en-US" altLang="zh-CN" dirty="0"/>
          </a:p>
          <a:p>
            <a:r>
              <a:rPr lang="zh-CN" altLang="en-US" dirty="0"/>
              <a:t>最后是</a:t>
            </a:r>
            <a:r>
              <a:rPr lang="en-US" altLang="zh-CN" dirty="0"/>
              <a:t>NMN</a:t>
            </a:r>
            <a:r>
              <a:rPr lang="zh-CN" altLang="en-US" dirty="0"/>
              <a:t>和它的两个变体，第一个移除了领域匹配模块，第二个移除了领域采样模块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性能大大优于其他模型，并且</a:t>
            </a:r>
            <a:r>
              <a:rPr lang="en-US" altLang="zh-CN" dirty="0" err="1"/>
              <a:t>nmn</a:t>
            </a:r>
            <a:r>
              <a:rPr lang="zh-CN" altLang="en-US" dirty="0"/>
              <a:t>的性能也优于他自己的变体。</a:t>
            </a:r>
            <a:endParaRPr lang="en-US" altLang="zh-CN" dirty="0"/>
          </a:p>
          <a:p>
            <a:r>
              <a:rPr lang="zh-CN" altLang="en-US" dirty="0"/>
              <a:t>这些结果证实了我们的邻域匹配模块在识别匹配邻居和估计邻域相似度方面的有效性以及采样模块在过滤不相关的邻居中的重要作用。</a:t>
            </a:r>
            <a:endParaRPr lang="en-US" altLang="zh-CN" dirty="0"/>
          </a:p>
          <a:p>
            <a:r>
              <a:rPr lang="zh-CN" altLang="en-US" dirty="0"/>
              <a:t>当从主模型中移除邻域匹配模块（</a:t>
            </a:r>
            <a:r>
              <a:rPr lang="en-US" altLang="zh-CN" dirty="0"/>
              <a:t>NMN</a:t>
            </a:r>
            <a:r>
              <a:rPr lang="zh-CN" altLang="en-US" dirty="0"/>
              <a:t>（</a:t>
            </a:r>
            <a:r>
              <a:rPr lang="en-US" altLang="zh-CN" dirty="0"/>
              <a:t>w/o </a:t>
            </a:r>
            <a:r>
              <a:rPr lang="en-US" altLang="zh-CN" dirty="0" err="1"/>
              <a:t>nbr</a:t>
            </a:r>
            <a:r>
              <a:rPr lang="en-US" altLang="zh-CN" dirty="0"/>
              <a:t>-m</a:t>
            </a:r>
            <a:r>
              <a:rPr lang="zh-CN" altLang="en-US" dirty="0"/>
              <a:t>））或采样模块（</a:t>
            </a:r>
            <a:r>
              <a:rPr lang="en-US" altLang="zh-CN" dirty="0"/>
              <a:t>NMN</a:t>
            </a:r>
            <a:r>
              <a:rPr lang="zh-CN" altLang="en-US" dirty="0"/>
              <a:t>（</a:t>
            </a:r>
            <a:r>
              <a:rPr lang="en-US" altLang="zh-CN" dirty="0"/>
              <a:t>w/o </a:t>
            </a:r>
            <a:r>
              <a:rPr lang="en-US" altLang="zh-CN" dirty="0" err="1"/>
              <a:t>nbr</a:t>
            </a:r>
            <a:r>
              <a:rPr lang="en-US" altLang="zh-CN" dirty="0"/>
              <a:t>-s</a:t>
            </a:r>
            <a:r>
              <a:rPr lang="zh-CN" altLang="en-US" dirty="0"/>
              <a:t>））时，我们看到两者的降幅都大得多命中</a:t>
            </a:r>
            <a:r>
              <a:rPr lang="en-US" altLang="zh-CN" dirty="0"/>
              <a:t>@1</a:t>
            </a:r>
            <a:r>
              <a:rPr lang="zh-CN" altLang="en-US" dirty="0"/>
              <a:t>以及命中</a:t>
            </a:r>
            <a:r>
              <a:rPr lang="en-US" altLang="zh-CN" dirty="0"/>
              <a:t>@10</a:t>
            </a:r>
            <a:r>
              <a:rPr lang="zh-CN" altLang="en-US" dirty="0"/>
              <a:t>其中一个原因是</a:t>
            </a:r>
            <a:r>
              <a:rPr lang="en-US" altLang="zh-CN" dirty="0"/>
              <a:t>DBP15K</a:t>
            </a:r>
            <a:r>
              <a:rPr lang="zh-CN" altLang="en-US" dirty="0"/>
              <a:t>中的异构问题比</a:t>
            </a:r>
            <a:r>
              <a:rPr lang="en-US" altLang="zh-CN" dirty="0"/>
              <a:t>DWY100K</a:t>
            </a:r>
            <a:r>
              <a:rPr lang="zh-CN" altLang="en-US" dirty="0"/>
              <a:t>更严重，</a:t>
            </a:r>
            <a:r>
              <a:rPr lang="en-US" altLang="zh-CN" dirty="0"/>
              <a:t>DBP15K</a:t>
            </a:r>
            <a:r>
              <a:rPr lang="zh-CN" altLang="en-US" dirty="0"/>
              <a:t>中具有不同邻域数的对齐实体对的平均比例为</a:t>
            </a:r>
            <a:r>
              <a:rPr lang="en-US" altLang="zh-CN" dirty="0"/>
              <a:t>89%</a:t>
            </a:r>
            <a:r>
              <a:rPr lang="zh-CN" altLang="en-US" dirty="0"/>
              <a:t>，而</a:t>
            </a:r>
            <a:r>
              <a:rPr lang="en-US" altLang="zh-CN" dirty="0"/>
              <a:t>DWY100K</a:t>
            </a:r>
            <a:r>
              <a:rPr lang="zh-CN" altLang="en-US" dirty="0"/>
              <a:t>中为</a:t>
            </a:r>
            <a:r>
              <a:rPr lang="en-US" altLang="zh-CN" dirty="0"/>
              <a:t>84%</a:t>
            </a:r>
            <a:r>
              <a:rPr lang="zh-CN" altLang="en-US" dirty="0"/>
              <a:t>当等价实体的邻域大小相差很大，特别是邻域中几乎没有公共邻域时，采样和匹配模块就显得尤为重要。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SDBP15K</a:t>
            </a:r>
            <a:r>
              <a:rPr lang="zh-CN" altLang="en-US" dirty="0"/>
              <a:t>是作者基于</a:t>
            </a:r>
            <a:r>
              <a:rPr lang="en-US" altLang="zh-CN" dirty="0"/>
              <a:t>dbp15k</a:t>
            </a:r>
            <a:r>
              <a:rPr lang="zh-CN" altLang="en-US" dirty="0"/>
              <a:t>建立的一个更加稀疏的数据集。</a:t>
            </a:r>
            <a:endParaRPr lang="en-US" altLang="zh-CN" dirty="0"/>
          </a:p>
          <a:p>
            <a:r>
              <a:rPr lang="zh-CN" altLang="en-US" dirty="0"/>
              <a:t>我们可以观察到所有模型的性能都会下降，其中</a:t>
            </a:r>
            <a:r>
              <a:rPr lang="en-US" altLang="zh-CN" dirty="0" err="1"/>
              <a:t>BootEA</a:t>
            </a:r>
            <a:r>
              <a:rPr lang="zh-CN" altLang="en-US" dirty="0"/>
              <a:t>的性能下降最为显著。在实体名称的支持下，</a:t>
            </a:r>
            <a:r>
              <a:rPr lang="en-US" altLang="zh-CN" dirty="0"/>
              <a:t>GMNN</a:t>
            </a:r>
            <a:r>
              <a:rPr lang="zh-CN" altLang="en-US" dirty="0"/>
              <a:t>和</a:t>
            </a:r>
            <a:r>
              <a:rPr lang="en-US" altLang="zh-CN" dirty="0"/>
              <a:t>RDGCN</a:t>
            </a:r>
            <a:r>
              <a:rPr lang="zh-CN" altLang="en-US" dirty="0"/>
              <a:t>的性能优于</a:t>
            </a:r>
            <a:r>
              <a:rPr lang="en-US" altLang="zh-CN" dirty="0" err="1"/>
              <a:t>BootEA</a:t>
            </a:r>
            <a:r>
              <a:rPr lang="zh-CN" altLang="en-US" dirty="0"/>
              <a:t>。</a:t>
            </a:r>
            <a:endParaRPr lang="en-US" altLang="zh-CN" dirty="0"/>
          </a:p>
          <a:p>
            <a:r>
              <a:rPr lang="zh-CN" altLang="en-US" dirty="0"/>
              <a:t>这些结果表明，当对齐线索稀疏时，仅结构信息不足以支持精确的比较，在这种情况下，实体名称语义对于精确对齐特别有用。</a:t>
            </a:r>
            <a:endParaRPr lang="en-US" altLang="zh-CN" dirty="0"/>
          </a:p>
          <a:p>
            <a:endParaRPr lang="en-US" altLang="zh-CN" dirty="0"/>
          </a:p>
          <a:p>
            <a:r>
              <a:rPr lang="zh-CN" altLang="en-US" dirty="0"/>
              <a:t>当</a:t>
            </a:r>
            <a:r>
              <a:rPr lang="en-US" altLang="zh-CN" dirty="0"/>
              <a:t>NMN</a:t>
            </a:r>
            <a:r>
              <a:rPr lang="zh-CN" altLang="en-US" dirty="0"/>
              <a:t>和它的变体比较时，我们会发现没有采样模块但是有匹配模块的模型在日语和法语数据集上，性能最佳。这两个数据集更加稀疏。所以可以得知我们的邻域匹配模块在稀疏数据集上起着更重要的作用。当对齐线索不太明显时，我们的匹配模块可以在传播过程中不断放大实体对的邻域差异。这样，等效实体对和负实体对之间的间隙变大，从而导致正确对齐。</a:t>
            </a:r>
          </a:p>
        </p:txBody>
      </p:sp>
      <p:sp>
        <p:nvSpPr>
          <p:cNvPr id="4" name="灯片编号占位符 3"/>
          <p:cNvSpPr>
            <a:spLocks noGrp="1"/>
          </p:cNvSpPr>
          <p:nvPr>
            <p:ph type="sldNum" sz="quarter" idx="5"/>
          </p:nvPr>
        </p:nvSpPr>
        <p:spPr/>
        <p:txBody>
          <a:bodyPr/>
          <a:lstStyle/>
          <a:p>
            <a:fld id="{013583D3-E08F-42FC-9DFE-26D7CF3140D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NMN</a:t>
            </a:r>
            <a:r>
              <a:rPr lang="zh-CN" altLang="en-US" dirty="0"/>
              <a:t>它解决了</a:t>
            </a:r>
            <a:r>
              <a:rPr lang="en-US" altLang="zh-CN" dirty="0"/>
              <a:t>KGs</a:t>
            </a:r>
            <a:r>
              <a:rPr lang="zh-CN" altLang="en-US" dirty="0"/>
              <a:t>中普遍存在的邻域异构性。我们通过使用一种新的基于采样的方法来为每个实体选择信息最丰富的邻居。与以往的研究不同，</a:t>
            </a:r>
            <a:r>
              <a:rPr lang="en-US" altLang="zh-CN" dirty="0"/>
              <a:t>NMN</a:t>
            </a:r>
            <a:r>
              <a:rPr lang="zh-CN" altLang="en-US" dirty="0"/>
              <a:t>通过同时考虑拓扑结构和邻域相似性，来估计两个实体的相似性。我们在实际数据集上进行了大量的实验，并将</a:t>
            </a:r>
            <a:r>
              <a:rPr lang="en-US" altLang="zh-CN" dirty="0"/>
              <a:t>NMN</a:t>
            </a:r>
            <a:r>
              <a:rPr lang="zh-CN" altLang="en-US" dirty="0"/>
              <a:t>与最近</a:t>
            </a:r>
            <a:r>
              <a:rPr lang="en-US" altLang="zh-CN" dirty="0"/>
              <a:t>12</a:t>
            </a:r>
            <a:r>
              <a:rPr lang="zh-CN" altLang="en-US" dirty="0"/>
              <a:t>种基于嵌入式的方法进行了比较。实验结果表明，</a:t>
            </a:r>
            <a:r>
              <a:rPr lang="en-US" altLang="zh-CN" dirty="0"/>
              <a:t>NMN</a:t>
            </a:r>
            <a:r>
              <a:rPr lang="zh-CN" altLang="en-US" dirty="0"/>
              <a:t>在数据集和评价指标上均优于竞争方法，具有更好的鲁棒性</a:t>
            </a:r>
          </a:p>
        </p:txBody>
      </p:sp>
      <p:sp>
        <p:nvSpPr>
          <p:cNvPr id="4" name="灯片编号占位符 3"/>
          <p:cNvSpPr>
            <a:spLocks noGrp="1"/>
          </p:cNvSpPr>
          <p:nvPr>
            <p:ph type="sldNum" sz="quarter" idx="5"/>
          </p:nvPr>
        </p:nvSpPr>
        <p:spPr/>
        <p:txBody>
          <a:bodyPr/>
          <a:lstStyle/>
          <a:p>
            <a:fld id="{013583D3-E08F-42FC-9DFE-26D7CF3140D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18</a:t>
            </a:fld>
            <a:endParaRPr lang="zh-CN" altLang="en-US"/>
          </a:p>
        </p:txBody>
      </p:sp>
    </p:spTree>
    <p:extLst>
      <p:ext uri="{BB962C8B-B14F-4D97-AF65-F5344CB8AC3E}">
        <p14:creationId xmlns:p14="http://schemas.microsoft.com/office/powerpoint/2010/main" val="231748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接下来我会从四个方面介绍这篇论文，首先是提出这个框架的背景，然后是这个框架的具体实现，最后是实验结果以及总结</a:t>
            </a:r>
          </a:p>
        </p:txBody>
      </p:sp>
      <p:sp>
        <p:nvSpPr>
          <p:cNvPr id="4" name="灯片编号占位符 3"/>
          <p:cNvSpPr>
            <a:spLocks noGrp="1"/>
          </p:cNvSpPr>
          <p:nvPr>
            <p:ph type="sldNum" sz="quarter" idx="5"/>
          </p:nvPr>
        </p:nvSpPr>
        <p:spPr/>
        <p:txBody>
          <a:bodyPr/>
          <a:lstStyle/>
          <a:p>
            <a:fld id="{013583D3-E08F-42FC-9DFE-26D7CF3140DB}" type="slidenum">
              <a:rPr lang="zh-CN" altLang="en-US" smtClean="0"/>
              <a:t>2</a:t>
            </a:fld>
            <a:endParaRPr lang="zh-CN" altLang="en-US"/>
          </a:p>
        </p:txBody>
      </p:sp>
    </p:spTree>
    <p:extLst>
      <p:ext uri="{BB962C8B-B14F-4D97-AF65-F5344CB8AC3E}">
        <p14:creationId xmlns:p14="http://schemas.microsoft.com/office/powerpoint/2010/main" val="388442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首先我们了解一下什么是实体对齐。</a:t>
            </a:r>
            <a:endParaRPr lang="en-US" altLang="zh-CN" dirty="0"/>
          </a:p>
          <a:p>
            <a:r>
              <a:rPr lang="zh-CN" altLang="en-US" dirty="0"/>
              <a:t>实体对齐是知识图谱融合的关键步骤，它决定了知识图谱之间是否能够融合。</a:t>
            </a:r>
            <a:endParaRPr lang="en-US" altLang="zh-CN" dirty="0"/>
          </a:p>
          <a:p>
            <a:r>
              <a:rPr lang="zh-CN" altLang="en-US" dirty="0"/>
              <a:t>主要任务是判断来自两个或多个知识图谱中的实体是否等价。等价的话就合并两个等价的实体。</a:t>
            </a:r>
            <a:endParaRPr lang="en-US" altLang="zh-CN" dirty="0"/>
          </a:p>
          <a:p>
            <a:r>
              <a:rPr lang="zh-CN" altLang="en-US" dirty="0"/>
              <a:t>这里的判断是否等价就是指 判断</a:t>
            </a:r>
            <a:r>
              <a:rPr lang="zh-CN" altLang="en-US" sz="1200" b="0" i="0" kern="1200" dirty="0">
                <a:solidFill>
                  <a:schemeClr val="tx1"/>
                </a:solidFill>
                <a:effectLst/>
                <a:latin typeface="+mn-lt"/>
                <a:ea typeface="+mn-ea"/>
                <a:cs typeface="+mn-cs"/>
              </a:rPr>
              <a:t>不同信息来源的实体是否是指向真实世界中同一个对象</a:t>
            </a:r>
            <a:endParaRPr lang="en-US" altLang="zh-CN" dirty="0"/>
          </a:p>
          <a:p>
            <a:endParaRPr lang="en-US" altLang="zh-CN" dirty="0"/>
          </a:p>
          <a:p>
            <a:r>
              <a:rPr lang="zh-CN" altLang="en-US" dirty="0"/>
              <a:t>举一个简单的例子</a:t>
            </a:r>
            <a:endParaRPr lang="en-US" altLang="zh-CN" dirty="0"/>
          </a:p>
          <a:p>
            <a:r>
              <a:rPr lang="zh-CN" altLang="en-US" dirty="0"/>
              <a:t>图中的长城，他就是多源知识的融合，融合了维基百科，百度百科，互动百科三个百科来源的实体信息。而这个融合需要通过实体对齐来做到。</a:t>
            </a:r>
          </a:p>
        </p:txBody>
      </p:sp>
      <p:sp>
        <p:nvSpPr>
          <p:cNvPr id="4" name="灯片编号占位符 3"/>
          <p:cNvSpPr>
            <a:spLocks noGrp="1"/>
          </p:cNvSpPr>
          <p:nvPr>
            <p:ph type="sldNum" sz="quarter" idx="5"/>
          </p:nvPr>
        </p:nvSpPr>
        <p:spPr/>
        <p:txBody>
          <a:bodyPr/>
          <a:lstStyle/>
          <a:p>
            <a:fld id="{013583D3-E08F-42FC-9DFE-26D7CF3140D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然后我们讨论一下几个在实体进行对齐的过程中。会碰到的问题。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第一个是邻域的异构性，不同的等价实体领域的大小可能会不同。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比如说图中的布鲁克林区是维基百科中文版本和英文版本里的两个等价实体。在这里，这两个中心实体指的是现实世界里的同一个身份。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然而，这两个实体有不同的邻居和不同的拓扑结构。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这导致如果我们仅仅根据邻居的信息来实体对齐的时候，会判断不准确。</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13583D3-E08F-42FC-9DFE-26D7CF3140D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第二个问题是：大多数公共的邻居区别性不够强，不足以用来对齐。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比如说图中，利物浦城这两个中心实体有相似大小的领域和三个共同的邻居（在图中用虚线标出）。然而，这三个共同的邻居他们的区别性不够强。这是因为 </a:t>
            </a:r>
            <a:r>
              <a:rPr lang="en-US" altLang="zh-CN" sz="1200" b="0" i="0" kern="1200" dirty="0">
                <a:solidFill>
                  <a:schemeClr val="tx1"/>
                </a:solidFill>
                <a:effectLst/>
                <a:latin typeface="+mn-lt"/>
                <a:ea typeface="+mn-ea"/>
                <a:cs typeface="+mn-cs"/>
              </a:rPr>
              <a:t>England </a:t>
            </a:r>
            <a:r>
              <a:rPr lang="zh-CN" altLang="en-US" sz="1200" b="0" i="0" kern="1200" dirty="0">
                <a:solidFill>
                  <a:schemeClr val="tx1"/>
                </a:solidFill>
                <a:effectLst/>
                <a:latin typeface="+mn-lt"/>
                <a:ea typeface="+mn-ea"/>
                <a:cs typeface="+mn-cs"/>
              </a:rPr>
              <a:t>有许多城市实体，在他们的邻域中也有这三个实体。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所以需要一个方法来选择出信息量最大，最具有识别性的邻居。</a:t>
            </a:r>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因此，作者提出了一种新的基于采样的实体对齐框架</a:t>
            </a:r>
            <a:r>
              <a:rPr lang="en-US" altLang="zh-CN" sz="1200" b="0" i="0" kern="1200" dirty="0">
                <a:solidFill>
                  <a:schemeClr val="tx1"/>
                </a:solidFill>
                <a:effectLst/>
                <a:latin typeface="+mn-lt"/>
                <a:ea typeface="+mn-ea"/>
                <a:cs typeface="+mn-cs"/>
              </a:rPr>
              <a:t>Neighborhood Matching Network (NMN)</a:t>
            </a:r>
            <a:r>
              <a:rPr lang="zh-CN" altLang="en-US" sz="1200" b="0" i="0" kern="1200" dirty="0">
                <a:solidFill>
                  <a:schemeClr val="tx1"/>
                </a:solidFill>
                <a:effectLst/>
                <a:latin typeface="+mn-lt"/>
                <a:ea typeface="+mn-ea"/>
                <a:cs typeface="+mn-cs"/>
              </a:rPr>
              <a:t>，领域匹配网络，简称</a:t>
            </a:r>
            <a:r>
              <a:rPr lang="en-US" altLang="zh-CN" sz="1200" b="0" i="0" kern="1200" dirty="0">
                <a:solidFill>
                  <a:schemeClr val="tx1"/>
                </a:solidFill>
                <a:effectLst/>
                <a:latin typeface="+mn-lt"/>
                <a:ea typeface="+mn-ea"/>
                <a:cs typeface="+mn-cs"/>
              </a:rPr>
              <a:t>NMN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NMN</a:t>
            </a:r>
            <a:r>
              <a:rPr lang="zh-CN" altLang="en-US" sz="1200" b="0" i="0" kern="1200" dirty="0">
                <a:solidFill>
                  <a:schemeClr val="tx1"/>
                </a:solidFill>
                <a:effectLst/>
                <a:latin typeface="+mn-lt"/>
                <a:ea typeface="+mn-ea"/>
                <a:cs typeface="+mn-cs"/>
              </a:rPr>
              <a:t>的目标是捕获信息量最大的邻居，并准确估计出不同</a:t>
            </a:r>
            <a:r>
              <a:rPr lang="en-US" altLang="zh-CN" sz="1200" b="0" i="0" kern="1200" dirty="0">
                <a:solidFill>
                  <a:schemeClr val="tx1"/>
                </a:solidFill>
                <a:effectLst/>
                <a:latin typeface="+mn-lt"/>
                <a:ea typeface="+mn-ea"/>
                <a:cs typeface="+mn-cs"/>
              </a:rPr>
              <a:t>kg</a:t>
            </a:r>
            <a:r>
              <a:rPr lang="zh-CN" altLang="en-US" sz="1200" b="0" i="0" kern="1200" dirty="0">
                <a:solidFill>
                  <a:schemeClr val="tx1"/>
                </a:solidFill>
                <a:effectLst/>
                <a:latin typeface="+mn-lt"/>
                <a:ea typeface="+mn-ea"/>
                <a:cs typeface="+mn-cs"/>
              </a:rPr>
              <a:t>中 实体间邻域的相似性。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它与以往的基于嵌入的实体对其方法不同的是：</a:t>
            </a:r>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第一，使用</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图采样（</a:t>
            </a:r>
            <a:r>
              <a:rPr lang="en-US" altLang="zh-CN" sz="1200" b="1" i="0" kern="1200" dirty="0">
                <a:solidFill>
                  <a:schemeClr val="tx1"/>
                </a:solidFill>
                <a:effectLst/>
                <a:latin typeface="+mn-lt"/>
                <a:ea typeface="+mn-ea"/>
                <a:cs typeface="+mn-cs"/>
              </a:rPr>
              <a:t>graph sampling</a:t>
            </a:r>
            <a:r>
              <a:rPr lang="zh-CN" altLang="en-US" sz="1200" b="1" i="0" kern="1200" dirty="0">
                <a:solidFill>
                  <a:schemeClr val="tx1"/>
                </a:solidFill>
                <a:effectLst/>
                <a:latin typeface="+mn-lt"/>
                <a:ea typeface="+mn-ea"/>
                <a:cs typeface="+mn-cs"/>
              </a:rPr>
              <a:t>）方法 </a:t>
            </a:r>
            <a:r>
              <a:rPr lang="zh-CN" altLang="en-US" sz="1200" b="0" i="0" kern="1200" dirty="0">
                <a:solidFill>
                  <a:schemeClr val="tx1"/>
                </a:solidFill>
                <a:effectLst/>
                <a:latin typeface="+mn-lt"/>
                <a:ea typeface="+mn-ea"/>
                <a:cs typeface="+mn-cs"/>
              </a:rPr>
              <a:t>为每个实体</a:t>
            </a:r>
            <a:r>
              <a:rPr lang="zh-CN" altLang="en-US" sz="1200" b="1" i="0" kern="1200" dirty="0">
                <a:solidFill>
                  <a:schemeClr val="tx1"/>
                </a:solidFill>
                <a:effectLst/>
                <a:latin typeface="+mn-lt"/>
                <a:ea typeface="+mn-ea"/>
                <a:cs typeface="+mn-cs"/>
              </a:rPr>
              <a:t>提取一个有判别力的邻域子图</a:t>
            </a:r>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第二，采用</a:t>
            </a:r>
            <a:r>
              <a:rPr lang="zh-CN" altLang="en-US" sz="1200" b="1" i="0" kern="1200" dirty="0">
                <a:solidFill>
                  <a:schemeClr val="tx1"/>
                </a:solidFill>
                <a:effectLst/>
                <a:latin typeface="+mn-lt"/>
                <a:ea typeface="+mn-ea"/>
                <a:cs typeface="+mn-cs"/>
              </a:rPr>
              <a:t>基于注意力的交叉图邻域匹配模块 </a:t>
            </a:r>
            <a:r>
              <a:rPr lang="zh-CN" altLang="en-US" sz="1200" b="0" i="0" kern="1200" dirty="0">
                <a:solidFill>
                  <a:schemeClr val="tx1"/>
                </a:solidFill>
                <a:effectLst/>
                <a:latin typeface="+mn-lt"/>
                <a:ea typeface="+mn-ea"/>
                <a:cs typeface="+mn-cs"/>
              </a:rPr>
              <a:t>来比较两个实体的邻域差异 实现实体对齐。</a:t>
            </a:r>
            <a:endParaRPr lang="zh-CN" altLang="en-US"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接下来看他如何利用这两个模块来完成实体对齐。</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、第一步，利用图卷积网络（</a:t>
            </a:r>
            <a:r>
              <a:rPr lang="en-US" altLang="zh-CN" sz="1200" b="0" i="0" kern="1200" dirty="0">
                <a:solidFill>
                  <a:schemeClr val="tx1"/>
                </a:solidFill>
                <a:effectLst/>
                <a:latin typeface="+mn-lt"/>
                <a:ea typeface="+mn-ea"/>
                <a:cs typeface="+mn-cs"/>
              </a:rPr>
              <a:t>GCNs</a:t>
            </a:r>
            <a:r>
              <a:rPr lang="zh-CN" altLang="en-US" sz="1200" b="0" i="0" kern="1200" dirty="0">
                <a:solidFill>
                  <a:schemeClr val="tx1"/>
                </a:solidFill>
                <a:effectLst/>
                <a:latin typeface="+mn-lt"/>
                <a:ea typeface="+mn-ea"/>
                <a:cs typeface="+mn-cs"/>
              </a:rPr>
              <a:t>）对图谱的拓扑连接信息进行建模，（得到知识图谱的结构嵌入）</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、然后使用图采样模块，有选择地对每个实体的邻居进行采样，目的是保持信息最丰富的邻居进行实体对齐。可以看到图中第二步，只选择了部分邻居，剔除掉了一些识别性、区分性不够强的邻居。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（比如说如果某一些实体他们都共同拥有一个邻居，那么这个邻居我们在采样的过程中就不会采样它，因为它是所有实体的邻居，这样对实体来说就没有区分度）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、到第三步，这里的关键挑战之一是如何准确估计任意两个实体的采样后的邻居的相似性。</a:t>
            </a:r>
            <a:r>
              <a:rPr lang="en-US" altLang="zh-CN" sz="1200" b="0" i="0" kern="1200" dirty="0">
                <a:solidFill>
                  <a:schemeClr val="tx1"/>
                </a:solidFill>
                <a:effectLst/>
                <a:latin typeface="+mn-lt"/>
                <a:ea typeface="+mn-ea"/>
                <a:cs typeface="+mn-cs"/>
              </a:rPr>
              <a:t>NMN</a:t>
            </a:r>
            <a:r>
              <a:rPr lang="zh-CN" altLang="en-US" sz="1200" b="0" i="0" kern="1200" dirty="0">
                <a:solidFill>
                  <a:schemeClr val="tx1"/>
                </a:solidFill>
                <a:effectLst/>
                <a:latin typeface="+mn-lt"/>
                <a:ea typeface="+mn-ea"/>
                <a:cs typeface="+mn-cs"/>
              </a:rPr>
              <a:t>通过设计一个邻域匹配模块，这个匹配模块通过交叉图注意机制联合计算上一步得到的采样子图对之间的邻居差。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、最后是邻域聚合阶段，我们结合邻域连接信息（在</a:t>
            </a:r>
            <a:r>
              <a:rPr lang="en-US" altLang="zh-CN" sz="1200" b="0" i="0" kern="1200" dirty="0">
                <a:solidFill>
                  <a:schemeClr val="tx1"/>
                </a:solidFill>
                <a:effectLst/>
                <a:latin typeface="+mn-lt"/>
                <a:ea typeface="+mn-ea"/>
                <a:cs typeface="+mn-cs"/>
              </a:rPr>
              <a:t>KG</a:t>
            </a:r>
            <a:r>
              <a:rPr lang="zh-CN" altLang="en-US" sz="1200" b="0" i="0" kern="1200" dirty="0">
                <a:solidFill>
                  <a:schemeClr val="tx1"/>
                </a:solidFill>
                <a:effectLst/>
                <a:latin typeface="+mn-lt"/>
                <a:ea typeface="+mn-ea"/>
                <a:cs typeface="+mn-cs"/>
              </a:rPr>
              <a:t>结构嵌入阶段学习）和匹配阶段的输出，生成最终用于对齐的嵌入。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整个</a:t>
            </a:r>
            <a:r>
              <a:rPr lang="en-US" altLang="zh-CN" sz="1200" b="0" i="0" kern="1200" dirty="0">
                <a:solidFill>
                  <a:schemeClr val="tx1"/>
                </a:solidFill>
                <a:effectLst/>
                <a:latin typeface="+mn-lt"/>
                <a:ea typeface="+mn-ea"/>
                <a:cs typeface="+mn-cs"/>
              </a:rPr>
              <a:t>NMN</a:t>
            </a:r>
            <a:r>
              <a:rPr lang="zh-CN" altLang="en-US" sz="1200" b="0" i="0" kern="1200" dirty="0">
                <a:solidFill>
                  <a:schemeClr val="tx1"/>
                </a:solidFill>
                <a:effectLst/>
                <a:latin typeface="+mn-lt"/>
                <a:ea typeface="+mn-ea"/>
                <a:cs typeface="+mn-cs"/>
              </a:rPr>
              <a:t>将两个</a:t>
            </a:r>
            <a:r>
              <a:rPr lang="en-US" altLang="zh-CN" sz="1200" b="0" i="0" kern="1200" dirty="0">
                <a:solidFill>
                  <a:schemeClr val="tx1"/>
                </a:solidFill>
                <a:effectLst/>
                <a:latin typeface="+mn-lt"/>
                <a:ea typeface="+mn-ea"/>
                <a:cs typeface="+mn-cs"/>
              </a:rPr>
              <a:t>KG G1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G2</a:t>
            </a:r>
            <a:r>
              <a:rPr lang="zh-CN" altLang="en-US" sz="1200" b="0" i="0" kern="1200" dirty="0">
                <a:solidFill>
                  <a:schemeClr val="tx1"/>
                </a:solidFill>
                <a:effectLst/>
                <a:latin typeface="+mn-lt"/>
                <a:ea typeface="+mn-ea"/>
                <a:cs typeface="+mn-cs"/>
              </a:rPr>
              <a:t>作为输入，并为每个候选实体对</a:t>
            </a:r>
            <a:r>
              <a:rPr lang="en-US" altLang="zh-CN" sz="1200" b="0" i="0" kern="1200" dirty="0">
                <a:solidFill>
                  <a:schemeClr val="tx1"/>
                </a:solidFill>
                <a:effectLst/>
                <a:latin typeface="+mn-lt"/>
                <a:ea typeface="+mn-ea"/>
                <a:cs typeface="+mn-cs"/>
              </a:rPr>
              <a:t>e1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e2</a:t>
            </a:r>
            <a:r>
              <a:rPr lang="zh-CN" altLang="en-US" sz="1200" b="0" i="0" kern="1200" dirty="0">
                <a:solidFill>
                  <a:schemeClr val="tx1"/>
                </a:solidFill>
                <a:effectLst/>
                <a:latin typeface="+mn-lt"/>
                <a:ea typeface="+mn-ea"/>
                <a:cs typeface="+mn-cs"/>
              </a:rPr>
              <a:t>生成嵌入，因此可以通过测量 学习到的嵌入的距离</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e2</a:t>
            </a:r>
            <a:r>
              <a:rPr lang="zh-CN" altLang="en-US" sz="1200" b="0" i="0" kern="1200" dirty="0">
                <a:solidFill>
                  <a:schemeClr val="tx1"/>
                </a:solidFill>
                <a:effectLst/>
                <a:latin typeface="+mn-lt"/>
                <a:ea typeface="+mn-ea"/>
                <a:cs typeface="+mn-cs"/>
              </a:rPr>
              <a:t>）来执行实体对齐。</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13583D3-E08F-42FC-9DFE-26D7CF3140D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现在简单介绍算法每一步的具体实现：首先我们用</a:t>
            </a:r>
            <a:r>
              <a:rPr lang="en-US" altLang="zh-CN" dirty="0"/>
              <a:t>G</a:t>
            </a:r>
            <a:r>
              <a:rPr lang="zh-CN" altLang="en-US" dirty="0"/>
              <a:t>这个三元组表示一个知识图谱，</a:t>
            </a:r>
            <a:r>
              <a:rPr lang="en-US" altLang="zh-CN" dirty="0"/>
              <a:t>E</a:t>
            </a:r>
            <a:r>
              <a:rPr lang="zh-CN" altLang="en-US" dirty="0"/>
              <a:t>：实体集，</a:t>
            </a:r>
            <a:r>
              <a:rPr lang="en-US" altLang="zh-CN" dirty="0"/>
              <a:t>R</a:t>
            </a:r>
            <a:r>
              <a:rPr lang="zh-CN" altLang="en-US" dirty="0"/>
              <a:t>：关系集，</a:t>
            </a:r>
            <a:r>
              <a:rPr lang="en-US" altLang="zh-CN" dirty="0"/>
              <a:t>T</a:t>
            </a:r>
            <a:r>
              <a:rPr lang="zh-CN" altLang="en-US" dirty="0"/>
              <a:t>：三元组集</a:t>
            </a:r>
            <a:endParaRPr lang="en-US" altLang="zh-CN" dirty="0"/>
          </a:p>
        </p:txBody>
      </p:sp>
      <p:sp>
        <p:nvSpPr>
          <p:cNvPr id="4" name="灯片编号占位符 3"/>
          <p:cNvSpPr>
            <a:spLocks noGrp="1"/>
          </p:cNvSpPr>
          <p:nvPr>
            <p:ph type="sldNum" sz="quarter" idx="5"/>
          </p:nvPr>
        </p:nvSpPr>
        <p:spPr/>
        <p:txBody>
          <a:bodyPr/>
          <a:lstStyle/>
          <a:p>
            <a:fld id="{013583D3-E08F-42FC-9DFE-26D7CF3140D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NMN</a:t>
                </a:r>
                <a:r>
                  <a:rPr lang="zh-CN" altLang="en-US" dirty="0"/>
                  <a:t>使用预训练的单词嵌入来初始化</a:t>
                </a:r>
                <a:r>
                  <a:rPr lang="en-US" altLang="zh-CN" dirty="0"/>
                  <a:t>GCN</a:t>
                </a:r>
              </a:p>
              <a:p>
                <a:r>
                  <a:rPr lang="zh-CN" altLang="en-US" dirty="0"/>
                  <a:t>形式上，令</a:t>
                </a:r>
                <a:r>
                  <a:rPr lang="en-US" altLang="zh-CN" dirty="0"/>
                  <a:t>G1 G2</a:t>
                </a:r>
                <a:r>
                  <a:rPr lang="zh-CN" altLang="en-US" dirty="0"/>
                  <a:t>两个</a:t>
                </a:r>
                <a:r>
                  <a:rPr lang="en-US" altLang="zh-CN" dirty="0"/>
                  <a:t>KG</a:t>
                </a:r>
                <a:r>
                  <a:rPr lang="zh-CN" altLang="en-US" dirty="0"/>
                  <a:t>作为两个输入图。</a:t>
                </a:r>
                <a:endParaRPr lang="en-US" altLang="zh-CN" dirty="0"/>
              </a:p>
              <a:p>
                <a:r>
                  <a:rPr lang="zh-CN" altLang="en-US" dirty="0"/>
                  <a:t>每个</a:t>
                </a:r>
                <a:r>
                  <a:rPr lang="en-US" altLang="zh-CN" dirty="0"/>
                  <a:t>GCN</a:t>
                </a:r>
                <a:r>
                  <a:rPr lang="zh-CN" altLang="en-US" dirty="0"/>
                  <a:t>层以一组节点特征为输入，并且将节点表示更新为</a:t>
                </a:r>
                <a:r>
                  <a:rPr lang="en-US" altLang="zh-CN" dirty="0"/>
                  <a:t>h(</a:t>
                </a:r>
                <a:r>
                  <a:rPr lang="en-US" altLang="zh-CN" dirty="0" err="1"/>
                  <a:t>i</a:t>
                </a:r>
                <a:r>
                  <a:rPr lang="en-US" altLang="zh-CN" dirty="0"/>
                  <a:t>)</a:t>
                </a:r>
                <a:r>
                  <a:rPr lang="zh-CN" altLang="en-US" dirty="0"/>
                  <a:t>，这里</a:t>
                </a:r>
                <a:r>
                  <a:rPr lang="en-US" altLang="zh-CN" dirty="0"/>
                  <a:t>h(</a:t>
                </a:r>
                <a:r>
                  <a:rPr lang="en-US" altLang="zh-CN" dirty="0" err="1"/>
                  <a:t>i</a:t>
                </a:r>
                <a:r>
                  <a:rPr lang="en-US" altLang="zh-CN" dirty="0"/>
                  <a:t>)l</a:t>
                </a:r>
                <a:r>
                  <a:rPr lang="zh-CN" altLang="en-US" dirty="0"/>
                  <a:t>就代表第</a:t>
                </a:r>
                <a:r>
                  <a:rPr lang="en-US" altLang="zh-CN" dirty="0"/>
                  <a:t>l</a:t>
                </a:r>
                <a:r>
                  <a:rPr lang="zh-CN" altLang="en-US" dirty="0"/>
                  <a:t>层</a:t>
                </a:r>
                <a:r>
                  <a:rPr lang="en-US" altLang="zh-CN" dirty="0"/>
                  <a:t>GCN</a:t>
                </a:r>
                <a:r>
                  <a:rPr lang="zh-CN" altLang="en-US" dirty="0"/>
                  <a:t>输出的节点特征。</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𝑑</m:t>
                        </m:r>
                      </m:e>
                    </m:acc>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sub>
                            </m:sSub>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1</m:t>
                            </m:r>
                          </m:sub>
                        </m:sSub>
                      </m:sub>
                    </m:sSub>
                  </m:oMath>
                </a14:m>
                <a:endParaRPr lang="en-US" altLang="zh-CN" dirty="0"/>
              </a:p>
            </p:txBody>
          </p:sp>
        </mc:Choice>
        <mc:Fallback xmlns="">
          <p:sp>
            <p:nvSpPr>
              <p:cNvPr id="3" name="备注占位符 2"/>
              <p:cNvSpPr>
                <a:spLocks noGrp="1"/>
              </p:cNvSpPr>
              <p:nvPr>
                <p:ph type="body" idx="1"/>
              </p:nvPr>
            </p:nvSpPr>
            <p:spPr/>
            <p:txBody>
              <a:bodyPr/>
              <a:lstStyle/>
              <a:p>
                <a:r>
                  <a:rPr lang="en-US" altLang="zh-CN" dirty="0"/>
                  <a:t>NMN</a:t>
                </a:r>
                <a:r>
                  <a:rPr lang="zh-CN" altLang="en-US" dirty="0"/>
                  <a:t>使用预训练的单词嵌入来初始化</a:t>
                </a:r>
                <a:r>
                  <a:rPr lang="en-US" altLang="zh-CN" dirty="0"/>
                  <a:t>GCN</a:t>
                </a:r>
              </a:p>
              <a:p>
                <a:r>
                  <a:rPr lang="zh-CN" altLang="en-US" dirty="0"/>
                  <a:t>形式上，令</a:t>
                </a:r>
                <a:r>
                  <a:rPr lang="en-US" altLang="zh-CN" dirty="0"/>
                  <a:t>G1 G2</a:t>
                </a:r>
                <a:r>
                  <a:rPr lang="zh-CN" altLang="en-US" dirty="0"/>
                  <a:t>两个</a:t>
                </a:r>
                <a:r>
                  <a:rPr lang="en-US" altLang="zh-CN" dirty="0"/>
                  <a:t>KG</a:t>
                </a:r>
                <a:r>
                  <a:rPr lang="zh-CN" altLang="en-US" dirty="0"/>
                  <a:t>作为两个输入图。</a:t>
                </a:r>
                <a:endParaRPr lang="en-US" altLang="zh-CN" dirty="0"/>
              </a:p>
              <a:p>
                <a:r>
                  <a:rPr lang="zh-CN" altLang="en-US" dirty="0"/>
                  <a:t>每个</a:t>
                </a:r>
                <a:r>
                  <a:rPr lang="en-US" altLang="zh-CN" dirty="0"/>
                  <a:t>GCN</a:t>
                </a:r>
                <a:r>
                  <a:rPr lang="zh-CN" altLang="en-US" dirty="0"/>
                  <a:t>层以一组节点特征为输入，并且将节点表示更新为</a:t>
                </a:r>
                <a:r>
                  <a:rPr lang="en-US" altLang="zh-CN" dirty="0"/>
                  <a:t>h(</a:t>
                </a:r>
                <a:r>
                  <a:rPr lang="en-US" altLang="zh-CN" dirty="0" err="1"/>
                  <a:t>i</a:t>
                </a:r>
                <a:r>
                  <a:rPr lang="en-US" altLang="zh-CN" dirty="0"/>
                  <a:t>)</a:t>
                </a:r>
                <a:r>
                  <a:rPr lang="zh-CN" altLang="en-US" dirty="0"/>
                  <a:t>，这里</a:t>
                </a:r>
                <a:r>
                  <a:rPr lang="en-US" altLang="zh-CN" dirty="0"/>
                  <a:t>h(</a:t>
                </a:r>
                <a:r>
                  <a:rPr lang="en-US" altLang="zh-CN" dirty="0" err="1"/>
                  <a:t>i</a:t>
                </a:r>
                <a:r>
                  <a:rPr lang="en-US" altLang="zh-CN" dirty="0"/>
                  <a:t>)l</a:t>
                </a:r>
                <a:r>
                  <a:rPr lang="zh-CN" altLang="en-US" dirty="0"/>
                  <a:t>就代表第</a:t>
                </a:r>
                <a:r>
                  <a:rPr lang="en-US" altLang="zh-CN" dirty="0"/>
                  <a:t>l</a:t>
                </a:r>
                <a:r>
                  <a:rPr lang="zh-CN" altLang="en-US" dirty="0"/>
                  <a:t>层</a:t>
                </a:r>
                <a:r>
                  <a:rPr lang="en-US" altLang="zh-CN" dirty="0"/>
                  <a:t>GCN</a:t>
                </a:r>
                <a:r>
                  <a:rPr lang="zh-CN" altLang="en-US" dirty="0"/>
                  <a:t>输出的节点特征。</a:t>
                </a:r>
                <a:r>
                  <a:rPr lang="en-US" altLang="zh-CN" b="0" i="0">
                    <a:latin typeface="Cambria Math" panose="02040503050406030204" pitchFamily="18" charset="0"/>
                  </a:rPr>
                  <a:t>𝑑</a:t>
                </a:r>
                <a:r>
                  <a:rPr lang="zh-CN" altLang="en-US" b="0" i="0">
                    <a:latin typeface="Cambria Math" panose="02040503050406030204" pitchFamily="18" charset="0"/>
                  </a:rPr>
                  <a:t> ̃</a:t>
                </a:r>
                <a:r>
                  <a:rPr lang="en-US" altLang="zh-CN" i="0">
                    <a:latin typeface="Cambria Math" panose="02040503050406030204" pitchFamily="18" charset="0"/>
                  </a:rPr>
                  <a:t>(</a:t>
                </a:r>
                <a:r>
                  <a:rPr lang="en-US" altLang="zh-CN" b="0" i="0">
                    <a:latin typeface="Cambria Math" panose="02040503050406030204" pitchFamily="18" charset="0"/>
                  </a:rPr>
                  <a:t>𝑒_1,𝑒_2 )=‖ℎ_(𝑒_1 )−ℎ_(𝑒_2 ) ‖_(𝐿_1 )</a:t>
                </a:r>
                <a:endParaRPr lang="en-US" altLang="zh-CN" dirty="0"/>
              </a:p>
            </p:txBody>
          </p:sp>
        </mc:Fallback>
      </mc:AlternateContent>
      <p:sp>
        <p:nvSpPr>
          <p:cNvPr id="4" name="灯片编号占位符 3"/>
          <p:cNvSpPr>
            <a:spLocks noGrp="1"/>
          </p:cNvSpPr>
          <p:nvPr>
            <p:ph type="sldNum" sz="quarter" idx="5"/>
          </p:nvPr>
        </p:nvSpPr>
        <p:spPr/>
        <p:txBody>
          <a:bodyPr/>
          <a:lstStyle/>
          <a:p>
            <a:fld id="{013583D3-E08F-42FC-9DFE-26D7CF3140D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716A25-8B58-45A4-AEFF-9B33EB586DF4}"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B5F97F-8F69-4513-BFB2-7A76C08655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16A25-8B58-45A4-AEFF-9B33EB586DF4}"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5F97F-8F69-4513-BFB2-7A76C08655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17" Type="http://schemas.openxmlformats.org/officeDocument/2006/relationships/image" Target="../media/image227.emf"/><Relationship Id="rId21" Type="http://schemas.openxmlformats.org/officeDocument/2006/relationships/image" Target="../media/image179.emf"/><Relationship Id="rId42" Type="http://schemas.openxmlformats.org/officeDocument/2006/relationships/customXml" Target="../ink/ink130.xml"/><Relationship Id="rId63" Type="http://schemas.openxmlformats.org/officeDocument/2006/relationships/image" Target="../media/image200.emf"/><Relationship Id="rId84" Type="http://schemas.openxmlformats.org/officeDocument/2006/relationships/customXml" Target="../ink/ink151.xml"/><Relationship Id="rId138" Type="http://schemas.openxmlformats.org/officeDocument/2006/relationships/customXml" Target="../ink/ink178.xml"/><Relationship Id="rId107" Type="http://schemas.openxmlformats.org/officeDocument/2006/relationships/image" Target="../media/image222.emf"/><Relationship Id="rId11" Type="http://schemas.openxmlformats.org/officeDocument/2006/relationships/customXml" Target="../ink/ink112.xml"/><Relationship Id="rId32" Type="http://schemas.openxmlformats.org/officeDocument/2006/relationships/customXml" Target="../ink/ink125.xml"/><Relationship Id="rId53" Type="http://schemas.openxmlformats.org/officeDocument/2006/relationships/image" Target="../media/image195.emf"/><Relationship Id="rId74" Type="http://schemas.openxmlformats.org/officeDocument/2006/relationships/customXml" Target="../ink/ink146.xml"/><Relationship Id="rId128" Type="http://schemas.openxmlformats.org/officeDocument/2006/relationships/customXml" Target="../ink/ink173.xml"/><Relationship Id="rId149" Type="http://schemas.openxmlformats.org/officeDocument/2006/relationships/image" Target="../media/image243.emf"/><Relationship Id="rId5" Type="http://schemas.openxmlformats.org/officeDocument/2006/relationships/image" Target="../media/image15.png"/><Relationship Id="rId95" Type="http://schemas.openxmlformats.org/officeDocument/2006/relationships/image" Target="../media/image216.emf"/><Relationship Id="rId22" Type="http://schemas.openxmlformats.org/officeDocument/2006/relationships/customXml" Target="../ink/ink120.xml"/><Relationship Id="rId27" Type="http://schemas.openxmlformats.org/officeDocument/2006/relationships/image" Target="../media/image182.emf"/><Relationship Id="rId43" Type="http://schemas.openxmlformats.org/officeDocument/2006/relationships/image" Target="../media/image190.emf"/><Relationship Id="rId48" Type="http://schemas.openxmlformats.org/officeDocument/2006/relationships/customXml" Target="../ink/ink133.xml"/><Relationship Id="rId64" Type="http://schemas.openxmlformats.org/officeDocument/2006/relationships/customXml" Target="../ink/ink141.xml"/><Relationship Id="rId69" Type="http://schemas.openxmlformats.org/officeDocument/2006/relationships/image" Target="../media/image203.emf"/><Relationship Id="rId113" Type="http://schemas.openxmlformats.org/officeDocument/2006/relationships/image" Target="../media/image225.emf"/><Relationship Id="rId118" Type="http://schemas.openxmlformats.org/officeDocument/2006/relationships/customXml" Target="../ink/ink168.xml"/><Relationship Id="rId134" Type="http://schemas.openxmlformats.org/officeDocument/2006/relationships/customXml" Target="../ink/ink176.xml"/><Relationship Id="rId139" Type="http://schemas.openxmlformats.org/officeDocument/2006/relationships/image" Target="../media/image238.emf"/><Relationship Id="rId80" Type="http://schemas.openxmlformats.org/officeDocument/2006/relationships/customXml" Target="../ink/ink149.xml"/><Relationship Id="rId85" Type="http://schemas.openxmlformats.org/officeDocument/2006/relationships/image" Target="../media/image211.emf"/><Relationship Id="rId150" Type="http://schemas.openxmlformats.org/officeDocument/2006/relationships/customXml" Target="../ink/ink184.xml"/><Relationship Id="rId12" Type="http://schemas.openxmlformats.org/officeDocument/2006/relationships/customXml" Target="../ink/ink113.xml"/><Relationship Id="rId17" Type="http://schemas.openxmlformats.org/officeDocument/2006/relationships/customXml" Target="../ink/ink117.xml"/><Relationship Id="rId33" Type="http://schemas.openxmlformats.org/officeDocument/2006/relationships/image" Target="../media/image185.emf"/><Relationship Id="rId38" Type="http://schemas.openxmlformats.org/officeDocument/2006/relationships/customXml" Target="../ink/ink128.xml"/><Relationship Id="rId59" Type="http://schemas.openxmlformats.org/officeDocument/2006/relationships/image" Target="../media/image198.emf"/><Relationship Id="rId103" Type="http://schemas.openxmlformats.org/officeDocument/2006/relationships/image" Target="../media/image220.emf"/><Relationship Id="rId108" Type="http://schemas.openxmlformats.org/officeDocument/2006/relationships/customXml" Target="../ink/ink163.xml"/><Relationship Id="rId124" Type="http://schemas.openxmlformats.org/officeDocument/2006/relationships/customXml" Target="../ink/ink171.xml"/><Relationship Id="rId129" Type="http://schemas.openxmlformats.org/officeDocument/2006/relationships/image" Target="../media/image233.emf"/><Relationship Id="rId54" Type="http://schemas.openxmlformats.org/officeDocument/2006/relationships/customXml" Target="../ink/ink136.xml"/><Relationship Id="rId70" Type="http://schemas.openxmlformats.org/officeDocument/2006/relationships/customXml" Target="../ink/ink144.xml"/><Relationship Id="rId75" Type="http://schemas.openxmlformats.org/officeDocument/2006/relationships/image" Target="../media/image206.emf"/><Relationship Id="rId91" Type="http://schemas.openxmlformats.org/officeDocument/2006/relationships/image" Target="../media/image214.emf"/><Relationship Id="rId96" Type="http://schemas.openxmlformats.org/officeDocument/2006/relationships/customXml" Target="../ink/ink157.xml"/><Relationship Id="rId140" Type="http://schemas.openxmlformats.org/officeDocument/2006/relationships/customXml" Target="../ink/ink179.xml"/><Relationship Id="rId145" Type="http://schemas.openxmlformats.org/officeDocument/2006/relationships/image" Target="../media/image241.emf"/><Relationship Id="rId1" Type="http://schemas.openxmlformats.org/officeDocument/2006/relationships/slideLayout" Target="../slideLayouts/slideLayout1.xml"/><Relationship Id="rId6" Type="http://schemas.openxmlformats.org/officeDocument/2006/relationships/image" Target="../media/image175.png"/><Relationship Id="rId23" Type="http://schemas.openxmlformats.org/officeDocument/2006/relationships/image" Target="../media/image180.emf"/><Relationship Id="rId28" Type="http://schemas.openxmlformats.org/officeDocument/2006/relationships/customXml" Target="../ink/ink123.xml"/><Relationship Id="rId49" Type="http://schemas.openxmlformats.org/officeDocument/2006/relationships/image" Target="../media/image193.emf"/><Relationship Id="rId114" Type="http://schemas.openxmlformats.org/officeDocument/2006/relationships/customXml" Target="../ink/ink166.xml"/><Relationship Id="rId119" Type="http://schemas.openxmlformats.org/officeDocument/2006/relationships/image" Target="../media/image228.emf"/><Relationship Id="rId44" Type="http://schemas.openxmlformats.org/officeDocument/2006/relationships/customXml" Target="../ink/ink131.xml"/><Relationship Id="rId60" Type="http://schemas.openxmlformats.org/officeDocument/2006/relationships/customXml" Target="../ink/ink139.xml"/><Relationship Id="rId65" Type="http://schemas.openxmlformats.org/officeDocument/2006/relationships/image" Target="../media/image201.emf"/><Relationship Id="rId81" Type="http://schemas.openxmlformats.org/officeDocument/2006/relationships/image" Target="../media/image209.emf"/><Relationship Id="rId86" Type="http://schemas.openxmlformats.org/officeDocument/2006/relationships/customXml" Target="../ink/ink152.xml"/><Relationship Id="rId130" Type="http://schemas.openxmlformats.org/officeDocument/2006/relationships/customXml" Target="../ink/ink174.xml"/><Relationship Id="rId135" Type="http://schemas.openxmlformats.org/officeDocument/2006/relationships/image" Target="../media/image236.emf"/><Relationship Id="rId151" Type="http://schemas.openxmlformats.org/officeDocument/2006/relationships/image" Target="../media/image244.emf"/><Relationship Id="rId13" Type="http://schemas.openxmlformats.org/officeDocument/2006/relationships/customXml" Target="../ink/ink114.xml"/><Relationship Id="rId18" Type="http://schemas.openxmlformats.org/officeDocument/2006/relationships/customXml" Target="../ink/ink118.xml"/><Relationship Id="rId39" Type="http://schemas.openxmlformats.org/officeDocument/2006/relationships/image" Target="../media/image188.emf"/><Relationship Id="rId109" Type="http://schemas.openxmlformats.org/officeDocument/2006/relationships/image" Target="../media/image223.emf"/><Relationship Id="rId34" Type="http://schemas.openxmlformats.org/officeDocument/2006/relationships/customXml" Target="../ink/ink126.xml"/><Relationship Id="rId50" Type="http://schemas.openxmlformats.org/officeDocument/2006/relationships/customXml" Target="../ink/ink134.xml"/><Relationship Id="rId55" Type="http://schemas.openxmlformats.org/officeDocument/2006/relationships/image" Target="../media/image196.emf"/><Relationship Id="rId76" Type="http://schemas.openxmlformats.org/officeDocument/2006/relationships/customXml" Target="../ink/ink147.xml"/><Relationship Id="rId97" Type="http://schemas.openxmlformats.org/officeDocument/2006/relationships/image" Target="../media/image217.emf"/><Relationship Id="rId104" Type="http://schemas.openxmlformats.org/officeDocument/2006/relationships/customXml" Target="../ink/ink161.xml"/><Relationship Id="rId120" Type="http://schemas.openxmlformats.org/officeDocument/2006/relationships/customXml" Target="../ink/ink169.xml"/><Relationship Id="rId125" Type="http://schemas.openxmlformats.org/officeDocument/2006/relationships/image" Target="../media/image231.emf"/><Relationship Id="rId141" Type="http://schemas.openxmlformats.org/officeDocument/2006/relationships/image" Target="../media/image239.emf"/><Relationship Id="rId146" Type="http://schemas.openxmlformats.org/officeDocument/2006/relationships/customXml" Target="../ink/ink182.xml"/><Relationship Id="rId7" Type="http://schemas.openxmlformats.org/officeDocument/2006/relationships/image" Target="../media/image11.png"/><Relationship Id="rId71" Type="http://schemas.openxmlformats.org/officeDocument/2006/relationships/image" Target="../media/image204.emf"/><Relationship Id="rId92" Type="http://schemas.openxmlformats.org/officeDocument/2006/relationships/customXml" Target="../ink/ink155.xml"/><Relationship Id="rId2" Type="http://schemas.openxmlformats.org/officeDocument/2006/relationships/notesSlide" Target="../notesSlides/notesSlide11.xml"/><Relationship Id="rId29" Type="http://schemas.openxmlformats.org/officeDocument/2006/relationships/image" Target="../media/image183.emf"/><Relationship Id="rId24" Type="http://schemas.openxmlformats.org/officeDocument/2006/relationships/customXml" Target="../ink/ink121.xml"/><Relationship Id="rId40" Type="http://schemas.openxmlformats.org/officeDocument/2006/relationships/customXml" Target="../ink/ink129.xml"/><Relationship Id="rId45" Type="http://schemas.openxmlformats.org/officeDocument/2006/relationships/image" Target="../media/image191.emf"/><Relationship Id="rId66" Type="http://schemas.openxmlformats.org/officeDocument/2006/relationships/customXml" Target="../ink/ink142.xml"/><Relationship Id="rId87" Type="http://schemas.openxmlformats.org/officeDocument/2006/relationships/image" Target="../media/image212.emf"/><Relationship Id="rId110" Type="http://schemas.openxmlformats.org/officeDocument/2006/relationships/customXml" Target="../ink/ink164.xml"/><Relationship Id="rId115" Type="http://schemas.openxmlformats.org/officeDocument/2006/relationships/image" Target="../media/image226.emf"/><Relationship Id="rId131" Type="http://schemas.openxmlformats.org/officeDocument/2006/relationships/image" Target="../media/image234.emf"/><Relationship Id="rId136" Type="http://schemas.openxmlformats.org/officeDocument/2006/relationships/customXml" Target="../ink/ink177.xml"/><Relationship Id="rId61" Type="http://schemas.openxmlformats.org/officeDocument/2006/relationships/image" Target="../media/image199.emf"/><Relationship Id="rId82" Type="http://schemas.openxmlformats.org/officeDocument/2006/relationships/customXml" Target="../ink/ink150.xml"/><Relationship Id="rId19" Type="http://schemas.openxmlformats.org/officeDocument/2006/relationships/image" Target="../media/image178.png"/><Relationship Id="rId14" Type="http://schemas.openxmlformats.org/officeDocument/2006/relationships/customXml" Target="../ink/ink115.xml"/><Relationship Id="rId30" Type="http://schemas.openxmlformats.org/officeDocument/2006/relationships/customXml" Target="../ink/ink124.xml"/><Relationship Id="rId35" Type="http://schemas.openxmlformats.org/officeDocument/2006/relationships/image" Target="../media/image186.emf"/><Relationship Id="rId56" Type="http://schemas.openxmlformats.org/officeDocument/2006/relationships/customXml" Target="../ink/ink137.xml"/><Relationship Id="rId77" Type="http://schemas.openxmlformats.org/officeDocument/2006/relationships/image" Target="../media/image207.emf"/><Relationship Id="rId100" Type="http://schemas.openxmlformats.org/officeDocument/2006/relationships/customXml" Target="../ink/ink159.xml"/><Relationship Id="rId105" Type="http://schemas.openxmlformats.org/officeDocument/2006/relationships/image" Target="../media/image221.emf"/><Relationship Id="rId126" Type="http://schemas.openxmlformats.org/officeDocument/2006/relationships/customXml" Target="../ink/ink172.xml"/><Relationship Id="rId147" Type="http://schemas.openxmlformats.org/officeDocument/2006/relationships/image" Target="../media/image242.emf"/><Relationship Id="rId8" Type="http://schemas.openxmlformats.org/officeDocument/2006/relationships/image" Target="../media/image18.png"/><Relationship Id="rId51" Type="http://schemas.openxmlformats.org/officeDocument/2006/relationships/image" Target="../media/image194.emf"/><Relationship Id="rId72" Type="http://schemas.openxmlformats.org/officeDocument/2006/relationships/customXml" Target="../ink/ink145.xml"/><Relationship Id="rId93" Type="http://schemas.openxmlformats.org/officeDocument/2006/relationships/image" Target="../media/image215.emf"/><Relationship Id="rId98" Type="http://schemas.openxmlformats.org/officeDocument/2006/relationships/customXml" Target="../ink/ink158.xml"/><Relationship Id="rId121" Type="http://schemas.openxmlformats.org/officeDocument/2006/relationships/image" Target="../media/image229.emf"/><Relationship Id="rId142" Type="http://schemas.openxmlformats.org/officeDocument/2006/relationships/customXml" Target="../ink/ink180.xml"/><Relationship Id="rId3" Type="http://schemas.openxmlformats.org/officeDocument/2006/relationships/image" Target="../media/image13.png"/><Relationship Id="rId25" Type="http://schemas.openxmlformats.org/officeDocument/2006/relationships/image" Target="../media/image181.emf"/><Relationship Id="rId46" Type="http://schemas.openxmlformats.org/officeDocument/2006/relationships/customXml" Target="../ink/ink132.xml"/><Relationship Id="rId67" Type="http://schemas.openxmlformats.org/officeDocument/2006/relationships/image" Target="../media/image202.emf"/><Relationship Id="rId116" Type="http://schemas.openxmlformats.org/officeDocument/2006/relationships/customXml" Target="../ink/ink167.xml"/><Relationship Id="rId137" Type="http://schemas.openxmlformats.org/officeDocument/2006/relationships/image" Target="../media/image237.emf"/><Relationship Id="rId20" Type="http://schemas.openxmlformats.org/officeDocument/2006/relationships/customXml" Target="../ink/ink119.xml"/><Relationship Id="rId41" Type="http://schemas.openxmlformats.org/officeDocument/2006/relationships/image" Target="../media/image189.emf"/><Relationship Id="rId62" Type="http://schemas.openxmlformats.org/officeDocument/2006/relationships/customXml" Target="../ink/ink140.xml"/><Relationship Id="rId83" Type="http://schemas.openxmlformats.org/officeDocument/2006/relationships/image" Target="../media/image210.emf"/><Relationship Id="rId88" Type="http://schemas.openxmlformats.org/officeDocument/2006/relationships/customXml" Target="../ink/ink153.xml"/><Relationship Id="rId111" Type="http://schemas.openxmlformats.org/officeDocument/2006/relationships/image" Target="../media/image224.emf"/><Relationship Id="rId132" Type="http://schemas.openxmlformats.org/officeDocument/2006/relationships/customXml" Target="../ink/ink175.xml"/><Relationship Id="rId15" Type="http://schemas.openxmlformats.org/officeDocument/2006/relationships/customXml" Target="../ink/ink116.xml"/><Relationship Id="rId36" Type="http://schemas.openxmlformats.org/officeDocument/2006/relationships/customXml" Target="../ink/ink127.xml"/><Relationship Id="rId57" Type="http://schemas.openxmlformats.org/officeDocument/2006/relationships/image" Target="../media/image197.emf"/><Relationship Id="rId106" Type="http://schemas.openxmlformats.org/officeDocument/2006/relationships/customXml" Target="../ink/ink162.xml"/><Relationship Id="rId127" Type="http://schemas.openxmlformats.org/officeDocument/2006/relationships/image" Target="../media/image232.emf"/><Relationship Id="rId10" Type="http://schemas.openxmlformats.org/officeDocument/2006/relationships/customXml" Target="../ink/ink111.xml"/><Relationship Id="rId31" Type="http://schemas.openxmlformats.org/officeDocument/2006/relationships/image" Target="../media/image184.emf"/><Relationship Id="rId52" Type="http://schemas.openxmlformats.org/officeDocument/2006/relationships/customXml" Target="../ink/ink135.xml"/><Relationship Id="rId73" Type="http://schemas.openxmlformats.org/officeDocument/2006/relationships/image" Target="../media/image205.emf"/><Relationship Id="rId78" Type="http://schemas.openxmlformats.org/officeDocument/2006/relationships/customXml" Target="../ink/ink148.xml"/><Relationship Id="rId94" Type="http://schemas.openxmlformats.org/officeDocument/2006/relationships/customXml" Target="../ink/ink156.xml"/><Relationship Id="rId99" Type="http://schemas.openxmlformats.org/officeDocument/2006/relationships/image" Target="../media/image218.emf"/><Relationship Id="rId101" Type="http://schemas.openxmlformats.org/officeDocument/2006/relationships/image" Target="../media/image219.emf"/><Relationship Id="rId122" Type="http://schemas.openxmlformats.org/officeDocument/2006/relationships/customXml" Target="../ink/ink170.xml"/><Relationship Id="rId143" Type="http://schemas.openxmlformats.org/officeDocument/2006/relationships/image" Target="../media/image240.emf"/><Relationship Id="rId148" Type="http://schemas.openxmlformats.org/officeDocument/2006/relationships/customXml" Target="../ink/ink183.xml"/><Relationship Id="rId4" Type="http://schemas.openxmlformats.org/officeDocument/2006/relationships/image" Target="../media/image14.png"/><Relationship Id="rId9" Type="http://schemas.openxmlformats.org/officeDocument/2006/relationships/customXml" Target="../ink/ink110.xml"/><Relationship Id="rId26" Type="http://schemas.openxmlformats.org/officeDocument/2006/relationships/customXml" Target="../ink/ink122.xml"/><Relationship Id="rId47" Type="http://schemas.openxmlformats.org/officeDocument/2006/relationships/image" Target="../media/image192.emf"/><Relationship Id="rId68" Type="http://schemas.openxmlformats.org/officeDocument/2006/relationships/customXml" Target="../ink/ink143.xml"/><Relationship Id="rId89" Type="http://schemas.openxmlformats.org/officeDocument/2006/relationships/image" Target="../media/image213.emf"/><Relationship Id="rId112" Type="http://schemas.openxmlformats.org/officeDocument/2006/relationships/customXml" Target="../ink/ink165.xml"/><Relationship Id="rId133" Type="http://schemas.openxmlformats.org/officeDocument/2006/relationships/image" Target="../media/image235.emf"/><Relationship Id="rId16" Type="http://schemas.openxmlformats.org/officeDocument/2006/relationships/image" Target="../media/image177.emf"/><Relationship Id="rId37" Type="http://schemas.openxmlformats.org/officeDocument/2006/relationships/image" Target="../media/image187.emf"/><Relationship Id="rId58" Type="http://schemas.openxmlformats.org/officeDocument/2006/relationships/customXml" Target="../ink/ink138.xml"/><Relationship Id="rId79" Type="http://schemas.openxmlformats.org/officeDocument/2006/relationships/image" Target="../media/image208.emf"/><Relationship Id="rId102" Type="http://schemas.openxmlformats.org/officeDocument/2006/relationships/customXml" Target="../ink/ink160.xml"/><Relationship Id="rId123" Type="http://schemas.openxmlformats.org/officeDocument/2006/relationships/image" Target="../media/image230.emf"/><Relationship Id="rId144" Type="http://schemas.openxmlformats.org/officeDocument/2006/relationships/customXml" Target="../ink/ink181.xml"/><Relationship Id="rId90" Type="http://schemas.openxmlformats.org/officeDocument/2006/relationships/customXml" Target="../ink/ink154.xml"/></Relationships>
</file>

<file path=ppt/slides/_rels/slide12.xml.rels><?xml version="1.0" encoding="UTF-8" standalone="yes"?>
<Relationships xmlns="http://schemas.openxmlformats.org/package/2006/relationships"><Relationship Id="rId26" Type="http://schemas.openxmlformats.org/officeDocument/2006/relationships/customXml" Target="../ink/ink195.xml"/><Relationship Id="rId21" Type="http://schemas.openxmlformats.org/officeDocument/2006/relationships/image" Target="../media/image253.emf"/><Relationship Id="rId42" Type="http://schemas.openxmlformats.org/officeDocument/2006/relationships/customXml" Target="../ink/ink203.xml"/><Relationship Id="rId47" Type="http://schemas.openxmlformats.org/officeDocument/2006/relationships/image" Target="../media/image266.emf"/><Relationship Id="rId63" Type="http://schemas.openxmlformats.org/officeDocument/2006/relationships/image" Target="../media/image274.emf"/><Relationship Id="rId68" Type="http://schemas.openxmlformats.org/officeDocument/2006/relationships/customXml" Target="../ink/ink216.xml"/><Relationship Id="rId84" Type="http://schemas.openxmlformats.org/officeDocument/2006/relationships/customXml" Target="../ink/ink224.xml"/><Relationship Id="rId89" Type="http://schemas.openxmlformats.org/officeDocument/2006/relationships/image" Target="../media/image287.emf"/><Relationship Id="rId112" Type="http://schemas.openxmlformats.org/officeDocument/2006/relationships/customXml" Target="../ink/ink238.xml"/><Relationship Id="rId16" Type="http://schemas.openxmlformats.org/officeDocument/2006/relationships/customXml" Target="../ink/ink190.xml"/><Relationship Id="rId107" Type="http://schemas.openxmlformats.org/officeDocument/2006/relationships/image" Target="../media/image296.emf"/><Relationship Id="rId11" Type="http://schemas.openxmlformats.org/officeDocument/2006/relationships/customXml" Target="../ink/ink187.xml"/><Relationship Id="rId32" Type="http://schemas.openxmlformats.org/officeDocument/2006/relationships/customXml" Target="../ink/ink198.xml"/><Relationship Id="rId37" Type="http://schemas.openxmlformats.org/officeDocument/2006/relationships/image" Target="../media/image261.emf"/><Relationship Id="rId53" Type="http://schemas.openxmlformats.org/officeDocument/2006/relationships/image" Target="../media/image269.emf"/><Relationship Id="rId58" Type="http://schemas.openxmlformats.org/officeDocument/2006/relationships/customXml" Target="../ink/ink211.xml"/><Relationship Id="rId74" Type="http://schemas.openxmlformats.org/officeDocument/2006/relationships/customXml" Target="../ink/ink219.xml"/><Relationship Id="rId79" Type="http://schemas.openxmlformats.org/officeDocument/2006/relationships/image" Target="../media/image282.emf"/><Relationship Id="rId102" Type="http://schemas.openxmlformats.org/officeDocument/2006/relationships/customXml" Target="../ink/ink233.xml"/><Relationship Id="rId5" Type="http://schemas.openxmlformats.org/officeDocument/2006/relationships/image" Target="../media/image246.png"/><Relationship Id="rId90" Type="http://schemas.openxmlformats.org/officeDocument/2006/relationships/customXml" Target="../ink/ink227.xml"/><Relationship Id="rId95" Type="http://schemas.openxmlformats.org/officeDocument/2006/relationships/image" Target="../media/image290.emf"/><Relationship Id="rId22" Type="http://schemas.openxmlformats.org/officeDocument/2006/relationships/customXml" Target="../ink/ink193.xml"/><Relationship Id="rId27" Type="http://schemas.openxmlformats.org/officeDocument/2006/relationships/image" Target="../media/image256.emf"/><Relationship Id="rId43" Type="http://schemas.openxmlformats.org/officeDocument/2006/relationships/image" Target="../media/image264.emf"/><Relationship Id="rId48" Type="http://schemas.openxmlformats.org/officeDocument/2006/relationships/customXml" Target="../ink/ink206.xml"/><Relationship Id="rId64" Type="http://schemas.openxmlformats.org/officeDocument/2006/relationships/customXml" Target="../ink/ink214.xml"/><Relationship Id="rId69" Type="http://schemas.openxmlformats.org/officeDocument/2006/relationships/image" Target="../media/image277.emf"/><Relationship Id="rId113" Type="http://schemas.openxmlformats.org/officeDocument/2006/relationships/image" Target="../media/image235.emf"/><Relationship Id="rId80" Type="http://schemas.openxmlformats.org/officeDocument/2006/relationships/customXml" Target="../ink/ink222.xml"/><Relationship Id="rId85" Type="http://schemas.openxmlformats.org/officeDocument/2006/relationships/image" Target="../media/image285.emf"/><Relationship Id="rId12" Type="http://schemas.openxmlformats.org/officeDocument/2006/relationships/customXml" Target="../ink/ink188.xml"/><Relationship Id="rId17" Type="http://schemas.openxmlformats.org/officeDocument/2006/relationships/image" Target="../media/image251.emf"/><Relationship Id="rId33" Type="http://schemas.openxmlformats.org/officeDocument/2006/relationships/image" Target="../media/image259.emf"/><Relationship Id="rId38" Type="http://schemas.openxmlformats.org/officeDocument/2006/relationships/customXml" Target="../ink/ink201.xml"/><Relationship Id="rId59" Type="http://schemas.openxmlformats.org/officeDocument/2006/relationships/image" Target="../media/image272.emf"/><Relationship Id="rId103" Type="http://schemas.openxmlformats.org/officeDocument/2006/relationships/image" Target="../media/image294.emf"/><Relationship Id="rId108" Type="http://schemas.openxmlformats.org/officeDocument/2006/relationships/customXml" Target="../ink/ink236.xml"/><Relationship Id="rId54" Type="http://schemas.openxmlformats.org/officeDocument/2006/relationships/customXml" Target="../ink/ink209.xml"/><Relationship Id="rId70" Type="http://schemas.openxmlformats.org/officeDocument/2006/relationships/customXml" Target="../ink/ink217.xml"/><Relationship Id="rId75" Type="http://schemas.openxmlformats.org/officeDocument/2006/relationships/image" Target="../media/image280.emf"/><Relationship Id="rId91" Type="http://schemas.openxmlformats.org/officeDocument/2006/relationships/image" Target="../media/image288.emf"/><Relationship Id="rId96" Type="http://schemas.openxmlformats.org/officeDocument/2006/relationships/customXml" Target="../ink/ink230.xml"/><Relationship Id="rId1" Type="http://schemas.openxmlformats.org/officeDocument/2006/relationships/slideLayout" Target="../slideLayouts/slideLayout1.xml"/><Relationship Id="rId6" Type="http://schemas.openxmlformats.org/officeDocument/2006/relationships/image" Target="../media/image247.png"/><Relationship Id="rId15" Type="http://schemas.openxmlformats.org/officeDocument/2006/relationships/image" Target="../media/image250.emf"/><Relationship Id="rId23" Type="http://schemas.openxmlformats.org/officeDocument/2006/relationships/image" Target="../media/image254.emf"/><Relationship Id="rId28" Type="http://schemas.openxmlformats.org/officeDocument/2006/relationships/customXml" Target="../ink/ink196.xml"/><Relationship Id="rId36" Type="http://schemas.openxmlformats.org/officeDocument/2006/relationships/customXml" Target="../ink/ink200.xml"/><Relationship Id="rId49" Type="http://schemas.openxmlformats.org/officeDocument/2006/relationships/image" Target="../media/image267.emf"/><Relationship Id="rId57" Type="http://schemas.openxmlformats.org/officeDocument/2006/relationships/image" Target="../media/image271.emf"/><Relationship Id="rId106" Type="http://schemas.openxmlformats.org/officeDocument/2006/relationships/customXml" Target="../ink/ink235.xml"/><Relationship Id="rId114" Type="http://schemas.openxmlformats.org/officeDocument/2006/relationships/customXml" Target="../ink/ink239.xml"/><Relationship Id="rId10" Type="http://schemas.openxmlformats.org/officeDocument/2006/relationships/customXml" Target="../ink/ink186.xml"/><Relationship Id="rId31" Type="http://schemas.openxmlformats.org/officeDocument/2006/relationships/image" Target="../media/image258.emf"/><Relationship Id="rId44" Type="http://schemas.openxmlformats.org/officeDocument/2006/relationships/customXml" Target="../ink/ink204.xml"/><Relationship Id="rId52" Type="http://schemas.openxmlformats.org/officeDocument/2006/relationships/customXml" Target="../ink/ink208.xml"/><Relationship Id="rId60" Type="http://schemas.openxmlformats.org/officeDocument/2006/relationships/customXml" Target="../ink/ink212.xml"/><Relationship Id="rId65" Type="http://schemas.openxmlformats.org/officeDocument/2006/relationships/image" Target="../media/image275.emf"/><Relationship Id="rId73" Type="http://schemas.openxmlformats.org/officeDocument/2006/relationships/image" Target="../media/image279.emf"/><Relationship Id="rId78" Type="http://schemas.openxmlformats.org/officeDocument/2006/relationships/customXml" Target="../ink/ink221.xml"/><Relationship Id="rId81" Type="http://schemas.openxmlformats.org/officeDocument/2006/relationships/image" Target="../media/image283.emf"/><Relationship Id="rId86" Type="http://schemas.openxmlformats.org/officeDocument/2006/relationships/customXml" Target="../ink/ink225.xml"/><Relationship Id="rId94" Type="http://schemas.openxmlformats.org/officeDocument/2006/relationships/customXml" Target="../ink/ink229.xml"/><Relationship Id="rId99" Type="http://schemas.openxmlformats.org/officeDocument/2006/relationships/image" Target="../media/image292.emf"/><Relationship Id="rId101" Type="http://schemas.openxmlformats.org/officeDocument/2006/relationships/image" Target="../media/image293.emf"/><Relationship Id="rId4" Type="http://schemas.openxmlformats.org/officeDocument/2006/relationships/image" Target="../media/image245.png"/><Relationship Id="rId9" Type="http://schemas.openxmlformats.org/officeDocument/2006/relationships/customXml" Target="../ink/ink185.xml"/><Relationship Id="rId13" Type="http://schemas.openxmlformats.org/officeDocument/2006/relationships/image" Target="../media/image249.emf"/><Relationship Id="rId18" Type="http://schemas.openxmlformats.org/officeDocument/2006/relationships/customXml" Target="../ink/ink191.xml"/><Relationship Id="rId39" Type="http://schemas.openxmlformats.org/officeDocument/2006/relationships/image" Target="../media/image262.emf"/><Relationship Id="rId109" Type="http://schemas.openxmlformats.org/officeDocument/2006/relationships/image" Target="../media/image297.emf"/><Relationship Id="rId34" Type="http://schemas.openxmlformats.org/officeDocument/2006/relationships/customXml" Target="../ink/ink199.xml"/><Relationship Id="rId50" Type="http://schemas.openxmlformats.org/officeDocument/2006/relationships/customXml" Target="../ink/ink207.xml"/><Relationship Id="rId55" Type="http://schemas.openxmlformats.org/officeDocument/2006/relationships/image" Target="../media/image270.emf"/><Relationship Id="rId76" Type="http://schemas.openxmlformats.org/officeDocument/2006/relationships/customXml" Target="../ink/ink220.xml"/><Relationship Id="rId97" Type="http://schemas.openxmlformats.org/officeDocument/2006/relationships/image" Target="../media/image291.emf"/><Relationship Id="rId104" Type="http://schemas.openxmlformats.org/officeDocument/2006/relationships/customXml" Target="../ink/ink234.xml"/><Relationship Id="rId7" Type="http://schemas.openxmlformats.org/officeDocument/2006/relationships/image" Target="../media/image11.png"/><Relationship Id="rId71" Type="http://schemas.openxmlformats.org/officeDocument/2006/relationships/image" Target="../media/image278.emf"/><Relationship Id="rId92" Type="http://schemas.openxmlformats.org/officeDocument/2006/relationships/customXml" Target="../ink/ink228.xml"/><Relationship Id="rId2" Type="http://schemas.openxmlformats.org/officeDocument/2006/relationships/notesSlide" Target="../notesSlides/notesSlide12.xml"/><Relationship Id="rId29" Type="http://schemas.openxmlformats.org/officeDocument/2006/relationships/image" Target="../media/image257.emf"/><Relationship Id="rId24" Type="http://schemas.openxmlformats.org/officeDocument/2006/relationships/customXml" Target="../ink/ink194.xml"/><Relationship Id="rId40" Type="http://schemas.openxmlformats.org/officeDocument/2006/relationships/customXml" Target="../ink/ink202.xml"/><Relationship Id="rId45" Type="http://schemas.openxmlformats.org/officeDocument/2006/relationships/image" Target="../media/image265.emf"/><Relationship Id="rId66" Type="http://schemas.openxmlformats.org/officeDocument/2006/relationships/customXml" Target="../ink/ink215.xml"/><Relationship Id="rId87" Type="http://schemas.openxmlformats.org/officeDocument/2006/relationships/image" Target="../media/image286.emf"/><Relationship Id="rId110" Type="http://schemas.openxmlformats.org/officeDocument/2006/relationships/customXml" Target="../ink/ink237.xml"/><Relationship Id="rId115" Type="http://schemas.openxmlformats.org/officeDocument/2006/relationships/image" Target="../media/image236.emf"/><Relationship Id="rId61" Type="http://schemas.openxmlformats.org/officeDocument/2006/relationships/image" Target="../media/image273.emf"/><Relationship Id="rId82" Type="http://schemas.openxmlformats.org/officeDocument/2006/relationships/customXml" Target="../ink/ink223.xml"/><Relationship Id="rId19" Type="http://schemas.openxmlformats.org/officeDocument/2006/relationships/image" Target="../media/image252.emf"/><Relationship Id="rId14" Type="http://schemas.openxmlformats.org/officeDocument/2006/relationships/customXml" Target="../ink/ink189.xml"/><Relationship Id="rId30" Type="http://schemas.openxmlformats.org/officeDocument/2006/relationships/customXml" Target="../ink/ink197.xml"/><Relationship Id="rId35" Type="http://schemas.openxmlformats.org/officeDocument/2006/relationships/image" Target="../media/image260.emf"/><Relationship Id="rId56" Type="http://schemas.openxmlformats.org/officeDocument/2006/relationships/customXml" Target="../ink/ink210.xml"/><Relationship Id="rId77" Type="http://schemas.openxmlformats.org/officeDocument/2006/relationships/image" Target="../media/image281.emf"/><Relationship Id="rId100" Type="http://schemas.openxmlformats.org/officeDocument/2006/relationships/customXml" Target="../ink/ink232.xml"/><Relationship Id="rId105" Type="http://schemas.openxmlformats.org/officeDocument/2006/relationships/image" Target="../media/image295.emf"/><Relationship Id="rId8" Type="http://schemas.openxmlformats.org/officeDocument/2006/relationships/image" Target="../media/image248.png"/><Relationship Id="rId51" Type="http://schemas.openxmlformats.org/officeDocument/2006/relationships/image" Target="../media/image268.emf"/><Relationship Id="rId72" Type="http://schemas.openxmlformats.org/officeDocument/2006/relationships/customXml" Target="../ink/ink218.xml"/><Relationship Id="rId93" Type="http://schemas.openxmlformats.org/officeDocument/2006/relationships/image" Target="../media/image289.emf"/><Relationship Id="rId98" Type="http://schemas.openxmlformats.org/officeDocument/2006/relationships/customXml" Target="../ink/ink231.xml"/><Relationship Id="rId3" Type="http://schemas.openxmlformats.org/officeDocument/2006/relationships/image" Target="../media/image22.png"/><Relationship Id="rId25" Type="http://schemas.openxmlformats.org/officeDocument/2006/relationships/image" Target="../media/image255.emf"/><Relationship Id="rId46" Type="http://schemas.openxmlformats.org/officeDocument/2006/relationships/customXml" Target="../ink/ink205.xml"/><Relationship Id="rId67" Type="http://schemas.openxmlformats.org/officeDocument/2006/relationships/image" Target="../media/image276.emf"/><Relationship Id="rId20" Type="http://schemas.openxmlformats.org/officeDocument/2006/relationships/customXml" Target="../ink/ink192.xml"/><Relationship Id="rId41" Type="http://schemas.openxmlformats.org/officeDocument/2006/relationships/image" Target="../media/image263.emf"/><Relationship Id="rId62" Type="http://schemas.openxmlformats.org/officeDocument/2006/relationships/customXml" Target="../ink/ink213.xml"/><Relationship Id="rId83" Type="http://schemas.openxmlformats.org/officeDocument/2006/relationships/image" Target="../media/image284.emf"/><Relationship Id="rId88" Type="http://schemas.openxmlformats.org/officeDocument/2006/relationships/customXml" Target="../ink/ink226.xml"/><Relationship Id="rId111" Type="http://schemas.openxmlformats.org/officeDocument/2006/relationships/image" Target="../media/image298.emf"/></Relationships>
</file>

<file path=ppt/slides/_rels/slide13.xml.rels><?xml version="1.0" encoding="UTF-8" standalone="yes"?>
<Relationships xmlns="http://schemas.openxmlformats.org/package/2006/relationships"><Relationship Id="rId26" Type="http://schemas.openxmlformats.org/officeDocument/2006/relationships/customXml" Target="../ink/ink250.xml"/><Relationship Id="rId21" Type="http://schemas.openxmlformats.org/officeDocument/2006/relationships/image" Target="../media/image248.emf"/><Relationship Id="rId42" Type="http://schemas.openxmlformats.org/officeDocument/2006/relationships/customXml" Target="../ink/ink258.xml"/><Relationship Id="rId47" Type="http://schemas.openxmlformats.org/officeDocument/2006/relationships/image" Target="../media/image311.emf"/><Relationship Id="rId63" Type="http://schemas.openxmlformats.org/officeDocument/2006/relationships/image" Target="../media/image319.emf"/><Relationship Id="rId68" Type="http://schemas.openxmlformats.org/officeDocument/2006/relationships/customXml" Target="../ink/ink271.xml"/><Relationship Id="rId84" Type="http://schemas.openxmlformats.org/officeDocument/2006/relationships/customXml" Target="../ink/ink279.xml"/><Relationship Id="rId89" Type="http://schemas.openxmlformats.org/officeDocument/2006/relationships/image" Target="../media/image332.emf"/><Relationship Id="rId16" Type="http://schemas.openxmlformats.org/officeDocument/2006/relationships/customXml" Target="../ink/ink245.xml"/><Relationship Id="rId11" Type="http://schemas.openxmlformats.org/officeDocument/2006/relationships/image" Target="../media/image176.emf"/><Relationship Id="rId32" Type="http://schemas.openxmlformats.org/officeDocument/2006/relationships/customXml" Target="../ink/ink253.xml"/><Relationship Id="rId37" Type="http://schemas.openxmlformats.org/officeDocument/2006/relationships/image" Target="../media/image306.emf"/><Relationship Id="rId53" Type="http://schemas.openxmlformats.org/officeDocument/2006/relationships/image" Target="../media/image314.emf"/><Relationship Id="rId58" Type="http://schemas.openxmlformats.org/officeDocument/2006/relationships/customXml" Target="../ink/ink266.xml"/><Relationship Id="rId74" Type="http://schemas.openxmlformats.org/officeDocument/2006/relationships/customXml" Target="../ink/ink274.xml"/><Relationship Id="rId79" Type="http://schemas.openxmlformats.org/officeDocument/2006/relationships/image" Target="../media/image327.emf"/><Relationship Id="rId5" Type="http://schemas.openxmlformats.org/officeDocument/2006/relationships/image" Target="../media/image16.png"/><Relationship Id="rId90" Type="http://schemas.openxmlformats.org/officeDocument/2006/relationships/customXml" Target="../ink/ink282.xml"/><Relationship Id="rId22" Type="http://schemas.openxmlformats.org/officeDocument/2006/relationships/customXml" Target="../ink/ink248.xml"/><Relationship Id="rId27" Type="http://schemas.openxmlformats.org/officeDocument/2006/relationships/image" Target="../media/image301.emf"/><Relationship Id="rId43" Type="http://schemas.openxmlformats.org/officeDocument/2006/relationships/image" Target="../media/image309.emf"/><Relationship Id="rId48" Type="http://schemas.openxmlformats.org/officeDocument/2006/relationships/customXml" Target="../ink/ink261.xml"/><Relationship Id="rId64" Type="http://schemas.openxmlformats.org/officeDocument/2006/relationships/customXml" Target="../ink/ink269.xml"/><Relationship Id="rId69" Type="http://schemas.openxmlformats.org/officeDocument/2006/relationships/image" Target="../media/image322.emf"/><Relationship Id="rId8" Type="http://schemas.openxmlformats.org/officeDocument/2006/relationships/customXml" Target="../ink/ink241.xml"/><Relationship Id="rId51" Type="http://schemas.openxmlformats.org/officeDocument/2006/relationships/image" Target="../media/image313.emf"/><Relationship Id="rId72" Type="http://schemas.openxmlformats.org/officeDocument/2006/relationships/customXml" Target="../ink/ink273.xml"/><Relationship Id="rId80" Type="http://schemas.openxmlformats.org/officeDocument/2006/relationships/customXml" Target="../ink/ink277.xml"/><Relationship Id="rId85" Type="http://schemas.openxmlformats.org/officeDocument/2006/relationships/image" Target="../media/image330.emf"/><Relationship Id="rId93" Type="http://schemas.openxmlformats.org/officeDocument/2006/relationships/image" Target="../media/image334.emf"/><Relationship Id="rId3" Type="http://schemas.openxmlformats.org/officeDocument/2006/relationships/image" Target="../media/image96.png"/><Relationship Id="rId12" Type="http://schemas.openxmlformats.org/officeDocument/2006/relationships/customXml" Target="../ink/ink243.xml"/><Relationship Id="rId17" Type="http://schemas.openxmlformats.org/officeDocument/2006/relationships/image" Target="../media/image246.emf"/><Relationship Id="rId25" Type="http://schemas.openxmlformats.org/officeDocument/2006/relationships/image" Target="../media/image300.emf"/><Relationship Id="rId33" Type="http://schemas.openxmlformats.org/officeDocument/2006/relationships/image" Target="../media/image304.emf"/><Relationship Id="rId38" Type="http://schemas.openxmlformats.org/officeDocument/2006/relationships/customXml" Target="../ink/ink256.xml"/><Relationship Id="rId46" Type="http://schemas.openxmlformats.org/officeDocument/2006/relationships/customXml" Target="../ink/ink260.xml"/><Relationship Id="rId59" Type="http://schemas.openxmlformats.org/officeDocument/2006/relationships/image" Target="../media/image317.emf"/><Relationship Id="rId67" Type="http://schemas.openxmlformats.org/officeDocument/2006/relationships/image" Target="../media/image321.emf"/><Relationship Id="rId20" Type="http://schemas.openxmlformats.org/officeDocument/2006/relationships/customXml" Target="../ink/ink247.xml"/><Relationship Id="rId41" Type="http://schemas.openxmlformats.org/officeDocument/2006/relationships/image" Target="../media/image308.emf"/><Relationship Id="rId54" Type="http://schemas.openxmlformats.org/officeDocument/2006/relationships/customXml" Target="../ink/ink264.xml"/><Relationship Id="rId62" Type="http://schemas.openxmlformats.org/officeDocument/2006/relationships/customXml" Target="../ink/ink268.xml"/><Relationship Id="rId70" Type="http://schemas.openxmlformats.org/officeDocument/2006/relationships/customXml" Target="../ink/ink272.xml"/><Relationship Id="rId75" Type="http://schemas.openxmlformats.org/officeDocument/2006/relationships/image" Target="../media/image325.emf"/><Relationship Id="rId83" Type="http://schemas.openxmlformats.org/officeDocument/2006/relationships/image" Target="../media/image329.emf"/><Relationship Id="rId88" Type="http://schemas.openxmlformats.org/officeDocument/2006/relationships/customXml" Target="../ink/ink281.xml"/><Relationship Id="rId91" Type="http://schemas.openxmlformats.org/officeDocument/2006/relationships/image" Target="../media/image333.emf"/><Relationship Id="rId1" Type="http://schemas.openxmlformats.org/officeDocument/2006/relationships/slideLayout" Target="../slideLayouts/slideLayout1.xml"/><Relationship Id="rId6" Type="http://schemas.openxmlformats.org/officeDocument/2006/relationships/customXml" Target="../ink/ink240.xml"/><Relationship Id="rId15" Type="http://schemas.openxmlformats.org/officeDocument/2006/relationships/image" Target="../media/image245.emf"/><Relationship Id="rId23" Type="http://schemas.openxmlformats.org/officeDocument/2006/relationships/image" Target="../media/image299.emf"/><Relationship Id="rId28" Type="http://schemas.openxmlformats.org/officeDocument/2006/relationships/customXml" Target="../ink/ink251.xml"/><Relationship Id="rId36" Type="http://schemas.openxmlformats.org/officeDocument/2006/relationships/customXml" Target="../ink/ink255.xml"/><Relationship Id="rId49" Type="http://schemas.openxmlformats.org/officeDocument/2006/relationships/image" Target="../media/image312.emf"/><Relationship Id="rId57" Type="http://schemas.openxmlformats.org/officeDocument/2006/relationships/image" Target="../media/image316.emf"/><Relationship Id="rId10" Type="http://schemas.openxmlformats.org/officeDocument/2006/relationships/customXml" Target="../ink/ink242.xml"/><Relationship Id="rId31" Type="http://schemas.openxmlformats.org/officeDocument/2006/relationships/image" Target="../media/image303.emf"/><Relationship Id="rId44" Type="http://schemas.openxmlformats.org/officeDocument/2006/relationships/customXml" Target="../ink/ink259.xml"/><Relationship Id="rId52" Type="http://schemas.openxmlformats.org/officeDocument/2006/relationships/customXml" Target="../ink/ink263.xml"/><Relationship Id="rId60" Type="http://schemas.openxmlformats.org/officeDocument/2006/relationships/customXml" Target="../ink/ink267.xml"/><Relationship Id="rId65" Type="http://schemas.openxmlformats.org/officeDocument/2006/relationships/image" Target="../media/image320.emf"/><Relationship Id="rId73" Type="http://schemas.openxmlformats.org/officeDocument/2006/relationships/image" Target="../media/image324.emf"/><Relationship Id="rId78" Type="http://schemas.openxmlformats.org/officeDocument/2006/relationships/customXml" Target="../ink/ink276.xml"/><Relationship Id="rId81" Type="http://schemas.openxmlformats.org/officeDocument/2006/relationships/image" Target="../media/image328.emf"/><Relationship Id="rId86" Type="http://schemas.openxmlformats.org/officeDocument/2006/relationships/customXml" Target="../ink/ink280.xml"/><Relationship Id="rId94" Type="http://schemas.openxmlformats.org/officeDocument/2006/relationships/image" Target="../media/image335.png"/><Relationship Id="rId4" Type="http://schemas.openxmlformats.org/officeDocument/2006/relationships/image" Target="../media/image97.png"/><Relationship Id="rId9" Type="http://schemas.openxmlformats.org/officeDocument/2006/relationships/image" Target="../media/image175.emf"/><Relationship Id="rId13" Type="http://schemas.openxmlformats.org/officeDocument/2006/relationships/image" Target="../media/image178.emf"/><Relationship Id="rId18" Type="http://schemas.openxmlformats.org/officeDocument/2006/relationships/customXml" Target="../ink/ink246.xml"/><Relationship Id="rId39" Type="http://schemas.openxmlformats.org/officeDocument/2006/relationships/image" Target="../media/image307.emf"/><Relationship Id="rId34" Type="http://schemas.openxmlformats.org/officeDocument/2006/relationships/customXml" Target="../ink/ink254.xml"/><Relationship Id="rId50" Type="http://schemas.openxmlformats.org/officeDocument/2006/relationships/customXml" Target="../ink/ink262.xml"/><Relationship Id="rId55" Type="http://schemas.openxmlformats.org/officeDocument/2006/relationships/image" Target="../media/image315.emf"/><Relationship Id="rId76" Type="http://schemas.openxmlformats.org/officeDocument/2006/relationships/customXml" Target="../ink/ink275.xml"/><Relationship Id="rId7" Type="http://schemas.openxmlformats.org/officeDocument/2006/relationships/image" Target="../media/image174.emf"/><Relationship Id="rId71" Type="http://schemas.openxmlformats.org/officeDocument/2006/relationships/image" Target="../media/image323.emf"/><Relationship Id="rId92" Type="http://schemas.openxmlformats.org/officeDocument/2006/relationships/customXml" Target="../ink/ink283.xml"/><Relationship Id="rId2" Type="http://schemas.openxmlformats.org/officeDocument/2006/relationships/notesSlide" Target="../notesSlides/notesSlide13.xml"/><Relationship Id="rId29" Type="http://schemas.openxmlformats.org/officeDocument/2006/relationships/image" Target="../media/image302.emf"/><Relationship Id="rId24" Type="http://schemas.openxmlformats.org/officeDocument/2006/relationships/customXml" Target="../ink/ink249.xml"/><Relationship Id="rId40" Type="http://schemas.openxmlformats.org/officeDocument/2006/relationships/customXml" Target="../ink/ink257.xml"/><Relationship Id="rId45" Type="http://schemas.openxmlformats.org/officeDocument/2006/relationships/image" Target="../media/image310.emf"/><Relationship Id="rId66" Type="http://schemas.openxmlformats.org/officeDocument/2006/relationships/customXml" Target="../ink/ink270.xml"/><Relationship Id="rId87" Type="http://schemas.openxmlformats.org/officeDocument/2006/relationships/image" Target="../media/image331.emf"/><Relationship Id="rId61" Type="http://schemas.openxmlformats.org/officeDocument/2006/relationships/image" Target="../media/image318.emf"/><Relationship Id="rId82" Type="http://schemas.openxmlformats.org/officeDocument/2006/relationships/customXml" Target="../ink/ink278.xml"/><Relationship Id="rId19" Type="http://schemas.openxmlformats.org/officeDocument/2006/relationships/image" Target="../media/image247.emf"/><Relationship Id="rId14" Type="http://schemas.openxmlformats.org/officeDocument/2006/relationships/customXml" Target="../ink/ink244.xml"/><Relationship Id="rId30" Type="http://schemas.openxmlformats.org/officeDocument/2006/relationships/customXml" Target="../ink/ink252.xml"/><Relationship Id="rId35" Type="http://schemas.openxmlformats.org/officeDocument/2006/relationships/image" Target="../media/image305.emf"/><Relationship Id="rId56" Type="http://schemas.openxmlformats.org/officeDocument/2006/relationships/customXml" Target="../ink/ink265.xml"/><Relationship Id="rId77" Type="http://schemas.openxmlformats.org/officeDocument/2006/relationships/image" Target="../media/image326.emf"/></Relationships>
</file>

<file path=ppt/slides/_rels/slide14.xml.rels><?xml version="1.0" encoding="UTF-8" standalone="yes"?>
<Relationships xmlns="http://schemas.openxmlformats.org/package/2006/relationships"><Relationship Id="rId117" Type="http://schemas.openxmlformats.org/officeDocument/2006/relationships/customXml" Target="../ink/ink340.xml"/><Relationship Id="rId21" Type="http://schemas.openxmlformats.org/officeDocument/2006/relationships/customXml" Target="../ink/ink292.xml"/><Relationship Id="rId42" Type="http://schemas.openxmlformats.org/officeDocument/2006/relationships/image" Target="../media/image356.emf"/><Relationship Id="rId63" Type="http://schemas.openxmlformats.org/officeDocument/2006/relationships/customXml" Target="../ink/ink313.xml"/><Relationship Id="rId84" Type="http://schemas.openxmlformats.org/officeDocument/2006/relationships/image" Target="../media/image377.emf"/><Relationship Id="rId138" Type="http://schemas.openxmlformats.org/officeDocument/2006/relationships/image" Target="../media/image404.emf"/><Relationship Id="rId107" Type="http://schemas.openxmlformats.org/officeDocument/2006/relationships/customXml" Target="../ink/ink335.xml"/><Relationship Id="rId11" Type="http://schemas.openxmlformats.org/officeDocument/2006/relationships/customXml" Target="../ink/ink287.xml"/><Relationship Id="rId32" Type="http://schemas.openxmlformats.org/officeDocument/2006/relationships/image" Target="../media/image351.emf"/><Relationship Id="rId37" Type="http://schemas.openxmlformats.org/officeDocument/2006/relationships/customXml" Target="../ink/ink300.xml"/><Relationship Id="rId53" Type="http://schemas.openxmlformats.org/officeDocument/2006/relationships/customXml" Target="../ink/ink308.xml"/><Relationship Id="rId58" Type="http://schemas.openxmlformats.org/officeDocument/2006/relationships/image" Target="../media/image364.emf"/><Relationship Id="rId74" Type="http://schemas.openxmlformats.org/officeDocument/2006/relationships/image" Target="../media/image372.emf"/><Relationship Id="rId79" Type="http://schemas.openxmlformats.org/officeDocument/2006/relationships/customXml" Target="../ink/ink321.xml"/><Relationship Id="rId102" Type="http://schemas.openxmlformats.org/officeDocument/2006/relationships/image" Target="../media/image386.emf"/><Relationship Id="rId123" Type="http://schemas.openxmlformats.org/officeDocument/2006/relationships/customXml" Target="../ink/ink343.xml"/><Relationship Id="rId128" Type="http://schemas.openxmlformats.org/officeDocument/2006/relationships/image" Target="../media/image399.emf"/><Relationship Id="rId5" Type="http://schemas.openxmlformats.org/officeDocument/2006/relationships/customXml" Target="../ink/ink284.xml"/><Relationship Id="rId90" Type="http://schemas.openxmlformats.org/officeDocument/2006/relationships/image" Target="../media/image380.emf"/><Relationship Id="rId95" Type="http://schemas.openxmlformats.org/officeDocument/2006/relationships/customXml" Target="../ink/ink329.xml"/><Relationship Id="rId22" Type="http://schemas.openxmlformats.org/officeDocument/2006/relationships/image" Target="../media/image346.emf"/><Relationship Id="rId27" Type="http://schemas.openxmlformats.org/officeDocument/2006/relationships/customXml" Target="../ink/ink295.xml"/><Relationship Id="rId43" Type="http://schemas.openxmlformats.org/officeDocument/2006/relationships/customXml" Target="../ink/ink303.xml"/><Relationship Id="rId48" Type="http://schemas.openxmlformats.org/officeDocument/2006/relationships/image" Target="../media/image359.emf"/><Relationship Id="rId64" Type="http://schemas.openxmlformats.org/officeDocument/2006/relationships/image" Target="../media/image367.emf"/><Relationship Id="rId69" Type="http://schemas.openxmlformats.org/officeDocument/2006/relationships/customXml" Target="../ink/ink316.xml"/><Relationship Id="rId113" Type="http://schemas.openxmlformats.org/officeDocument/2006/relationships/customXml" Target="../ink/ink338.xml"/><Relationship Id="rId118" Type="http://schemas.openxmlformats.org/officeDocument/2006/relationships/image" Target="../media/image394.emf"/><Relationship Id="rId134" Type="http://schemas.openxmlformats.org/officeDocument/2006/relationships/image" Target="../media/image402.emf"/><Relationship Id="rId139" Type="http://schemas.openxmlformats.org/officeDocument/2006/relationships/customXml" Target="../ink/ink351.xml"/><Relationship Id="rId80" Type="http://schemas.openxmlformats.org/officeDocument/2006/relationships/image" Target="../media/image375.emf"/><Relationship Id="rId85" Type="http://schemas.openxmlformats.org/officeDocument/2006/relationships/customXml" Target="../ink/ink324.xml"/><Relationship Id="rId12" Type="http://schemas.openxmlformats.org/officeDocument/2006/relationships/image" Target="../media/image341.emf"/><Relationship Id="rId17" Type="http://schemas.openxmlformats.org/officeDocument/2006/relationships/customXml" Target="../ink/ink290.xml"/><Relationship Id="rId33" Type="http://schemas.openxmlformats.org/officeDocument/2006/relationships/customXml" Target="../ink/ink298.xml"/><Relationship Id="rId38" Type="http://schemas.openxmlformats.org/officeDocument/2006/relationships/image" Target="../media/image354.emf"/><Relationship Id="rId59" Type="http://schemas.openxmlformats.org/officeDocument/2006/relationships/customXml" Target="../ink/ink311.xml"/><Relationship Id="rId103" Type="http://schemas.openxmlformats.org/officeDocument/2006/relationships/customXml" Target="../ink/ink333.xml"/><Relationship Id="rId108" Type="http://schemas.openxmlformats.org/officeDocument/2006/relationships/image" Target="../media/image389.emf"/><Relationship Id="rId124" Type="http://schemas.openxmlformats.org/officeDocument/2006/relationships/image" Target="../media/image397.emf"/><Relationship Id="rId129" Type="http://schemas.openxmlformats.org/officeDocument/2006/relationships/customXml" Target="../ink/ink346.xml"/><Relationship Id="rId54" Type="http://schemas.openxmlformats.org/officeDocument/2006/relationships/image" Target="../media/image362.emf"/><Relationship Id="rId70" Type="http://schemas.openxmlformats.org/officeDocument/2006/relationships/image" Target="../media/image370.emf"/><Relationship Id="rId75" Type="http://schemas.openxmlformats.org/officeDocument/2006/relationships/customXml" Target="../ink/ink319.xml"/><Relationship Id="rId91" Type="http://schemas.openxmlformats.org/officeDocument/2006/relationships/customXml" Target="../ink/ink327.xml"/><Relationship Id="rId96" Type="http://schemas.openxmlformats.org/officeDocument/2006/relationships/image" Target="../media/image383.emf"/><Relationship Id="rId140" Type="http://schemas.openxmlformats.org/officeDocument/2006/relationships/image" Target="../media/image405.emf"/><Relationship Id="rId1" Type="http://schemas.openxmlformats.org/officeDocument/2006/relationships/slideLayout" Target="../slideLayouts/slideLayout1.xml"/><Relationship Id="rId6" Type="http://schemas.openxmlformats.org/officeDocument/2006/relationships/image" Target="../media/image338.emf"/><Relationship Id="rId23" Type="http://schemas.openxmlformats.org/officeDocument/2006/relationships/customXml" Target="../ink/ink293.xml"/><Relationship Id="rId28" Type="http://schemas.openxmlformats.org/officeDocument/2006/relationships/image" Target="../media/image349.emf"/><Relationship Id="rId49" Type="http://schemas.openxmlformats.org/officeDocument/2006/relationships/customXml" Target="../ink/ink306.xml"/><Relationship Id="rId114" Type="http://schemas.openxmlformats.org/officeDocument/2006/relationships/image" Target="../media/image392.emf"/><Relationship Id="rId119" Type="http://schemas.openxmlformats.org/officeDocument/2006/relationships/customXml" Target="../ink/ink341.xml"/><Relationship Id="rId44" Type="http://schemas.openxmlformats.org/officeDocument/2006/relationships/image" Target="../media/image357.emf"/><Relationship Id="rId60" Type="http://schemas.openxmlformats.org/officeDocument/2006/relationships/image" Target="../media/image365.emf"/><Relationship Id="rId65" Type="http://schemas.openxmlformats.org/officeDocument/2006/relationships/customXml" Target="../ink/ink314.xml"/><Relationship Id="rId81" Type="http://schemas.openxmlformats.org/officeDocument/2006/relationships/customXml" Target="../ink/ink322.xml"/><Relationship Id="rId86" Type="http://schemas.openxmlformats.org/officeDocument/2006/relationships/image" Target="../media/image378.emf"/><Relationship Id="rId130" Type="http://schemas.openxmlformats.org/officeDocument/2006/relationships/image" Target="../media/image400.emf"/><Relationship Id="rId135" Type="http://schemas.openxmlformats.org/officeDocument/2006/relationships/customXml" Target="../ink/ink349.xml"/><Relationship Id="rId13" Type="http://schemas.openxmlformats.org/officeDocument/2006/relationships/customXml" Target="../ink/ink288.xml"/><Relationship Id="rId18" Type="http://schemas.openxmlformats.org/officeDocument/2006/relationships/image" Target="../media/image344.emf"/><Relationship Id="rId39" Type="http://schemas.openxmlformats.org/officeDocument/2006/relationships/customXml" Target="../ink/ink301.xml"/><Relationship Id="rId109" Type="http://schemas.openxmlformats.org/officeDocument/2006/relationships/customXml" Target="../ink/ink336.xml"/><Relationship Id="rId34" Type="http://schemas.openxmlformats.org/officeDocument/2006/relationships/image" Target="../media/image352.emf"/><Relationship Id="rId50" Type="http://schemas.openxmlformats.org/officeDocument/2006/relationships/image" Target="../media/image360.emf"/><Relationship Id="rId55" Type="http://schemas.openxmlformats.org/officeDocument/2006/relationships/customXml" Target="../ink/ink309.xml"/><Relationship Id="rId76" Type="http://schemas.openxmlformats.org/officeDocument/2006/relationships/image" Target="../media/image373.emf"/><Relationship Id="rId97" Type="http://schemas.openxmlformats.org/officeDocument/2006/relationships/customXml" Target="../ink/ink330.xml"/><Relationship Id="rId104" Type="http://schemas.openxmlformats.org/officeDocument/2006/relationships/image" Target="../media/image387.emf"/><Relationship Id="rId120" Type="http://schemas.openxmlformats.org/officeDocument/2006/relationships/image" Target="../media/image395.emf"/><Relationship Id="rId125" Type="http://schemas.openxmlformats.org/officeDocument/2006/relationships/customXml" Target="../ink/ink344.xml"/><Relationship Id="rId141" Type="http://schemas.openxmlformats.org/officeDocument/2006/relationships/customXml" Target="../ink/ink352.xml"/><Relationship Id="rId7" Type="http://schemas.openxmlformats.org/officeDocument/2006/relationships/customXml" Target="../ink/ink285.xml"/><Relationship Id="rId71" Type="http://schemas.openxmlformats.org/officeDocument/2006/relationships/customXml" Target="../ink/ink317.xml"/><Relationship Id="rId92" Type="http://schemas.openxmlformats.org/officeDocument/2006/relationships/image" Target="../media/image381.emf"/><Relationship Id="rId2" Type="http://schemas.openxmlformats.org/officeDocument/2006/relationships/notesSlide" Target="../notesSlides/notesSlide14.xml"/><Relationship Id="rId29" Type="http://schemas.openxmlformats.org/officeDocument/2006/relationships/customXml" Target="../ink/ink296.xml"/><Relationship Id="rId24" Type="http://schemas.openxmlformats.org/officeDocument/2006/relationships/image" Target="../media/image347.emf"/><Relationship Id="rId40" Type="http://schemas.openxmlformats.org/officeDocument/2006/relationships/image" Target="../media/image355.emf"/><Relationship Id="rId45" Type="http://schemas.openxmlformats.org/officeDocument/2006/relationships/customXml" Target="../ink/ink304.xml"/><Relationship Id="rId66" Type="http://schemas.openxmlformats.org/officeDocument/2006/relationships/image" Target="../media/image368.emf"/><Relationship Id="rId87" Type="http://schemas.openxmlformats.org/officeDocument/2006/relationships/customXml" Target="../ink/ink325.xml"/><Relationship Id="rId110" Type="http://schemas.openxmlformats.org/officeDocument/2006/relationships/image" Target="../media/image390.emf"/><Relationship Id="rId115" Type="http://schemas.openxmlformats.org/officeDocument/2006/relationships/customXml" Target="../ink/ink339.xml"/><Relationship Id="rId131" Type="http://schemas.openxmlformats.org/officeDocument/2006/relationships/customXml" Target="../ink/ink347.xml"/><Relationship Id="rId136" Type="http://schemas.openxmlformats.org/officeDocument/2006/relationships/image" Target="../media/image403.emf"/><Relationship Id="rId61" Type="http://schemas.openxmlformats.org/officeDocument/2006/relationships/customXml" Target="../ink/ink312.xml"/><Relationship Id="rId82" Type="http://schemas.openxmlformats.org/officeDocument/2006/relationships/image" Target="../media/image376.emf"/><Relationship Id="rId19" Type="http://schemas.openxmlformats.org/officeDocument/2006/relationships/customXml" Target="../ink/ink291.xml"/><Relationship Id="rId14" Type="http://schemas.openxmlformats.org/officeDocument/2006/relationships/image" Target="../media/image342.emf"/><Relationship Id="rId30" Type="http://schemas.openxmlformats.org/officeDocument/2006/relationships/image" Target="../media/image350.emf"/><Relationship Id="rId35" Type="http://schemas.openxmlformats.org/officeDocument/2006/relationships/customXml" Target="../ink/ink299.xml"/><Relationship Id="rId56" Type="http://schemas.openxmlformats.org/officeDocument/2006/relationships/image" Target="../media/image363.emf"/><Relationship Id="rId77" Type="http://schemas.openxmlformats.org/officeDocument/2006/relationships/customXml" Target="../ink/ink320.xml"/><Relationship Id="rId100" Type="http://schemas.openxmlformats.org/officeDocument/2006/relationships/image" Target="../media/image385.emf"/><Relationship Id="rId105" Type="http://schemas.openxmlformats.org/officeDocument/2006/relationships/customXml" Target="../ink/ink334.xml"/><Relationship Id="rId126" Type="http://schemas.openxmlformats.org/officeDocument/2006/relationships/image" Target="../media/image398.emf"/><Relationship Id="rId8" Type="http://schemas.openxmlformats.org/officeDocument/2006/relationships/image" Target="../media/image339.emf"/><Relationship Id="rId51" Type="http://schemas.openxmlformats.org/officeDocument/2006/relationships/customXml" Target="../ink/ink307.xml"/><Relationship Id="rId72" Type="http://schemas.openxmlformats.org/officeDocument/2006/relationships/image" Target="../media/image371.emf"/><Relationship Id="rId93" Type="http://schemas.openxmlformats.org/officeDocument/2006/relationships/customXml" Target="../ink/ink328.xml"/><Relationship Id="rId98" Type="http://schemas.openxmlformats.org/officeDocument/2006/relationships/image" Target="../media/image384.emf"/><Relationship Id="rId121" Type="http://schemas.openxmlformats.org/officeDocument/2006/relationships/customXml" Target="../ink/ink342.xml"/><Relationship Id="rId142" Type="http://schemas.openxmlformats.org/officeDocument/2006/relationships/image" Target="../media/image406.emf"/><Relationship Id="rId3" Type="http://schemas.openxmlformats.org/officeDocument/2006/relationships/image" Target="../media/image336.png"/><Relationship Id="rId25" Type="http://schemas.openxmlformats.org/officeDocument/2006/relationships/customXml" Target="../ink/ink294.xml"/><Relationship Id="rId46" Type="http://schemas.openxmlformats.org/officeDocument/2006/relationships/image" Target="../media/image358.emf"/><Relationship Id="rId67" Type="http://schemas.openxmlformats.org/officeDocument/2006/relationships/customXml" Target="../ink/ink315.xml"/><Relationship Id="rId116" Type="http://schemas.openxmlformats.org/officeDocument/2006/relationships/image" Target="../media/image393.emf"/><Relationship Id="rId137" Type="http://schemas.openxmlformats.org/officeDocument/2006/relationships/customXml" Target="../ink/ink350.xml"/><Relationship Id="rId20" Type="http://schemas.openxmlformats.org/officeDocument/2006/relationships/image" Target="../media/image345.emf"/><Relationship Id="rId41" Type="http://schemas.openxmlformats.org/officeDocument/2006/relationships/customXml" Target="../ink/ink302.xml"/><Relationship Id="rId62" Type="http://schemas.openxmlformats.org/officeDocument/2006/relationships/image" Target="../media/image366.emf"/><Relationship Id="rId83" Type="http://schemas.openxmlformats.org/officeDocument/2006/relationships/customXml" Target="../ink/ink323.xml"/><Relationship Id="rId88" Type="http://schemas.openxmlformats.org/officeDocument/2006/relationships/image" Target="../media/image379.emf"/><Relationship Id="rId111" Type="http://schemas.openxmlformats.org/officeDocument/2006/relationships/customXml" Target="../ink/ink337.xml"/><Relationship Id="rId132" Type="http://schemas.openxmlformats.org/officeDocument/2006/relationships/image" Target="../media/image401.emf"/><Relationship Id="rId15" Type="http://schemas.openxmlformats.org/officeDocument/2006/relationships/customXml" Target="../ink/ink289.xml"/><Relationship Id="rId36" Type="http://schemas.openxmlformats.org/officeDocument/2006/relationships/image" Target="../media/image353.emf"/><Relationship Id="rId57" Type="http://schemas.openxmlformats.org/officeDocument/2006/relationships/customXml" Target="../ink/ink310.xml"/><Relationship Id="rId106" Type="http://schemas.openxmlformats.org/officeDocument/2006/relationships/image" Target="../media/image388.emf"/><Relationship Id="rId127" Type="http://schemas.openxmlformats.org/officeDocument/2006/relationships/customXml" Target="../ink/ink345.xml"/><Relationship Id="rId10" Type="http://schemas.openxmlformats.org/officeDocument/2006/relationships/image" Target="../media/image340.emf"/><Relationship Id="rId31" Type="http://schemas.openxmlformats.org/officeDocument/2006/relationships/customXml" Target="../ink/ink297.xml"/><Relationship Id="rId52" Type="http://schemas.openxmlformats.org/officeDocument/2006/relationships/image" Target="../media/image361.emf"/><Relationship Id="rId73" Type="http://schemas.openxmlformats.org/officeDocument/2006/relationships/customXml" Target="../ink/ink318.xml"/><Relationship Id="rId78" Type="http://schemas.openxmlformats.org/officeDocument/2006/relationships/image" Target="../media/image374.emf"/><Relationship Id="rId94" Type="http://schemas.openxmlformats.org/officeDocument/2006/relationships/image" Target="../media/image382.emf"/><Relationship Id="rId99" Type="http://schemas.openxmlformats.org/officeDocument/2006/relationships/customXml" Target="../ink/ink331.xml"/><Relationship Id="rId101" Type="http://schemas.openxmlformats.org/officeDocument/2006/relationships/customXml" Target="../ink/ink332.xml"/><Relationship Id="rId122" Type="http://schemas.openxmlformats.org/officeDocument/2006/relationships/image" Target="../media/image396.emf"/><Relationship Id="rId143" Type="http://schemas.openxmlformats.org/officeDocument/2006/relationships/image" Target="../media/image407.png"/><Relationship Id="rId4" Type="http://schemas.openxmlformats.org/officeDocument/2006/relationships/image" Target="../media/image337.png"/><Relationship Id="rId9" Type="http://schemas.openxmlformats.org/officeDocument/2006/relationships/customXml" Target="../ink/ink286.xml"/><Relationship Id="rId26" Type="http://schemas.openxmlformats.org/officeDocument/2006/relationships/image" Target="../media/image348.emf"/><Relationship Id="rId47" Type="http://schemas.openxmlformats.org/officeDocument/2006/relationships/customXml" Target="../ink/ink305.xml"/><Relationship Id="rId68" Type="http://schemas.openxmlformats.org/officeDocument/2006/relationships/image" Target="../media/image369.emf"/><Relationship Id="rId89" Type="http://schemas.openxmlformats.org/officeDocument/2006/relationships/customXml" Target="../ink/ink326.xml"/><Relationship Id="rId112" Type="http://schemas.openxmlformats.org/officeDocument/2006/relationships/image" Target="../media/image391.emf"/><Relationship Id="rId133" Type="http://schemas.openxmlformats.org/officeDocument/2006/relationships/customXml" Target="../ink/ink348.xml"/><Relationship Id="rId16" Type="http://schemas.openxmlformats.org/officeDocument/2006/relationships/image" Target="../media/image343.emf"/></Relationships>
</file>

<file path=ppt/slides/_rels/slide15.xml.rels><?xml version="1.0" encoding="UTF-8" standalone="yes"?>
<Relationships xmlns="http://schemas.openxmlformats.org/package/2006/relationships"><Relationship Id="rId117" Type="http://schemas.openxmlformats.org/officeDocument/2006/relationships/customXml" Target="../ink/ink466.xml"/><Relationship Id="rId21" Type="http://schemas.openxmlformats.org/officeDocument/2006/relationships/customXml" Target="../ink/ink370.xml"/><Relationship Id="rId42" Type="http://schemas.openxmlformats.org/officeDocument/2006/relationships/customXml" Target="../ink/ink391.xml"/><Relationship Id="rId63" Type="http://schemas.openxmlformats.org/officeDocument/2006/relationships/customXml" Target="../ink/ink412.xml"/><Relationship Id="rId84" Type="http://schemas.openxmlformats.org/officeDocument/2006/relationships/customXml" Target="../ink/ink433.xml"/><Relationship Id="rId138" Type="http://schemas.openxmlformats.org/officeDocument/2006/relationships/customXml" Target="../ink/ink487.xml"/><Relationship Id="rId159" Type="http://schemas.openxmlformats.org/officeDocument/2006/relationships/customXml" Target="../ink/ink508.xml"/><Relationship Id="rId170" Type="http://schemas.openxmlformats.org/officeDocument/2006/relationships/customXml" Target="../ink/ink519.xml"/><Relationship Id="rId191" Type="http://schemas.openxmlformats.org/officeDocument/2006/relationships/customXml" Target="../ink/ink540.xml"/><Relationship Id="rId205" Type="http://schemas.openxmlformats.org/officeDocument/2006/relationships/customXml" Target="../ink/ink554.xml"/><Relationship Id="rId226" Type="http://schemas.openxmlformats.org/officeDocument/2006/relationships/customXml" Target="../ink/ink575.xml"/><Relationship Id="rId107" Type="http://schemas.openxmlformats.org/officeDocument/2006/relationships/customXml" Target="../ink/ink456.xml"/><Relationship Id="rId11" Type="http://schemas.openxmlformats.org/officeDocument/2006/relationships/customXml" Target="../ink/ink360.xml"/><Relationship Id="rId32" Type="http://schemas.openxmlformats.org/officeDocument/2006/relationships/customXml" Target="../ink/ink381.xml"/><Relationship Id="rId53" Type="http://schemas.openxmlformats.org/officeDocument/2006/relationships/customXml" Target="../ink/ink402.xml"/><Relationship Id="rId74" Type="http://schemas.openxmlformats.org/officeDocument/2006/relationships/customXml" Target="../ink/ink423.xml"/><Relationship Id="rId128" Type="http://schemas.openxmlformats.org/officeDocument/2006/relationships/customXml" Target="../ink/ink477.xml"/><Relationship Id="rId149" Type="http://schemas.openxmlformats.org/officeDocument/2006/relationships/customXml" Target="../ink/ink498.xml"/><Relationship Id="rId5" Type="http://schemas.openxmlformats.org/officeDocument/2006/relationships/customXml" Target="../ink/ink354.xml"/><Relationship Id="rId95" Type="http://schemas.openxmlformats.org/officeDocument/2006/relationships/customXml" Target="../ink/ink444.xml"/><Relationship Id="rId160" Type="http://schemas.openxmlformats.org/officeDocument/2006/relationships/customXml" Target="../ink/ink509.xml"/><Relationship Id="rId181" Type="http://schemas.openxmlformats.org/officeDocument/2006/relationships/customXml" Target="../ink/ink530.xml"/><Relationship Id="rId216" Type="http://schemas.openxmlformats.org/officeDocument/2006/relationships/customXml" Target="../ink/ink565.xml"/><Relationship Id="rId22" Type="http://schemas.openxmlformats.org/officeDocument/2006/relationships/customXml" Target="../ink/ink371.xml"/><Relationship Id="rId43" Type="http://schemas.openxmlformats.org/officeDocument/2006/relationships/customXml" Target="../ink/ink392.xml"/><Relationship Id="rId64" Type="http://schemas.openxmlformats.org/officeDocument/2006/relationships/customXml" Target="../ink/ink413.xml"/><Relationship Id="rId118" Type="http://schemas.openxmlformats.org/officeDocument/2006/relationships/customXml" Target="../ink/ink467.xml"/><Relationship Id="rId139" Type="http://schemas.openxmlformats.org/officeDocument/2006/relationships/customXml" Target="../ink/ink488.xml"/><Relationship Id="rId85" Type="http://schemas.openxmlformats.org/officeDocument/2006/relationships/customXml" Target="../ink/ink434.xml"/><Relationship Id="rId150" Type="http://schemas.openxmlformats.org/officeDocument/2006/relationships/customXml" Target="../ink/ink499.xml"/><Relationship Id="rId171" Type="http://schemas.openxmlformats.org/officeDocument/2006/relationships/customXml" Target="../ink/ink520.xml"/><Relationship Id="rId192" Type="http://schemas.openxmlformats.org/officeDocument/2006/relationships/customXml" Target="../ink/ink541.xml"/><Relationship Id="rId206" Type="http://schemas.openxmlformats.org/officeDocument/2006/relationships/customXml" Target="../ink/ink555.xml"/><Relationship Id="rId227" Type="http://schemas.openxmlformats.org/officeDocument/2006/relationships/customXml" Target="../ink/ink576.xml"/><Relationship Id="rId12" Type="http://schemas.openxmlformats.org/officeDocument/2006/relationships/customXml" Target="../ink/ink361.xml"/><Relationship Id="rId33" Type="http://schemas.openxmlformats.org/officeDocument/2006/relationships/customXml" Target="../ink/ink382.xml"/><Relationship Id="rId108" Type="http://schemas.openxmlformats.org/officeDocument/2006/relationships/customXml" Target="../ink/ink457.xml"/><Relationship Id="rId129" Type="http://schemas.openxmlformats.org/officeDocument/2006/relationships/customXml" Target="../ink/ink478.xml"/><Relationship Id="rId54" Type="http://schemas.openxmlformats.org/officeDocument/2006/relationships/customXml" Target="../ink/ink403.xml"/><Relationship Id="rId75" Type="http://schemas.openxmlformats.org/officeDocument/2006/relationships/customXml" Target="../ink/ink424.xml"/><Relationship Id="rId96" Type="http://schemas.openxmlformats.org/officeDocument/2006/relationships/customXml" Target="../ink/ink445.xml"/><Relationship Id="rId140" Type="http://schemas.openxmlformats.org/officeDocument/2006/relationships/customXml" Target="../ink/ink489.xml"/><Relationship Id="rId161" Type="http://schemas.openxmlformats.org/officeDocument/2006/relationships/customXml" Target="../ink/ink510.xml"/><Relationship Id="rId182" Type="http://schemas.openxmlformats.org/officeDocument/2006/relationships/customXml" Target="../ink/ink531.xml"/><Relationship Id="rId217" Type="http://schemas.openxmlformats.org/officeDocument/2006/relationships/customXml" Target="../ink/ink566.xml"/><Relationship Id="rId6" Type="http://schemas.openxmlformats.org/officeDocument/2006/relationships/customXml" Target="../ink/ink355.xml"/><Relationship Id="rId23" Type="http://schemas.openxmlformats.org/officeDocument/2006/relationships/customXml" Target="../ink/ink372.xml"/><Relationship Id="rId119" Type="http://schemas.openxmlformats.org/officeDocument/2006/relationships/customXml" Target="../ink/ink468.xml"/><Relationship Id="rId44" Type="http://schemas.openxmlformats.org/officeDocument/2006/relationships/customXml" Target="../ink/ink393.xml"/><Relationship Id="rId65" Type="http://schemas.openxmlformats.org/officeDocument/2006/relationships/customXml" Target="../ink/ink414.xml"/><Relationship Id="rId86" Type="http://schemas.openxmlformats.org/officeDocument/2006/relationships/customXml" Target="../ink/ink435.xml"/><Relationship Id="rId130" Type="http://schemas.openxmlformats.org/officeDocument/2006/relationships/customXml" Target="../ink/ink479.xml"/><Relationship Id="rId151" Type="http://schemas.openxmlformats.org/officeDocument/2006/relationships/customXml" Target="../ink/ink500.xml"/><Relationship Id="rId172" Type="http://schemas.openxmlformats.org/officeDocument/2006/relationships/customXml" Target="../ink/ink521.xml"/><Relationship Id="rId193" Type="http://schemas.openxmlformats.org/officeDocument/2006/relationships/customXml" Target="../ink/ink542.xml"/><Relationship Id="rId207" Type="http://schemas.openxmlformats.org/officeDocument/2006/relationships/customXml" Target="../ink/ink556.xml"/><Relationship Id="rId228" Type="http://schemas.openxmlformats.org/officeDocument/2006/relationships/customXml" Target="../ink/ink577.xml"/><Relationship Id="rId13" Type="http://schemas.openxmlformats.org/officeDocument/2006/relationships/customXml" Target="../ink/ink362.xml"/><Relationship Id="rId109" Type="http://schemas.openxmlformats.org/officeDocument/2006/relationships/customXml" Target="../ink/ink458.xml"/><Relationship Id="rId34" Type="http://schemas.openxmlformats.org/officeDocument/2006/relationships/customXml" Target="../ink/ink383.xml"/><Relationship Id="rId55" Type="http://schemas.openxmlformats.org/officeDocument/2006/relationships/customXml" Target="../ink/ink404.xml"/><Relationship Id="rId76" Type="http://schemas.openxmlformats.org/officeDocument/2006/relationships/customXml" Target="../ink/ink425.xml"/><Relationship Id="rId97" Type="http://schemas.openxmlformats.org/officeDocument/2006/relationships/customXml" Target="../ink/ink446.xml"/><Relationship Id="rId120" Type="http://schemas.openxmlformats.org/officeDocument/2006/relationships/customXml" Target="../ink/ink469.xml"/><Relationship Id="rId141" Type="http://schemas.openxmlformats.org/officeDocument/2006/relationships/customXml" Target="../ink/ink490.xml"/><Relationship Id="rId7" Type="http://schemas.openxmlformats.org/officeDocument/2006/relationships/customXml" Target="../ink/ink356.xml"/><Relationship Id="rId162" Type="http://schemas.openxmlformats.org/officeDocument/2006/relationships/customXml" Target="../ink/ink511.xml"/><Relationship Id="rId183" Type="http://schemas.openxmlformats.org/officeDocument/2006/relationships/customXml" Target="../ink/ink532.xml"/><Relationship Id="rId218" Type="http://schemas.openxmlformats.org/officeDocument/2006/relationships/customXml" Target="../ink/ink567.xml"/><Relationship Id="rId24" Type="http://schemas.openxmlformats.org/officeDocument/2006/relationships/customXml" Target="../ink/ink373.xml"/><Relationship Id="rId45" Type="http://schemas.openxmlformats.org/officeDocument/2006/relationships/customXml" Target="../ink/ink394.xml"/><Relationship Id="rId66" Type="http://schemas.openxmlformats.org/officeDocument/2006/relationships/customXml" Target="../ink/ink415.xml"/><Relationship Id="rId87" Type="http://schemas.openxmlformats.org/officeDocument/2006/relationships/customXml" Target="../ink/ink436.xml"/><Relationship Id="rId110" Type="http://schemas.openxmlformats.org/officeDocument/2006/relationships/customXml" Target="../ink/ink459.xml"/><Relationship Id="rId131" Type="http://schemas.openxmlformats.org/officeDocument/2006/relationships/customXml" Target="../ink/ink480.xml"/><Relationship Id="rId152" Type="http://schemas.openxmlformats.org/officeDocument/2006/relationships/customXml" Target="../ink/ink501.xml"/><Relationship Id="rId173" Type="http://schemas.openxmlformats.org/officeDocument/2006/relationships/customXml" Target="../ink/ink522.xml"/><Relationship Id="rId194" Type="http://schemas.openxmlformats.org/officeDocument/2006/relationships/customXml" Target="../ink/ink543.xml"/><Relationship Id="rId208" Type="http://schemas.openxmlformats.org/officeDocument/2006/relationships/customXml" Target="../ink/ink557.xml"/><Relationship Id="rId14" Type="http://schemas.openxmlformats.org/officeDocument/2006/relationships/customXml" Target="../ink/ink363.xml"/><Relationship Id="rId35" Type="http://schemas.openxmlformats.org/officeDocument/2006/relationships/customXml" Target="../ink/ink384.xml"/><Relationship Id="rId56" Type="http://schemas.openxmlformats.org/officeDocument/2006/relationships/customXml" Target="../ink/ink405.xml"/><Relationship Id="rId77" Type="http://schemas.openxmlformats.org/officeDocument/2006/relationships/customXml" Target="../ink/ink426.xml"/><Relationship Id="rId100" Type="http://schemas.openxmlformats.org/officeDocument/2006/relationships/customXml" Target="../ink/ink449.xml"/><Relationship Id="rId8" Type="http://schemas.openxmlformats.org/officeDocument/2006/relationships/customXml" Target="../ink/ink357.xml"/><Relationship Id="rId98" Type="http://schemas.openxmlformats.org/officeDocument/2006/relationships/customXml" Target="../ink/ink447.xml"/><Relationship Id="rId121" Type="http://schemas.openxmlformats.org/officeDocument/2006/relationships/customXml" Target="../ink/ink470.xml"/><Relationship Id="rId142" Type="http://schemas.openxmlformats.org/officeDocument/2006/relationships/customXml" Target="../ink/ink491.xml"/><Relationship Id="rId163" Type="http://schemas.openxmlformats.org/officeDocument/2006/relationships/customXml" Target="../ink/ink512.xml"/><Relationship Id="rId184" Type="http://schemas.openxmlformats.org/officeDocument/2006/relationships/customXml" Target="../ink/ink533.xml"/><Relationship Id="rId219" Type="http://schemas.openxmlformats.org/officeDocument/2006/relationships/customXml" Target="../ink/ink568.xml"/><Relationship Id="rId3" Type="http://schemas.openxmlformats.org/officeDocument/2006/relationships/image" Target="../media/image17.png"/><Relationship Id="rId214" Type="http://schemas.openxmlformats.org/officeDocument/2006/relationships/customXml" Target="../ink/ink563.xml"/><Relationship Id="rId25" Type="http://schemas.openxmlformats.org/officeDocument/2006/relationships/customXml" Target="../ink/ink374.xml"/><Relationship Id="rId46" Type="http://schemas.openxmlformats.org/officeDocument/2006/relationships/customXml" Target="../ink/ink395.xml"/><Relationship Id="rId67" Type="http://schemas.openxmlformats.org/officeDocument/2006/relationships/customXml" Target="../ink/ink416.xml"/><Relationship Id="rId116" Type="http://schemas.openxmlformats.org/officeDocument/2006/relationships/customXml" Target="../ink/ink465.xml"/><Relationship Id="rId137" Type="http://schemas.openxmlformats.org/officeDocument/2006/relationships/customXml" Target="../ink/ink486.xml"/><Relationship Id="rId158" Type="http://schemas.openxmlformats.org/officeDocument/2006/relationships/customXml" Target="../ink/ink507.xml"/><Relationship Id="rId20" Type="http://schemas.openxmlformats.org/officeDocument/2006/relationships/customXml" Target="../ink/ink369.xml"/><Relationship Id="rId41" Type="http://schemas.openxmlformats.org/officeDocument/2006/relationships/customXml" Target="../ink/ink390.xml"/><Relationship Id="rId62" Type="http://schemas.openxmlformats.org/officeDocument/2006/relationships/customXml" Target="../ink/ink411.xml"/><Relationship Id="rId83" Type="http://schemas.openxmlformats.org/officeDocument/2006/relationships/customXml" Target="../ink/ink432.xml"/><Relationship Id="rId88" Type="http://schemas.openxmlformats.org/officeDocument/2006/relationships/customXml" Target="../ink/ink437.xml"/><Relationship Id="rId111" Type="http://schemas.openxmlformats.org/officeDocument/2006/relationships/customXml" Target="../ink/ink460.xml"/><Relationship Id="rId132" Type="http://schemas.openxmlformats.org/officeDocument/2006/relationships/customXml" Target="../ink/ink481.xml"/><Relationship Id="rId153" Type="http://schemas.openxmlformats.org/officeDocument/2006/relationships/customXml" Target="../ink/ink502.xml"/><Relationship Id="rId174" Type="http://schemas.openxmlformats.org/officeDocument/2006/relationships/customXml" Target="../ink/ink523.xml"/><Relationship Id="rId179" Type="http://schemas.openxmlformats.org/officeDocument/2006/relationships/customXml" Target="../ink/ink528.xml"/><Relationship Id="rId195" Type="http://schemas.openxmlformats.org/officeDocument/2006/relationships/customXml" Target="../ink/ink544.xml"/><Relationship Id="rId209" Type="http://schemas.openxmlformats.org/officeDocument/2006/relationships/customXml" Target="../ink/ink558.xml"/><Relationship Id="rId190" Type="http://schemas.openxmlformats.org/officeDocument/2006/relationships/customXml" Target="../ink/ink539.xml"/><Relationship Id="rId204" Type="http://schemas.openxmlformats.org/officeDocument/2006/relationships/customXml" Target="../ink/ink553.xml"/><Relationship Id="rId220" Type="http://schemas.openxmlformats.org/officeDocument/2006/relationships/customXml" Target="../ink/ink569.xml"/><Relationship Id="rId225" Type="http://schemas.openxmlformats.org/officeDocument/2006/relationships/customXml" Target="../ink/ink574.xml"/><Relationship Id="rId15" Type="http://schemas.openxmlformats.org/officeDocument/2006/relationships/customXml" Target="../ink/ink364.xml"/><Relationship Id="rId36" Type="http://schemas.openxmlformats.org/officeDocument/2006/relationships/customXml" Target="../ink/ink385.xml"/><Relationship Id="rId57" Type="http://schemas.openxmlformats.org/officeDocument/2006/relationships/customXml" Target="../ink/ink406.xml"/><Relationship Id="rId106" Type="http://schemas.openxmlformats.org/officeDocument/2006/relationships/customXml" Target="../ink/ink455.xml"/><Relationship Id="rId127" Type="http://schemas.openxmlformats.org/officeDocument/2006/relationships/customXml" Target="../ink/ink476.xml"/><Relationship Id="rId10" Type="http://schemas.openxmlformats.org/officeDocument/2006/relationships/customXml" Target="../ink/ink359.xml"/><Relationship Id="rId31" Type="http://schemas.openxmlformats.org/officeDocument/2006/relationships/customXml" Target="../ink/ink380.xml"/><Relationship Id="rId52" Type="http://schemas.openxmlformats.org/officeDocument/2006/relationships/customXml" Target="../ink/ink401.xml"/><Relationship Id="rId73" Type="http://schemas.openxmlformats.org/officeDocument/2006/relationships/customXml" Target="../ink/ink422.xml"/><Relationship Id="rId78" Type="http://schemas.openxmlformats.org/officeDocument/2006/relationships/customXml" Target="../ink/ink427.xml"/><Relationship Id="rId94" Type="http://schemas.openxmlformats.org/officeDocument/2006/relationships/customXml" Target="../ink/ink443.xml"/><Relationship Id="rId99" Type="http://schemas.openxmlformats.org/officeDocument/2006/relationships/customXml" Target="../ink/ink448.xml"/><Relationship Id="rId101" Type="http://schemas.openxmlformats.org/officeDocument/2006/relationships/customXml" Target="../ink/ink450.xml"/><Relationship Id="rId122" Type="http://schemas.openxmlformats.org/officeDocument/2006/relationships/customXml" Target="../ink/ink471.xml"/><Relationship Id="rId143" Type="http://schemas.openxmlformats.org/officeDocument/2006/relationships/customXml" Target="../ink/ink492.xml"/><Relationship Id="rId148" Type="http://schemas.openxmlformats.org/officeDocument/2006/relationships/customXml" Target="../ink/ink497.xml"/><Relationship Id="rId164" Type="http://schemas.openxmlformats.org/officeDocument/2006/relationships/customXml" Target="../ink/ink513.xml"/><Relationship Id="rId169" Type="http://schemas.openxmlformats.org/officeDocument/2006/relationships/customXml" Target="../ink/ink518.xml"/><Relationship Id="rId185" Type="http://schemas.openxmlformats.org/officeDocument/2006/relationships/customXml" Target="../ink/ink534.xml"/><Relationship Id="rId4" Type="http://schemas.openxmlformats.org/officeDocument/2006/relationships/customXml" Target="../ink/ink353.xml"/><Relationship Id="rId9" Type="http://schemas.openxmlformats.org/officeDocument/2006/relationships/customXml" Target="../ink/ink358.xml"/><Relationship Id="rId180" Type="http://schemas.openxmlformats.org/officeDocument/2006/relationships/customXml" Target="../ink/ink529.xml"/><Relationship Id="rId210" Type="http://schemas.openxmlformats.org/officeDocument/2006/relationships/customXml" Target="../ink/ink559.xml"/><Relationship Id="rId215" Type="http://schemas.openxmlformats.org/officeDocument/2006/relationships/customXml" Target="../ink/ink564.xml"/><Relationship Id="rId26" Type="http://schemas.openxmlformats.org/officeDocument/2006/relationships/customXml" Target="../ink/ink375.xml"/><Relationship Id="rId47" Type="http://schemas.openxmlformats.org/officeDocument/2006/relationships/customXml" Target="../ink/ink396.xml"/><Relationship Id="rId68" Type="http://schemas.openxmlformats.org/officeDocument/2006/relationships/customXml" Target="../ink/ink417.xml"/><Relationship Id="rId89" Type="http://schemas.openxmlformats.org/officeDocument/2006/relationships/customXml" Target="../ink/ink438.xml"/><Relationship Id="rId112" Type="http://schemas.openxmlformats.org/officeDocument/2006/relationships/customXml" Target="../ink/ink461.xml"/><Relationship Id="rId133" Type="http://schemas.openxmlformats.org/officeDocument/2006/relationships/customXml" Target="../ink/ink482.xml"/><Relationship Id="rId154" Type="http://schemas.openxmlformats.org/officeDocument/2006/relationships/customXml" Target="../ink/ink503.xml"/><Relationship Id="rId175" Type="http://schemas.openxmlformats.org/officeDocument/2006/relationships/customXml" Target="../ink/ink524.xml"/><Relationship Id="rId196" Type="http://schemas.openxmlformats.org/officeDocument/2006/relationships/customXml" Target="../ink/ink545.xml"/><Relationship Id="rId200" Type="http://schemas.openxmlformats.org/officeDocument/2006/relationships/customXml" Target="../ink/ink549.xml"/><Relationship Id="rId16" Type="http://schemas.openxmlformats.org/officeDocument/2006/relationships/customXml" Target="../ink/ink365.xml"/><Relationship Id="rId221" Type="http://schemas.openxmlformats.org/officeDocument/2006/relationships/customXml" Target="../ink/ink570.xml"/><Relationship Id="rId37" Type="http://schemas.openxmlformats.org/officeDocument/2006/relationships/customXml" Target="../ink/ink386.xml"/><Relationship Id="rId58" Type="http://schemas.openxmlformats.org/officeDocument/2006/relationships/customXml" Target="../ink/ink407.xml"/><Relationship Id="rId79" Type="http://schemas.openxmlformats.org/officeDocument/2006/relationships/customXml" Target="../ink/ink428.xml"/><Relationship Id="rId102" Type="http://schemas.openxmlformats.org/officeDocument/2006/relationships/customXml" Target="../ink/ink451.xml"/><Relationship Id="rId123" Type="http://schemas.openxmlformats.org/officeDocument/2006/relationships/customXml" Target="../ink/ink472.xml"/><Relationship Id="rId144" Type="http://schemas.openxmlformats.org/officeDocument/2006/relationships/customXml" Target="../ink/ink493.xml"/><Relationship Id="rId90" Type="http://schemas.openxmlformats.org/officeDocument/2006/relationships/customXml" Target="../ink/ink439.xml"/><Relationship Id="rId165" Type="http://schemas.openxmlformats.org/officeDocument/2006/relationships/customXml" Target="../ink/ink514.xml"/><Relationship Id="rId186" Type="http://schemas.openxmlformats.org/officeDocument/2006/relationships/customXml" Target="../ink/ink535.xml"/><Relationship Id="rId211" Type="http://schemas.openxmlformats.org/officeDocument/2006/relationships/customXml" Target="../ink/ink560.xml"/><Relationship Id="rId27" Type="http://schemas.openxmlformats.org/officeDocument/2006/relationships/customXml" Target="../ink/ink376.xml"/><Relationship Id="rId48" Type="http://schemas.openxmlformats.org/officeDocument/2006/relationships/customXml" Target="../ink/ink397.xml"/><Relationship Id="rId69" Type="http://schemas.openxmlformats.org/officeDocument/2006/relationships/customXml" Target="../ink/ink418.xml"/><Relationship Id="rId113" Type="http://schemas.openxmlformats.org/officeDocument/2006/relationships/customXml" Target="../ink/ink462.xml"/><Relationship Id="rId134" Type="http://schemas.openxmlformats.org/officeDocument/2006/relationships/customXml" Target="../ink/ink483.xml"/><Relationship Id="rId80" Type="http://schemas.openxmlformats.org/officeDocument/2006/relationships/customXml" Target="../ink/ink429.xml"/><Relationship Id="rId155" Type="http://schemas.openxmlformats.org/officeDocument/2006/relationships/customXml" Target="../ink/ink504.xml"/><Relationship Id="rId176" Type="http://schemas.openxmlformats.org/officeDocument/2006/relationships/customXml" Target="../ink/ink525.xml"/><Relationship Id="rId197" Type="http://schemas.openxmlformats.org/officeDocument/2006/relationships/customXml" Target="../ink/ink546.xml"/><Relationship Id="rId201" Type="http://schemas.openxmlformats.org/officeDocument/2006/relationships/customXml" Target="../ink/ink550.xml"/><Relationship Id="rId222" Type="http://schemas.openxmlformats.org/officeDocument/2006/relationships/customXml" Target="../ink/ink571.xml"/><Relationship Id="rId17" Type="http://schemas.openxmlformats.org/officeDocument/2006/relationships/customXml" Target="../ink/ink366.xml"/><Relationship Id="rId38" Type="http://schemas.openxmlformats.org/officeDocument/2006/relationships/customXml" Target="../ink/ink387.xml"/><Relationship Id="rId59" Type="http://schemas.openxmlformats.org/officeDocument/2006/relationships/customXml" Target="../ink/ink408.xml"/><Relationship Id="rId103" Type="http://schemas.openxmlformats.org/officeDocument/2006/relationships/customXml" Target="../ink/ink452.xml"/><Relationship Id="rId124" Type="http://schemas.openxmlformats.org/officeDocument/2006/relationships/customXml" Target="../ink/ink473.xml"/><Relationship Id="rId70" Type="http://schemas.openxmlformats.org/officeDocument/2006/relationships/customXml" Target="../ink/ink419.xml"/><Relationship Id="rId91" Type="http://schemas.openxmlformats.org/officeDocument/2006/relationships/customXml" Target="../ink/ink440.xml"/><Relationship Id="rId145" Type="http://schemas.openxmlformats.org/officeDocument/2006/relationships/customXml" Target="../ink/ink494.xml"/><Relationship Id="rId166" Type="http://schemas.openxmlformats.org/officeDocument/2006/relationships/customXml" Target="../ink/ink515.xml"/><Relationship Id="rId187" Type="http://schemas.openxmlformats.org/officeDocument/2006/relationships/customXml" Target="../ink/ink536.xml"/><Relationship Id="rId1" Type="http://schemas.openxmlformats.org/officeDocument/2006/relationships/slideLayout" Target="../slideLayouts/slideLayout1.xml"/><Relationship Id="rId212" Type="http://schemas.openxmlformats.org/officeDocument/2006/relationships/customXml" Target="../ink/ink561.xml"/><Relationship Id="rId28" Type="http://schemas.openxmlformats.org/officeDocument/2006/relationships/customXml" Target="../ink/ink377.xml"/><Relationship Id="rId49" Type="http://schemas.openxmlformats.org/officeDocument/2006/relationships/customXml" Target="../ink/ink398.xml"/><Relationship Id="rId114" Type="http://schemas.openxmlformats.org/officeDocument/2006/relationships/customXml" Target="../ink/ink463.xml"/><Relationship Id="rId60" Type="http://schemas.openxmlformats.org/officeDocument/2006/relationships/customXml" Target="../ink/ink409.xml"/><Relationship Id="rId81" Type="http://schemas.openxmlformats.org/officeDocument/2006/relationships/customXml" Target="../ink/ink430.xml"/><Relationship Id="rId135" Type="http://schemas.openxmlformats.org/officeDocument/2006/relationships/customXml" Target="../ink/ink484.xml"/><Relationship Id="rId156" Type="http://schemas.openxmlformats.org/officeDocument/2006/relationships/customXml" Target="../ink/ink505.xml"/><Relationship Id="rId177" Type="http://schemas.openxmlformats.org/officeDocument/2006/relationships/customXml" Target="../ink/ink526.xml"/><Relationship Id="rId198" Type="http://schemas.openxmlformats.org/officeDocument/2006/relationships/customXml" Target="../ink/ink547.xml"/><Relationship Id="rId202" Type="http://schemas.openxmlformats.org/officeDocument/2006/relationships/customXml" Target="../ink/ink551.xml"/><Relationship Id="rId223" Type="http://schemas.openxmlformats.org/officeDocument/2006/relationships/customXml" Target="../ink/ink572.xml"/><Relationship Id="rId18" Type="http://schemas.openxmlformats.org/officeDocument/2006/relationships/customXml" Target="../ink/ink367.xml"/><Relationship Id="rId39" Type="http://schemas.openxmlformats.org/officeDocument/2006/relationships/customXml" Target="../ink/ink388.xml"/><Relationship Id="rId50" Type="http://schemas.openxmlformats.org/officeDocument/2006/relationships/customXml" Target="../ink/ink399.xml"/><Relationship Id="rId104" Type="http://schemas.openxmlformats.org/officeDocument/2006/relationships/customXml" Target="../ink/ink453.xml"/><Relationship Id="rId125" Type="http://schemas.openxmlformats.org/officeDocument/2006/relationships/customXml" Target="../ink/ink474.xml"/><Relationship Id="rId146" Type="http://schemas.openxmlformats.org/officeDocument/2006/relationships/customXml" Target="../ink/ink495.xml"/><Relationship Id="rId167" Type="http://schemas.openxmlformats.org/officeDocument/2006/relationships/customXml" Target="../ink/ink516.xml"/><Relationship Id="rId188" Type="http://schemas.openxmlformats.org/officeDocument/2006/relationships/customXml" Target="../ink/ink537.xml"/><Relationship Id="rId71" Type="http://schemas.openxmlformats.org/officeDocument/2006/relationships/customXml" Target="../ink/ink420.xml"/><Relationship Id="rId92" Type="http://schemas.openxmlformats.org/officeDocument/2006/relationships/customXml" Target="../ink/ink441.xml"/><Relationship Id="rId213" Type="http://schemas.openxmlformats.org/officeDocument/2006/relationships/customXml" Target="../ink/ink562.xml"/><Relationship Id="rId2" Type="http://schemas.openxmlformats.org/officeDocument/2006/relationships/notesSlide" Target="../notesSlides/notesSlide15.xml"/><Relationship Id="rId29" Type="http://schemas.openxmlformats.org/officeDocument/2006/relationships/customXml" Target="../ink/ink378.xml"/><Relationship Id="rId40" Type="http://schemas.openxmlformats.org/officeDocument/2006/relationships/customXml" Target="../ink/ink389.xml"/><Relationship Id="rId115" Type="http://schemas.openxmlformats.org/officeDocument/2006/relationships/customXml" Target="../ink/ink464.xml"/><Relationship Id="rId136" Type="http://schemas.openxmlformats.org/officeDocument/2006/relationships/customXml" Target="../ink/ink485.xml"/><Relationship Id="rId157" Type="http://schemas.openxmlformats.org/officeDocument/2006/relationships/customXml" Target="../ink/ink506.xml"/><Relationship Id="rId178" Type="http://schemas.openxmlformats.org/officeDocument/2006/relationships/customXml" Target="../ink/ink527.xml"/><Relationship Id="rId61" Type="http://schemas.openxmlformats.org/officeDocument/2006/relationships/customXml" Target="../ink/ink410.xml"/><Relationship Id="rId82" Type="http://schemas.openxmlformats.org/officeDocument/2006/relationships/customXml" Target="../ink/ink431.xml"/><Relationship Id="rId199" Type="http://schemas.openxmlformats.org/officeDocument/2006/relationships/customXml" Target="../ink/ink548.xml"/><Relationship Id="rId203" Type="http://schemas.openxmlformats.org/officeDocument/2006/relationships/customXml" Target="../ink/ink552.xml"/><Relationship Id="rId19" Type="http://schemas.openxmlformats.org/officeDocument/2006/relationships/customXml" Target="../ink/ink368.xml"/><Relationship Id="rId224" Type="http://schemas.openxmlformats.org/officeDocument/2006/relationships/customXml" Target="../ink/ink573.xml"/><Relationship Id="rId30" Type="http://schemas.openxmlformats.org/officeDocument/2006/relationships/customXml" Target="../ink/ink379.xml"/><Relationship Id="rId105" Type="http://schemas.openxmlformats.org/officeDocument/2006/relationships/customXml" Target="../ink/ink454.xml"/><Relationship Id="rId126" Type="http://schemas.openxmlformats.org/officeDocument/2006/relationships/customXml" Target="../ink/ink475.xml"/><Relationship Id="rId147" Type="http://schemas.openxmlformats.org/officeDocument/2006/relationships/customXml" Target="../ink/ink496.xml"/><Relationship Id="rId168" Type="http://schemas.openxmlformats.org/officeDocument/2006/relationships/customXml" Target="../ink/ink517.xml"/><Relationship Id="rId51" Type="http://schemas.openxmlformats.org/officeDocument/2006/relationships/customXml" Target="../ink/ink400.xml"/><Relationship Id="rId72" Type="http://schemas.openxmlformats.org/officeDocument/2006/relationships/customXml" Target="../ink/ink421.xml"/><Relationship Id="rId93" Type="http://schemas.openxmlformats.org/officeDocument/2006/relationships/customXml" Target="../ink/ink442.xml"/><Relationship Id="rId189" Type="http://schemas.openxmlformats.org/officeDocument/2006/relationships/customXml" Target="../ink/ink538.xml"/></Relationships>
</file>

<file path=ppt/slides/_rels/slide16.xml.rels><?xml version="1.0" encoding="UTF-8" standalone="yes"?>
<Relationships xmlns="http://schemas.openxmlformats.org/package/2006/relationships"><Relationship Id="rId13" Type="http://schemas.openxmlformats.org/officeDocument/2006/relationships/customXml" Target="../ink/ink587.xml"/><Relationship Id="rId18" Type="http://schemas.openxmlformats.org/officeDocument/2006/relationships/customXml" Target="../ink/ink592.xml"/><Relationship Id="rId26" Type="http://schemas.openxmlformats.org/officeDocument/2006/relationships/customXml" Target="../ink/ink600.xml"/><Relationship Id="rId39" Type="http://schemas.openxmlformats.org/officeDocument/2006/relationships/customXml" Target="../ink/ink613.xml"/><Relationship Id="rId21" Type="http://schemas.openxmlformats.org/officeDocument/2006/relationships/customXml" Target="../ink/ink595.xml"/><Relationship Id="rId34" Type="http://schemas.openxmlformats.org/officeDocument/2006/relationships/customXml" Target="../ink/ink608.xml"/><Relationship Id="rId42" Type="http://schemas.openxmlformats.org/officeDocument/2006/relationships/customXml" Target="../ink/ink616.xml"/><Relationship Id="rId47" Type="http://schemas.openxmlformats.org/officeDocument/2006/relationships/customXml" Target="../ink/ink621.xml"/><Relationship Id="rId50" Type="http://schemas.openxmlformats.org/officeDocument/2006/relationships/customXml" Target="../ink/ink624.xml"/><Relationship Id="rId7" Type="http://schemas.openxmlformats.org/officeDocument/2006/relationships/customXml" Target="../ink/ink581.xml"/><Relationship Id="rId2" Type="http://schemas.openxmlformats.org/officeDocument/2006/relationships/notesSlide" Target="../notesSlides/notesSlide16.xml"/><Relationship Id="rId16" Type="http://schemas.openxmlformats.org/officeDocument/2006/relationships/customXml" Target="../ink/ink590.xml"/><Relationship Id="rId29" Type="http://schemas.openxmlformats.org/officeDocument/2006/relationships/customXml" Target="../ink/ink603.xml"/><Relationship Id="rId11" Type="http://schemas.openxmlformats.org/officeDocument/2006/relationships/customXml" Target="../ink/ink585.xml"/><Relationship Id="rId24" Type="http://schemas.openxmlformats.org/officeDocument/2006/relationships/customXml" Target="../ink/ink598.xml"/><Relationship Id="rId32" Type="http://schemas.openxmlformats.org/officeDocument/2006/relationships/customXml" Target="../ink/ink606.xml"/><Relationship Id="rId37" Type="http://schemas.openxmlformats.org/officeDocument/2006/relationships/customXml" Target="../ink/ink611.xml"/><Relationship Id="rId40" Type="http://schemas.openxmlformats.org/officeDocument/2006/relationships/customXml" Target="../ink/ink614.xml"/><Relationship Id="rId45" Type="http://schemas.openxmlformats.org/officeDocument/2006/relationships/customXml" Target="../ink/ink619.xml"/><Relationship Id="rId53" Type="http://schemas.openxmlformats.org/officeDocument/2006/relationships/customXml" Target="../ink/ink627.xml"/><Relationship Id="rId5" Type="http://schemas.openxmlformats.org/officeDocument/2006/relationships/customXml" Target="../ink/ink579.xml"/><Relationship Id="rId10" Type="http://schemas.openxmlformats.org/officeDocument/2006/relationships/customXml" Target="../ink/ink584.xml"/><Relationship Id="rId19" Type="http://schemas.openxmlformats.org/officeDocument/2006/relationships/customXml" Target="../ink/ink593.xml"/><Relationship Id="rId31" Type="http://schemas.openxmlformats.org/officeDocument/2006/relationships/customXml" Target="../ink/ink605.xml"/><Relationship Id="rId44" Type="http://schemas.openxmlformats.org/officeDocument/2006/relationships/customXml" Target="../ink/ink618.xml"/><Relationship Id="rId52" Type="http://schemas.openxmlformats.org/officeDocument/2006/relationships/customXml" Target="../ink/ink626.xml"/><Relationship Id="rId4" Type="http://schemas.openxmlformats.org/officeDocument/2006/relationships/customXml" Target="../ink/ink578.xml"/><Relationship Id="rId9" Type="http://schemas.openxmlformats.org/officeDocument/2006/relationships/customXml" Target="../ink/ink583.xml"/><Relationship Id="rId14" Type="http://schemas.openxmlformats.org/officeDocument/2006/relationships/customXml" Target="../ink/ink588.xml"/><Relationship Id="rId22" Type="http://schemas.openxmlformats.org/officeDocument/2006/relationships/customXml" Target="../ink/ink596.xml"/><Relationship Id="rId27" Type="http://schemas.openxmlformats.org/officeDocument/2006/relationships/customXml" Target="../ink/ink601.xml"/><Relationship Id="rId30" Type="http://schemas.openxmlformats.org/officeDocument/2006/relationships/customXml" Target="../ink/ink604.xml"/><Relationship Id="rId35" Type="http://schemas.openxmlformats.org/officeDocument/2006/relationships/customXml" Target="../ink/ink609.xml"/><Relationship Id="rId43" Type="http://schemas.openxmlformats.org/officeDocument/2006/relationships/customXml" Target="../ink/ink617.xml"/><Relationship Id="rId48" Type="http://schemas.openxmlformats.org/officeDocument/2006/relationships/customXml" Target="../ink/ink622.xml"/><Relationship Id="rId8" Type="http://schemas.openxmlformats.org/officeDocument/2006/relationships/customXml" Target="../ink/ink582.xml"/><Relationship Id="rId51" Type="http://schemas.openxmlformats.org/officeDocument/2006/relationships/customXml" Target="../ink/ink625.xml"/><Relationship Id="rId3" Type="http://schemas.openxmlformats.org/officeDocument/2006/relationships/image" Target="../media/image19.png"/><Relationship Id="rId12" Type="http://schemas.openxmlformats.org/officeDocument/2006/relationships/customXml" Target="../ink/ink586.xml"/><Relationship Id="rId17" Type="http://schemas.openxmlformats.org/officeDocument/2006/relationships/customXml" Target="../ink/ink591.xml"/><Relationship Id="rId25" Type="http://schemas.openxmlformats.org/officeDocument/2006/relationships/customXml" Target="../ink/ink599.xml"/><Relationship Id="rId33" Type="http://schemas.openxmlformats.org/officeDocument/2006/relationships/customXml" Target="../ink/ink607.xml"/><Relationship Id="rId38" Type="http://schemas.openxmlformats.org/officeDocument/2006/relationships/customXml" Target="../ink/ink612.xml"/><Relationship Id="rId46" Type="http://schemas.openxmlformats.org/officeDocument/2006/relationships/customXml" Target="../ink/ink620.xml"/><Relationship Id="rId20" Type="http://schemas.openxmlformats.org/officeDocument/2006/relationships/customXml" Target="../ink/ink594.xml"/><Relationship Id="rId41" Type="http://schemas.openxmlformats.org/officeDocument/2006/relationships/customXml" Target="../ink/ink615.xml"/><Relationship Id="rId1" Type="http://schemas.openxmlformats.org/officeDocument/2006/relationships/slideLayout" Target="../slideLayouts/slideLayout1.xml"/><Relationship Id="rId6" Type="http://schemas.openxmlformats.org/officeDocument/2006/relationships/customXml" Target="../ink/ink580.xml"/><Relationship Id="rId15" Type="http://schemas.openxmlformats.org/officeDocument/2006/relationships/customXml" Target="../ink/ink589.xml"/><Relationship Id="rId23" Type="http://schemas.openxmlformats.org/officeDocument/2006/relationships/customXml" Target="../ink/ink597.xml"/><Relationship Id="rId28" Type="http://schemas.openxmlformats.org/officeDocument/2006/relationships/customXml" Target="../ink/ink602.xml"/><Relationship Id="rId36" Type="http://schemas.openxmlformats.org/officeDocument/2006/relationships/customXml" Target="../ink/ink610.xml"/><Relationship Id="rId49" Type="http://schemas.openxmlformats.org/officeDocument/2006/relationships/customXml" Target="../ink/ink6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2.png"/><Relationship Id="rId7"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customXml" Target="../ink/ink10.xml"/><Relationship Id="rId4" Type="http://schemas.openxmlformats.org/officeDocument/2006/relationships/customXml" Target="../ink/ink9.xml"/><Relationship Id="rId9" Type="http://schemas.openxmlformats.org/officeDocument/2006/relationships/customXml" Target="../ink/ink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6" Type="http://schemas.openxmlformats.org/officeDocument/2006/relationships/image" Target="../media/image12.emf"/><Relationship Id="rId21" Type="http://schemas.openxmlformats.org/officeDocument/2006/relationships/customXml" Target="../ink/ink26.xml"/><Relationship Id="rId42" Type="http://schemas.openxmlformats.org/officeDocument/2006/relationships/image" Target="../media/image20.emf"/><Relationship Id="rId47" Type="http://schemas.openxmlformats.org/officeDocument/2006/relationships/customXml" Target="../ink/ink39.xml"/><Relationship Id="rId63" Type="http://schemas.openxmlformats.org/officeDocument/2006/relationships/customXml" Target="../ink/ink47.xml"/><Relationship Id="rId68" Type="http://schemas.openxmlformats.org/officeDocument/2006/relationships/image" Target="../media/image33.emf"/><Relationship Id="rId2" Type="http://schemas.openxmlformats.org/officeDocument/2006/relationships/notesSlide" Target="../notesSlides/notesSlide7.xml"/><Relationship Id="rId16" Type="http://schemas.openxmlformats.org/officeDocument/2006/relationships/image" Target="../media/image7.emf"/><Relationship Id="rId29" Type="http://schemas.openxmlformats.org/officeDocument/2006/relationships/customXml" Target="../ink/ink30.xml"/><Relationship Id="rId11" Type="http://schemas.openxmlformats.org/officeDocument/2006/relationships/customXml" Target="../ink/ink21.xml"/><Relationship Id="rId24" Type="http://schemas.openxmlformats.org/officeDocument/2006/relationships/image" Target="../media/image11.emf"/><Relationship Id="rId32" Type="http://schemas.openxmlformats.org/officeDocument/2006/relationships/image" Target="../media/image15.emf"/><Relationship Id="rId37" Type="http://schemas.openxmlformats.org/officeDocument/2006/relationships/customXml" Target="../ink/ink34.xml"/><Relationship Id="rId40" Type="http://schemas.openxmlformats.org/officeDocument/2006/relationships/image" Target="../media/image19.emf"/><Relationship Id="rId45" Type="http://schemas.openxmlformats.org/officeDocument/2006/relationships/customXml" Target="../ink/ink38.xml"/><Relationship Id="rId53" Type="http://schemas.openxmlformats.org/officeDocument/2006/relationships/customXml" Target="../ink/ink42.xml"/><Relationship Id="rId58" Type="http://schemas.openxmlformats.org/officeDocument/2006/relationships/image" Target="../media/image28.emf"/><Relationship Id="rId66" Type="http://schemas.openxmlformats.org/officeDocument/2006/relationships/image" Target="../media/image32.emf"/><Relationship Id="rId74" Type="http://schemas.openxmlformats.org/officeDocument/2006/relationships/image" Target="../media/image36.emf"/><Relationship Id="rId5" Type="http://schemas.openxmlformats.org/officeDocument/2006/relationships/customXml" Target="../ink/ink16.xml"/><Relationship Id="rId61" Type="http://schemas.openxmlformats.org/officeDocument/2006/relationships/customXml" Target="../ink/ink46.xml"/><Relationship Id="rId19" Type="http://schemas.openxmlformats.org/officeDocument/2006/relationships/customXml" Target="../ink/ink25.xml"/><Relationship Id="rId14" Type="http://schemas.openxmlformats.org/officeDocument/2006/relationships/image" Target="../media/image6.emf"/><Relationship Id="rId22" Type="http://schemas.openxmlformats.org/officeDocument/2006/relationships/image" Target="../media/image10.emf"/><Relationship Id="rId27" Type="http://schemas.openxmlformats.org/officeDocument/2006/relationships/customXml" Target="../ink/ink29.xml"/><Relationship Id="rId30" Type="http://schemas.openxmlformats.org/officeDocument/2006/relationships/image" Target="../media/image14.emf"/><Relationship Id="rId35" Type="http://schemas.openxmlformats.org/officeDocument/2006/relationships/customXml" Target="../ink/ink33.xml"/><Relationship Id="rId43" Type="http://schemas.openxmlformats.org/officeDocument/2006/relationships/customXml" Target="../ink/ink37.xml"/><Relationship Id="rId48" Type="http://schemas.openxmlformats.org/officeDocument/2006/relationships/image" Target="../media/image23.emf"/><Relationship Id="rId56" Type="http://schemas.openxmlformats.org/officeDocument/2006/relationships/image" Target="../media/image27.emf"/><Relationship Id="rId64" Type="http://schemas.openxmlformats.org/officeDocument/2006/relationships/image" Target="../media/image31.emf"/><Relationship Id="rId69" Type="http://schemas.openxmlformats.org/officeDocument/2006/relationships/customXml" Target="../ink/ink50.xml"/><Relationship Id="rId8" Type="http://schemas.openxmlformats.org/officeDocument/2006/relationships/customXml" Target="../ink/ink19.xml"/><Relationship Id="rId51" Type="http://schemas.openxmlformats.org/officeDocument/2006/relationships/customXml" Target="../ink/ink41.xml"/><Relationship Id="rId72" Type="http://schemas.openxmlformats.org/officeDocument/2006/relationships/image" Target="../media/image35.emf"/><Relationship Id="rId3" Type="http://schemas.openxmlformats.org/officeDocument/2006/relationships/image" Target="../media/image3.png"/><Relationship Id="rId12" Type="http://schemas.openxmlformats.org/officeDocument/2006/relationships/image" Target="../media/image5.emf"/><Relationship Id="rId17" Type="http://schemas.openxmlformats.org/officeDocument/2006/relationships/customXml" Target="../ink/ink24.xml"/><Relationship Id="rId25" Type="http://schemas.openxmlformats.org/officeDocument/2006/relationships/customXml" Target="../ink/ink28.xml"/><Relationship Id="rId33" Type="http://schemas.openxmlformats.org/officeDocument/2006/relationships/customXml" Target="../ink/ink32.xml"/><Relationship Id="rId38" Type="http://schemas.openxmlformats.org/officeDocument/2006/relationships/image" Target="../media/image18.emf"/><Relationship Id="rId46" Type="http://schemas.openxmlformats.org/officeDocument/2006/relationships/image" Target="../media/image22.emf"/><Relationship Id="rId59" Type="http://schemas.openxmlformats.org/officeDocument/2006/relationships/customXml" Target="../ink/ink45.xml"/><Relationship Id="rId67" Type="http://schemas.openxmlformats.org/officeDocument/2006/relationships/customXml" Target="../ink/ink49.xml"/><Relationship Id="rId20" Type="http://schemas.openxmlformats.org/officeDocument/2006/relationships/image" Target="../media/image9.emf"/><Relationship Id="rId41" Type="http://schemas.openxmlformats.org/officeDocument/2006/relationships/customXml" Target="../ink/ink36.xml"/><Relationship Id="rId54" Type="http://schemas.openxmlformats.org/officeDocument/2006/relationships/image" Target="../media/image26.emf"/><Relationship Id="rId62" Type="http://schemas.openxmlformats.org/officeDocument/2006/relationships/image" Target="../media/image30.emf"/><Relationship Id="rId70" Type="http://schemas.openxmlformats.org/officeDocument/2006/relationships/image" Target="../media/image34.emf"/><Relationship Id="rId75" Type="http://schemas.openxmlformats.org/officeDocument/2006/relationships/customXml" Target="../ink/ink53.xml"/><Relationship Id="rId1" Type="http://schemas.openxmlformats.org/officeDocument/2006/relationships/slideLayout" Target="../slideLayouts/slideLayout1.xml"/><Relationship Id="rId6" Type="http://schemas.openxmlformats.org/officeDocument/2006/relationships/customXml" Target="../ink/ink17.xml"/><Relationship Id="rId15" Type="http://schemas.openxmlformats.org/officeDocument/2006/relationships/customXml" Target="../ink/ink23.xml"/><Relationship Id="rId23" Type="http://schemas.openxmlformats.org/officeDocument/2006/relationships/customXml" Target="../ink/ink27.xml"/><Relationship Id="rId28" Type="http://schemas.openxmlformats.org/officeDocument/2006/relationships/image" Target="../media/image13.emf"/><Relationship Id="rId36" Type="http://schemas.openxmlformats.org/officeDocument/2006/relationships/image" Target="../media/image17.emf"/><Relationship Id="rId49" Type="http://schemas.openxmlformats.org/officeDocument/2006/relationships/customXml" Target="../ink/ink40.xml"/><Relationship Id="rId57" Type="http://schemas.openxmlformats.org/officeDocument/2006/relationships/customXml" Target="../ink/ink44.xml"/><Relationship Id="rId10" Type="http://schemas.openxmlformats.org/officeDocument/2006/relationships/image" Target="../media/image4.emf"/><Relationship Id="rId31" Type="http://schemas.openxmlformats.org/officeDocument/2006/relationships/customXml" Target="../ink/ink31.xml"/><Relationship Id="rId44" Type="http://schemas.openxmlformats.org/officeDocument/2006/relationships/image" Target="../media/image21.emf"/><Relationship Id="rId52" Type="http://schemas.openxmlformats.org/officeDocument/2006/relationships/image" Target="../media/image25.emf"/><Relationship Id="rId60" Type="http://schemas.openxmlformats.org/officeDocument/2006/relationships/image" Target="../media/image29.emf"/><Relationship Id="rId65" Type="http://schemas.openxmlformats.org/officeDocument/2006/relationships/customXml" Target="../ink/ink48.xml"/><Relationship Id="rId73" Type="http://schemas.openxmlformats.org/officeDocument/2006/relationships/customXml" Target="../ink/ink52.xml"/><Relationship Id="rId4" Type="http://schemas.openxmlformats.org/officeDocument/2006/relationships/customXml" Target="../ink/ink15.xml"/><Relationship Id="rId9" Type="http://schemas.openxmlformats.org/officeDocument/2006/relationships/customXml" Target="../ink/ink20.xml"/><Relationship Id="rId13" Type="http://schemas.openxmlformats.org/officeDocument/2006/relationships/customXml" Target="../ink/ink22.xml"/><Relationship Id="rId18" Type="http://schemas.openxmlformats.org/officeDocument/2006/relationships/image" Target="../media/image8.emf"/><Relationship Id="rId39" Type="http://schemas.openxmlformats.org/officeDocument/2006/relationships/customXml" Target="../ink/ink35.xml"/><Relationship Id="rId34" Type="http://schemas.openxmlformats.org/officeDocument/2006/relationships/image" Target="../media/image16.emf"/><Relationship Id="rId50" Type="http://schemas.openxmlformats.org/officeDocument/2006/relationships/image" Target="../media/image24.emf"/><Relationship Id="rId55" Type="http://schemas.openxmlformats.org/officeDocument/2006/relationships/customXml" Target="../ink/ink43.xml"/><Relationship Id="rId76" Type="http://schemas.openxmlformats.org/officeDocument/2006/relationships/image" Target="../media/image37.emf"/><Relationship Id="rId7" Type="http://schemas.openxmlformats.org/officeDocument/2006/relationships/customXml" Target="../ink/ink18.xml"/><Relationship Id="rId71" Type="http://schemas.openxmlformats.org/officeDocument/2006/relationships/customXml" Target="../ink/ink51.xml"/></Relationships>
</file>

<file path=ppt/slides/_rels/slide8.xml.rels><?xml version="1.0" encoding="UTF-8" standalone="yes"?>
<Relationships xmlns="http://schemas.openxmlformats.org/package/2006/relationships"><Relationship Id="rId26" Type="http://schemas.openxmlformats.org/officeDocument/2006/relationships/image" Target="../media/image49.emf"/><Relationship Id="rId21" Type="http://schemas.openxmlformats.org/officeDocument/2006/relationships/customXml" Target="../ink/ink62.xml"/><Relationship Id="rId42" Type="http://schemas.openxmlformats.org/officeDocument/2006/relationships/image" Target="../media/image57.emf"/><Relationship Id="rId47" Type="http://schemas.openxmlformats.org/officeDocument/2006/relationships/customXml" Target="../ink/ink75.xml"/><Relationship Id="rId63" Type="http://schemas.openxmlformats.org/officeDocument/2006/relationships/customXml" Target="../ink/ink83.xml"/><Relationship Id="rId68" Type="http://schemas.openxmlformats.org/officeDocument/2006/relationships/image" Target="../media/image70.emf"/><Relationship Id="rId84" Type="http://schemas.openxmlformats.org/officeDocument/2006/relationships/image" Target="../media/image77.emf"/><Relationship Id="rId89" Type="http://schemas.openxmlformats.org/officeDocument/2006/relationships/customXml" Target="../ink/ink96.xml"/><Relationship Id="rId112" Type="http://schemas.openxmlformats.org/officeDocument/2006/relationships/image" Target="../media/image91.emf"/><Relationship Id="rId16" Type="http://schemas.openxmlformats.org/officeDocument/2006/relationships/image" Target="../media/image44.emf"/><Relationship Id="rId107" Type="http://schemas.openxmlformats.org/officeDocument/2006/relationships/customXml" Target="../ink/ink105.xml"/><Relationship Id="rId11" Type="http://schemas.openxmlformats.org/officeDocument/2006/relationships/customXml" Target="../ink/ink57.xml"/><Relationship Id="rId32" Type="http://schemas.openxmlformats.org/officeDocument/2006/relationships/image" Target="../media/image52.emf"/><Relationship Id="rId37" Type="http://schemas.openxmlformats.org/officeDocument/2006/relationships/customXml" Target="../ink/ink70.xml"/><Relationship Id="rId53" Type="http://schemas.openxmlformats.org/officeDocument/2006/relationships/customXml" Target="../ink/ink78.xml"/><Relationship Id="rId58" Type="http://schemas.openxmlformats.org/officeDocument/2006/relationships/image" Target="../media/image65.emf"/><Relationship Id="rId74" Type="http://schemas.openxmlformats.org/officeDocument/2006/relationships/image" Target="../media/image73.emf"/><Relationship Id="rId79" Type="http://schemas.openxmlformats.org/officeDocument/2006/relationships/customXml" Target="../ink/ink91.xml"/><Relationship Id="rId102" Type="http://schemas.openxmlformats.org/officeDocument/2006/relationships/image" Target="../media/image87.emf"/><Relationship Id="rId5" Type="http://schemas.openxmlformats.org/officeDocument/2006/relationships/customXml" Target="../ink/ink54.xml"/><Relationship Id="rId90" Type="http://schemas.openxmlformats.org/officeDocument/2006/relationships/image" Target="../media/image80.emf"/><Relationship Id="rId95" Type="http://schemas.openxmlformats.org/officeDocument/2006/relationships/customXml" Target="../ink/ink99.xml"/><Relationship Id="rId22" Type="http://schemas.openxmlformats.org/officeDocument/2006/relationships/image" Target="../media/image47.emf"/><Relationship Id="rId27" Type="http://schemas.openxmlformats.org/officeDocument/2006/relationships/customXml" Target="../ink/ink65.xml"/><Relationship Id="rId43" Type="http://schemas.openxmlformats.org/officeDocument/2006/relationships/customXml" Target="../ink/ink73.xml"/><Relationship Id="rId48" Type="http://schemas.openxmlformats.org/officeDocument/2006/relationships/image" Target="../media/image60.emf"/><Relationship Id="rId64" Type="http://schemas.openxmlformats.org/officeDocument/2006/relationships/image" Target="../media/image68.emf"/><Relationship Id="rId69" Type="http://schemas.openxmlformats.org/officeDocument/2006/relationships/customXml" Target="../ink/ink86.xml"/><Relationship Id="rId113" Type="http://schemas.openxmlformats.org/officeDocument/2006/relationships/customXml" Target="../ink/ink108.xml"/><Relationship Id="rId80" Type="http://schemas.openxmlformats.org/officeDocument/2006/relationships/image" Target="../media/image75.emf"/><Relationship Id="rId85" Type="http://schemas.openxmlformats.org/officeDocument/2006/relationships/customXml" Target="../ink/ink94.xml"/><Relationship Id="rId12" Type="http://schemas.openxmlformats.org/officeDocument/2006/relationships/image" Target="../media/image42.emf"/><Relationship Id="rId17" Type="http://schemas.openxmlformats.org/officeDocument/2006/relationships/customXml" Target="../ink/ink60.xml"/><Relationship Id="rId33" Type="http://schemas.openxmlformats.org/officeDocument/2006/relationships/customXml" Target="../ink/ink68.xml"/><Relationship Id="rId38" Type="http://schemas.openxmlformats.org/officeDocument/2006/relationships/image" Target="../media/image55.emf"/><Relationship Id="rId59" Type="http://schemas.openxmlformats.org/officeDocument/2006/relationships/customXml" Target="../ink/ink81.xml"/><Relationship Id="rId103" Type="http://schemas.openxmlformats.org/officeDocument/2006/relationships/customXml" Target="../ink/ink103.xml"/><Relationship Id="rId108" Type="http://schemas.openxmlformats.org/officeDocument/2006/relationships/image" Target="../media/image90.emf"/><Relationship Id="rId54" Type="http://schemas.openxmlformats.org/officeDocument/2006/relationships/image" Target="../media/image63.emf"/><Relationship Id="rId70" Type="http://schemas.openxmlformats.org/officeDocument/2006/relationships/image" Target="../media/image71.emf"/><Relationship Id="rId75" Type="http://schemas.openxmlformats.org/officeDocument/2006/relationships/customXml" Target="../ink/ink89.xml"/><Relationship Id="rId91" Type="http://schemas.openxmlformats.org/officeDocument/2006/relationships/customXml" Target="../ink/ink97.xml"/><Relationship Id="rId96" Type="http://schemas.openxmlformats.org/officeDocument/2006/relationships/image" Target="../media/image83.emf"/><Relationship Id="rId1" Type="http://schemas.openxmlformats.org/officeDocument/2006/relationships/slideLayout" Target="../slideLayouts/slideLayout1.xml"/><Relationship Id="rId6" Type="http://schemas.openxmlformats.org/officeDocument/2006/relationships/image" Target="../media/image39.emf"/><Relationship Id="rId15" Type="http://schemas.openxmlformats.org/officeDocument/2006/relationships/customXml" Target="../ink/ink59.xml"/><Relationship Id="rId23" Type="http://schemas.openxmlformats.org/officeDocument/2006/relationships/customXml" Target="../ink/ink63.xml"/><Relationship Id="rId28" Type="http://schemas.openxmlformats.org/officeDocument/2006/relationships/image" Target="../media/image50.emf"/><Relationship Id="rId36" Type="http://schemas.openxmlformats.org/officeDocument/2006/relationships/image" Target="../media/image54.emf"/><Relationship Id="rId49" Type="http://schemas.openxmlformats.org/officeDocument/2006/relationships/customXml" Target="../ink/ink76.xml"/><Relationship Id="rId57" Type="http://schemas.openxmlformats.org/officeDocument/2006/relationships/customXml" Target="../ink/ink80.xml"/><Relationship Id="rId106" Type="http://schemas.openxmlformats.org/officeDocument/2006/relationships/image" Target="../media/image89.emf"/><Relationship Id="rId114" Type="http://schemas.openxmlformats.org/officeDocument/2006/relationships/image" Target="../media/image92.emf"/><Relationship Id="rId10" Type="http://schemas.openxmlformats.org/officeDocument/2006/relationships/image" Target="../media/image41.emf"/><Relationship Id="rId31" Type="http://schemas.openxmlformats.org/officeDocument/2006/relationships/customXml" Target="../ink/ink67.xml"/><Relationship Id="rId44" Type="http://schemas.openxmlformats.org/officeDocument/2006/relationships/image" Target="../media/image58.emf"/><Relationship Id="rId52" Type="http://schemas.openxmlformats.org/officeDocument/2006/relationships/image" Target="../media/image62.emf"/><Relationship Id="rId60" Type="http://schemas.openxmlformats.org/officeDocument/2006/relationships/image" Target="../media/image66.emf"/><Relationship Id="rId65" Type="http://schemas.openxmlformats.org/officeDocument/2006/relationships/customXml" Target="../ink/ink84.xml"/><Relationship Id="rId73" Type="http://schemas.openxmlformats.org/officeDocument/2006/relationships/customXml" Target="../ink/ink88.xml"/><Relationship Id="rId78" Type="http://schemas.openxmlformats.org/officeDocument/2006/relationships/image" Target="../media/image74.emf"/><Relationship Id="rId81" Type="http://schemas.openxmlformats.org/officeDocument/2006/relationships/customXml" Target="../ink/ink92.xml"/><Relationship Id="rId86" Type="http://schemas.openxmlformats.org/officeDocument/2006/relationships/image" Target="../media/image78.emf"/><Relationship Id="rId94" Type="http://schemas.openxmlformats.org/officeDocument/2006/relationships/image" Target="../media/image82.emf"/><Relationship Id="rId99" Type="http://schemas.openxmlformats.org/officeDocument/2006/relationships/customXml" Target="../ink/ink101.xml"/><Relationship Id="rId101" Type="http://schemas.openxmlformats.org/officeDocument/2006/relationships/customXml" Target="../ink/ink102.xml"/><Relationship Id="rId4" Type="http://schemas.openxmlformats.org/officeDocument/2006/relationships/image" Target="../media/image5.png"/><Relationship Id="rId9" Type="http://schemas.openxmlformats.org/officeDocument/2006/relationships/customXml" Target="../ink/ink56.xml"/><Relationship Id="rId13" Type="http://schemas.openxmlformats.org/officeDocument/2006/relationships/customXml" Target="../ink/ink58.xml"/><Relationship Id="rId18" Type="http://schemas.openxmlformats.org/officeDocument/2006/relationships/image" Target="../media/image45.emf"/><Relationship Id="rId39" Type="http://schemas.openxmlformats.org/officeDocument/2006/relationships/customXml" Target="../ink/ink71.xml"/><Relationship Id="rId109" Type="http://schemas.openxmlformats.org/officeDocument/2006/relationships/customXml" Target="../ink/ink106.xml"/><Relationship Id="rId34" Type="http://schemas.openxmlformats.org/officeDocument/2006/relationships/image" Target="../media/image53.emf"/><Relationship Id="rId50" Type="http://schemas.openxmlformats.org/officeDocument/2006/relationships/image" Target="../media/image61.emf"/><Relationship Id="rId55" Type="http://schemas.openxmlformats.org/officeDocument/2006/relationships/customXml" Target="../ink/ink79.xml"/><Relationship Id="rId76" Type="http://schemas.openxmlformats.org/officeDocument/2006/relationships/image" Target="../media/image38.emf"/><Relationship Id="rId97" Type="http://schemas.openxmlformats.org/officeDocument/2006/relationships/customXml" Target="../ink/ink100.xml"/><Relationship Id="rId104" Type="http://schemas.openxmlformats.org/officeDocument/2006/relationships/image" Target="../media/image88.emf"/><Relationship Id="rId7" Type="http://schemas.openxmlformats.org/officeDocument/2006/relationships/customXml" Target="../ink/ink55.xml"/><Relationship Id="rId71" Type="http://schemas.openxmlformats.org/officeDocument/2006/relationships/customXml" Target="../ink/ink87.xml"/><Relationship Id="rId92" Type="http://schemas.openxmlformats.org/officeDocument/2006/relationships/image" Target="../media/image81.emf"/><Relationship Id="rId2" Type="http://schemas.openxmlformats.org/officeDocument/2006/relationships/notesSlide" Target="../notesSlides/notesSlide8.xml"/><Relationship Id="rId29" Type="http://schemas.openxmlformats.org/officeDocument/2006/relationships/customXml" Target="../ink/ink66.xml"/><Relationship Id="rId24" Type="http://schemas.openxmlformats.org/officeDocument/2006/relationships/image" Target="../media/image48.emf"/><Relationship Id="rId40" Type="http://schemas.openxmlformats.org/officeDocument/2006/relationships/image" Target="../media/image56.emf"/><Relationship Id="rId45" Type="http://schemas.openxmlformats.org/officeDocument/2006/relationships/customXml" Target="../ink/ink74.xml"/><Relationship Id="rId66" Type="http://schemas.openxmlformats.org/officeDocument/2006/relationships/image" Target="../media/image69.emf"/><Relationship Id="rId87" Type="http://schemas.openxmlformats.org/officeDocument/2006/relationships/customXml" Target="../ink/ink95.xml"/><Relationship Id="rId110" Type="http://schemas.openxmlformats.org/officeDocument/2006/relationships/image" Target="../media/image86.emf"/><Relationship Id="rId115" Type="http://schemas.openxmlformats.org/officeDocument/2006/relationships/customXml" Target="../ink/ink109.xml"/><Relationship Id="rId61" Type="http://schemas.openxmlformats.org/officeDocument/2006/relationships/customXml" Target="../ink/ink82.xml"/><Relationship Id="rId82" Type="http://schemas.openxmlformats.org/officeDocument/2006/relationships/image" Target="../media/image76.emf"/><Relationship Id="rId19" Type="http://schemas.openxmlformats.org/officeDocument/2006/relationships/customXml" Target="../ink/ink61.xml"/><Relationship Id="rId14" Type="http://schemas.openxmlformats.org/officeDocument/2006/relationships/image" Target="../media/image43.emf"/><Relationship Id="rId30" Type="http://schemas.openxmlformats.org/officeDocument/2006/relationships/image" Target="../media/image51.emf"/><Relationship Id="rId35" Type="http://schemas.openxmlformats.org/officeDocument/2006/relationships/customXml" Target="../ink/ink69.xml"/><Relationship Id="rId56" Type="http://schemas.openxmlformats.org/officeDocument/2006/relationships/image" Target="../media/image64.emf"/><Relationship Id="rId77" Type="http://schemas.openxmlformats.org/officeDocument/2006/relationships/customXml" Target="../ink/ink90.xml"/><Relationship Id="rId100" Type="http://schemas.openxmlformats.org/officeDocument/2006/relationships/image" Target="../media/image85.emf"/><Relationship Id="rId105" Type="http://schemas.openxmlformats.org/officeDocument/2006/relationships/customXml" Target="../ink/ink104.xml"/><Relationship Id="rId8" Type="http://schemas.openxmlformats.org/officeDocument/2006/relationships/image" Target="../media/image40.emf"/><Relationship Id="rId51" Type="http://schemas.openxmlformats.org/officeDocument/2006/relationships/customXml" Target="../ink/ink77.xml"/><Relationship Id="rId72" Type="http://schemas.openxmlformats.org/officeDocument/2006/relationships/image" Target="../media/image72.emf"/><Relationship Id="rId93" Type="http://schemas.openxmlformats.org/officeDocument/2006/relationships/customXml" Target="../ink/ink98.xml"/><Relationship Id="rId98" Type="http://schemas.openxmlformats.org/officeDocument/2006/relationships/image" Target="../media/image84.emf"/><Relationship Id="rId3" Type="http://schemas.openxmlformats.org/officeDocument/2006/relationships/image" Target="../media/image4.png"/><Relationship Id="rId25" Type="http://schemas.openxmlformats.org/officeDocument/2006/relationships/customXml" Target="../ink/ink64.xml"/><Relationship Id="rId46" Type="http://schemas.openxmlformats.org/officeDocument/2006/relationships/image" Target="../media/image59.emf"/><Relationship Id="rId67" Type="http://schemas.openxmlformats.org/officeDocument/2006/relationships/customXml" Target="../ink/ink85.xml"/><Relationship Id="rId116" Type="http://schemas.openxmlformats.org/officeDocument/2006/relationships/image" Target="../media/image93.emf"/><Relationship Id="rId20" Type="http://schemas.openxmlformats.org/officeDocument/2006/relationships/image" Target="../media/image46.emf"/><Relationship Id="rId41" Type="http://schemas.openxmlformats.org/officeDocument/2006/relationships/customXml" Target="../ink/ink72.xml"/><Relationship Id="rId62" Type="http://schemas.openxmlformats.org/officeDocument/2006/relationships/image" Target="../media/image67.emf"/><Relationship Id="rId83" Type="http://schemas.openxmlformats.org/officeDocument/2006/relationships/customXml" Target="../ink/ink93.xml"/><Relationship Id="rId88" Type="http://schemas.openxmlformats.org/officeDocument/2006/relationships/image" Target="../media/image79.emf"/><Relationship Id="rId111" Type="http://schemas.openxmlformats.org/officeDocument/2006/relationships/customXml" Target="../ink/ink10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2601119"/>
            <a:ext cx="9144000" cy="1655762"/>
          </a:xfrm>
        </p:spPr>
        <p:txBody>
          <a:bodyPr>
            <a:normAutofit/>
          </a:bodyPr>
          <a:lstStyle/>
          <a:p>
            <a:r>
              <a:rPr lang="en-US" altLang="zh-CN" sz="4800" dirty="0">
                <a:solidFill>
                  <a:srgbClr val="311A0D"/>
                </a:solidFill>
                <a:latin typeface="Bahnschrift SemiBold" pitchFamily="34" charset="0"/>
              </a:rPr>
              <a:t>Neighborhood Matching Network for Entity Alignment</a:t>
            </a:r>
            <a:endParaRPr lang="zh-CN" altLang="en-US" sz="4800" dirty="0">
              <a:solidFill>
                <a:srgbClr val="311A0D"/>
              </a:solidFill>
              <a:latin typeface="Bahnschrift SemiBold" pitchFamily="34" charset="0"/>
            </a:endParaRPr>
          </a:p>
        </p:txBody>
      </p:sp>
      <p:sp>
        <p:nvSpPr>
          <p:cNvPr id="5" name="文本框 4"/>
          <p:cNvSpPr txBox="1"/>
          <p:nvPr/>
        </p:nvSpPr>
        <p:spPr>
          <a:xfrm>
            <a:off x="2071395" y="4072215"/>
            <a:ext cx="1996751" cy="369332"/>
          </a:xfrm>
          <a:prstGeom prst="rect">
            <a:avLst/>
          </a:prstGeom>
          <a:noFill/>
        </p:spPr>
        <p:txBody>
          <a:bodyPr wrap="square" rtlCol="0">
            <a:spAutoFit/>
          </a:bodyPr>
          <a:lstStyle/>
          <a:p>
            <a:r>
              <a:rPr lang="en-US" altLang="zh-CN" dirty="0">
                <a:solidFill>
                  <a:srgbClr val="D9C6BD"/>
                </a:solidFill>
                <a:latin typeface="+mj-ea"/>
                <a:ea typeface="+mj-ea"/>
              </a:rPr>
              <a:t>ACL 2020</a:t>
            </a:r>
            <a:endParaRPr lang="zh-CN" altLang="en-US" dirty="0">
              <a:solidFill>
                <a:srgbClr val="D9C6BD"/>
              </a:solidFill>
              <a:latin typeface="+mj-ea"/>
              <a:ea typeface="+mj-ea"/>
            </a:endParaRPr>
          </a:p>
        </p:txBody>
      </p:sp>
      <p:sp>
        <p:nvSpPr>
          <p:cNvPr id="6" name="文本框 5"/>
          <p:cNvSpPr txBox="1"/>
          <p:nvPr/>
        </p:nvSpPr>
        <p:spPr>
          <a:xfrm>
            <a:off x="10142376" y="6484776"/>
            <a:ext cx="1978089" cy="276999"/>
          </a:xfrm>
          <a:prstGeom prst="rect">
            <a:avLst/>
          </a:prstGeom>
          <a:noFill/>
        </p:spPr>
        <p:txBody>
          <a:bodyPr wrap="square" rtlCol="0">
            <a:spAutoFit/>
          </a:bodyPr>
          <a:lstStyle/>
          <a:p>
            <a:r>
              <a:rPr lang="en-US" altLang="zh-CN" sz="1200" dirty="0">
                <a:solidFill>
                  <a:srgbClr val="D9C6BD"/>
                </a:solidFill>
              </a:rPr>
              <a:t>ZENG YUAN  51205901133</a:t>
            </a:r>
            <a:endParaRPr lang="zh-CN" altLang="en-US" sz="1200" dirty="0">
              <a:solidFill>
                <a:srgbClr val="D9C6BD"/>
              </a:solidFill>
            </a:endParaRPr>
          </a:p>
        </p:txBody>
      </p:sp>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PAPER SHARING</a:t>
            </a:r>
            <a:endParaRPr lang="zh-CN" altLang="en-US" sz="4000" dirty="0">
              <a:solidFill>
                <a:srgbClr val="311A0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767656" y="555548"/>
            <a:ext cx="4251384" cy="400110"/>
          </a:xfrm>
          <a:prstGeom prst="rect">
            <a:avLst/>
          </a:prstGeom>
          <a:noFill/>
        </p:spPr>
        <p:txBody>
          <a:bodyPr wrap="square" rtlCol="0">
            <a:spAutoFit/>
          </a:bodyPr>
          <a:lstStyle/>
          <a:p>
            <a:r>
              <a:rPr lang="en-US" altLang="zh-CN" sz="2000" b="1" dirty="0">
                <a:solidFill>
                  <a:srgbClr val="311A0D"/>
                </a:solidFill>
              </a:rPr>
              <a:t>Step 2: Neighborhood sampling</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6" name="文本框 5">
                <a:extLst/>
              </p:cNvPr>
              <p:cNvSpPr txBox="1"/>
              <p:nvPr/>
            </p:nvSpPr>
            <p:spPr>
              <a:xfrm>
                <a:off x="5131898" y="2607455"/>
                <a:ext cx="5504521" cy="4378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11A0D"/>
                          </a:solidFill>
                          <a:latin typeface="Cambria Math" panose="02040503050406030204" pitchFamily="18" charset="0"/>
                        </a:rPr>
                        <m:t>𝑝</m:t>
                      </m:r>
                      <m:d>
                        <m:dPr>
                          <m:ctrlPr>
                            <a:rPr lang="en-US" altLang="zh-CN" sz="2400" b="0" i="1" smtClean="0">
                              <a:solidFill>
                                <a:srgbClr val="311A0D"/>
                              </a:solidFill>
                              <a:latin typeface="Cambria Math" panose="02040503050406030204" pitchFamily="18" charset="0"/>
                            </a:rPr>
                          </m:ctrlPr>
                        </m:dPr>
                        <m:e>
                          <m:d>
                            <m:dPr>
                              <m:begChr m:val=""/>
                              <m:endChr m:val="|"/>
                              <m:ctrlPr>
                                <a:rPr lang="en-US" altLang="zh-CN" sz="2400" b="0" i="1" smtClean="0">
                                  <a:solidFill>
                                    <a:srgbClr val="311A0D"/>
                                  </a:solidFill>
                                  <a:latin typeface="Cambria Math" panose="02040503050406030204" pitchFamily="18" charset="0"/>
                                </a:rPr>
                              </m:ctrlPr>
                            </m:dPr>
                            <m:e>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r>
                                    <a:rPr lang="en-US" altLang="zh-CN" sz="2400" b="0" i="1" smtClean="0">
                                      <a:solidFill>
                                        <a:srgbClr val="311A0D"/>
                                      </a:solidFill>
                                      <a:latin typeface="Cambria Math" panose="02040503050406030204" pitchFamily="18" charset="0"/>
                                    </a:rPr>
                                    <m:t>_</m:t>
                                  </m:r>
                                  <m:r>
                                    <a:rPr lang="en-US" altLang="zh-CN" sz="2400" b="0" i="1" smtClean="0">
                                      <a:solidFill>
                                        <a:srgbClr val="311A0D"/>
                                      </a:solidFill>
                                      <a:latin typeface="Cambria Math" panose="02040503050406030204" pitchFamily="18" charset="0"/>
                                    </a:rPr>
                                    <m:t>𝑗</m:t>
                                  </m:r>
                                </m:sub>
                              </m:sSub>
                            </m:e>
                          </m:d>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sub>
                          </m:sSub>
                        </m:e>
                      </m:d>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𝑠𝑜𝑓𝑡𝑚𝑎𝑥</m:t>
                      </m:r>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sub>
                          </m:sSub>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𝑊</m:t>
                              </m:r>
                            </m:e>
                            <m:sub>
                              <m:r>
                                <a:rPr lang="en-US" altLang="zh-CN" sz="2400" b="0" i="1" smtClean="0">
                                  <a:solidFill>
                                    <a:srgbClr val="311A0D"/>
                                  </a:solidFill>
                                  <a:latin typeface="Cambria Math" panose="02040503050406030204" pitchFamily="18" charset="0"/>
                                </a:rPr>
                                <m:t>𝑠</m:t>
                              </m:r>
                            </m:sub>
                          </m:sSub>
                          <m:sSubSup>
                            <m:sSubSupPr>
                              <m:ctrlPr>
                                <a:rPr lang="en-US" altLang="zh-CN" sz="2400" b="0" i="1" smtClean="0">
                                  <a:solidFill>
                                    <a:srgbClr val="311A0D"/>
                                  </a:solidFill>
                                  <a:latin typeface="Cambria Math" panose="02040503050406030204" pitchFamily="18" charset="0"/>
                                </a:rPr>
                              </m:ctrlPr>
                            </m:sSubSup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r>
                                <a:rPr lang="en-US" altLang="zh-CN" sz="2400" b="0" i="1" smtClean="0">
                                  <a:solidFill>
                                    <a:srgbClr val="311A0D"/>
                                  </a:solidFill>
                                  <a:latin typeface="Cambria Math" panose="02040503050406030204" pitchFamily="18" charset="0"/>
                                </a:rPr>
                                <m:t>_</m:t>
                              </m:r>
                              <m:r>
                                <a:rPr lang="en-US" altLang="zh-CN" sz="2400" b="0" i="1" smtClean="0">
                                  <a:solidFill>
                                    <a:srgbClr val="311A0D"/>
                                  </a:solidFill>
                                  <a:latin typeface="Cambria Math" panose="02040503050406030204" pitchFamily="18" charset="0"/>
                                </a:rPr>
                                <m:t>𝑗</m:t>
                              </m:r>
                            </m:sub>
                            <m:sup>
                              <m:r>
                                <a:rPr lang="en-US" altLang="zh-CN" sz="2400" b="0" i="1" smtClean="0">
                                  <a:solidFill>
                                    <a:srgbClr val="311A0D"/>
                                  </a:solidFill>
                                  <a:latin typeface="Cambria Math" panose="02040503050406030204" pitchFamily="18" charset="0"/>
                                </a:rPr>
                                <m:t>𝑇</m:t>
                              </m:r>
                            </m:sup>
                          </m:sSubSup>
                        </m:e>
                      </m:d>
                    </m:oMath>
                  </m:oMathPara>
                </a14:m>
                <a:endParaRPr lang="en-US" altLang="zh-CN" sz="2400" b="0" dirty="0">
                  <a:solidFill>
                    <a:srgbClr val="311A0D"/>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131898" y="2607455"/>
                <a:ext cx="5504521" cy="437812"/>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 name="文本框 6">
                <a:extLst/>
              </p:cNvPr>
              <p:cNvSpPr txBox="1"/>
              <p:nvPr/>
            </p:nvSpPr>
            <p:spPr>
              <a:xfrm>
                <a:off x="7016055" y="3387169"/>
                <a:ext cx="3280528" cy="9425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11A0D"/>
                          </a:solidFill>
                          <a:latin typeface="Cambria Math" panose="02040503050406030204" pitchFamily="18" charset="0"/>
                        </a:rPr>
                        <m:t>=</m:t>
                      </m:r>
                      <m:f>
                        <m:fPr>
                          <m:ctrlPr>
                            <a:rPr lang="en-US" altLang="zh-CN" sz="2400" b="0" i="1" smtClean="0">
                              <a:solidFill>
                                <a:srgbClr val="311A0D"/>
                              </a:solidFill>
                              <a:latin typeface="Cambria Math" panose="02040503050406030204" pitchFamily="18" charset="0"/>
                            </a:rPr>
                          </m:ctrlPr>
                        </m:fPr>
                        <m:num>
                          <m:r>
                            <a:rPr lang="en-US" altLang="zh-CN" sz="2400" b="0" i="1" smtClean="0">
                              <a:solidFill>
                                <a:srgbClr val="311A0D"/>
                              </a:solidFill>
                              <a:latin typeface="Cambria Math" panose="02040503050406030204" pitchFamily="18" charset="0"/>
                            </a:rPr>
                            <m:t>𝑒𝑥𝑝</m:t>
                          </m:r>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sub>
                              </m:sSub>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𝑊</m:t>
                                  </m:r>
                                </m:e>
                                <m:sub>
                                  <m:r>
                                    <a:rPr lang="en-US" altLang="zh-CN" sz="2400" b="0" i="1" smtClean="0">
                                      <a:solidFill>
                                        <a:srgbClr val="311A0D"/>
                                      </a:solidFill>
                                      <a:latin typeface="Cambria Math" panose="02040503050406030204" pitchFamily="18" charset="0"/>
                                    </a:rPr>
                                    <m:t>𝑠</m:t>
                                  </m:r>
                                </m:sub>
                              </m:sSub>
                              <m:sSubSup>
                                <m:sSubSupPr>
                                  <m:ctrlPr>
                                    <a:rPr lang="en-US" altLang="zh-CN" sz="2400" b="0" i="1" smtClean="0">
                                      <a:solidFill>
                                        <a:srgbClr val="311A0D"/>
                                      </a:solidFill>
                                      <a:latin typeface="Cambria Math" panose="02040503050406030204" pitchFamily="18" charset="0"/>
                                    </a:rPr>
                                  </m:ctrlPr>
                                </m:sSubSup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r>
                                    <a:rPr lang="en-US" altLang="zh-CN" sz="2400" b="0" i="1" smtClean="0">
                                      <a:solidFill>
                                        <a:srgbClr val="311A0D"/>
                                      </a:solidFill>
                                      <a:latin typeface="Cambria Math" panose="02040503050406030204" pitchFamily="18" charset="0"/>
                                    </a:rPr>
                                    <m:t>_</m:t>
                                  </m:r>
                                  <m:r>
                                    <a:rPr lang="en-US" altLang="zh-CN" sz="2400" b="0" i="1" smtClean="0">
                                      <a:solidFill>
                                        <a:srgbClr val="311A0D"/>
                                      </a:solidFill>
                                      <a:latin typeface="Cambria Math" panose="02040503050406030204" pitchFamily="18" charset="0"/>
                                    </a:rPr>
                                    <m:t>𝑗</m:t>
                                  </m:r>
                                </m:sub>
                                <m:sup>
                                  <m:r>
                                    <a:rPr lang="en-US" altLang="zh-CN" sz="2400" b="0" i="1" smtClean="0">
                                      <a:solidFill>
                                        <a:srgbClr val="311A0D"/>
                                      </a:solidFill>
                                      <a:latin typeface="Cambria Math" panose="02040503050406030204" pitchFamily="18" charset="0"/>
                                    </a:rPr>
                                    <m:t>𝑇</m:t>
                                  </m:r>
                                </m:sup>
                              </m:sSubSup>
                            </m:e>
                          </m:d>
                        </m:num>
                        <m:den>
                          <m:nary>
                            <m:naryPr>
                              <m:chr m:val="∑"/>
                              <m:limLoc m:val="subSup"/>
                              <m:supHide m:val="on"/>
                              <m:ctrlPr>
                                <a:rPr lang="en-US" altLang="zh-CN" sz="2400" b="0" i="1" smtClean="0">
                                  <a:solidFill>
                                    <a:srgbClr val="311A0D"/>
                                  </a:solidFill>
                                  <a:latin typeface="Cambria Math" panose="02040503050406030204" pitchFamily="18" charset="0"/>
                                </a:rPr>
                              </m:ctrlPr>
                            </m:naryPr>
                            <m:sub>
                              <m:r>
                                <m:rPr>
                                  <m:brk m:alnAt="9"/>
                                </m:rPr>
                                <a:rPr lang="en-US" altLang="zh-CN" sz="2400" b="0" i="1" smtClean="0">
                                  <a:solidFill>
                                    <a:srgbClr val="311A0D"/>
                                  </a:solidFill>
                                  <a:latin typeface="Cambria Math" panose="02040503050406030204" pitchFamily="18" charset="0"/>
                                </a:rPr>
                                <m:t>𝑘</m:t>
                              </m:r>
                              <m:r>
                                <a:rPr lang="en-US" altLang="zh-CN" sz="2400" b="0" i="1" smtClean="0">
                                  <a:solidFill>
                                    <a:srgbClr val="311A0D"/>
                                  </a:solidFill>
                                  <a:latin typeface="Cambria Math" panose="02040503050406030204" pitchFamily="18" charset="0"/>
                                  <a:ea typeface="Cambria Math" panose="02040503050406030204" pitchFamily="18" charset="0"/>
                                </a:rPr>
                                <m:t>∈</m:t>
                              </m:r>
                              <m:sSub>
                                <m:sSubPr>
                                  <m:ctrlPr>
                                    <a:rPr lang="en-US" altLang="zh-CN" sz="2400" b="0" i="1" smtClean="0">
                                      <a:solidFill>
                                        <a:srgbClr val="311A0D"/>
                                      </a:solidFill>
                                      <a:latin typeface="Cambria Math" panose="02040503050406030204" pitchFamily="18" charset="0"/>
                                      <a:ea typeface="Cambria Math" panose="02040503050406030204" pitchFamily="18" charset="0"/>
                                    </a:rPr>
                                  </m:ctrlPr>
                                </m:sSubPr>
                                <m:e>
                                  <m:r>
                                    <a:rPr lang="en-US" altLang="zh-CN" sz="2400" b="0" i="1" smtClean="0">
                                      <a:solidFill>
                                        <a:srgbClr val="311A0D"/>
                                      </a:solidFill>
                                      <a:latin typeface="Cambria Math" panose="02040503050406030204" pitchFamily="18" charset="0"/>
                                      <a:ea typeface="Cambria Math" panose="02040503050406030204" pitchFamily="18" charset="0"/>
                                    </a:rPr>
                                    <m:t>𝑁</m:t>
                                  </m:r>
                                </m:e>
                                <m:sub>
                                  <m:r>
                                    <a:rPr lang="en-US" altLang="zh-CN" sz="2400" b="0" i="1" smtClean="0">
                                      <a:solidFill>
                                        <a:srgbClr val="311A0D"/>
                                      </a:solidFill>
                                      <a:latin typeface="Cambria Math" panose="02040503050406030204" pitchFamily="18" charset="0"/>
                                      <a:ea typeface="Cambria Math" panose="02040503050406030204" pitchFamily="18" charset="0"/>
                                    </a:rPr>
                                    <m:t>𝑖</m:t>
                                  </m:r>
                                </m:sub>
                              </m:sSub>
                            </m:sub>
                            <m:sup/>
                            <m:e>
                              <m:r>
                                <a:rPr lang="en-US" altLang="zh-CN" sz="2400" b="0" i="1" smtClean="0">
                                  <a:solidFill>
                                    <a:srgbClr val="311A0D"/>
                                  </a:solidFill>
                                  <a:latin typeface="Cambria Math" panose="02040503050406030204" pitchFamily="18" charset="0"/>
                                </a:rPr>
                                <m:t>𝑒𝑥𝑝</m:t>
                              </m:r>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sub>
                                  </m:sSub>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𝑊</m:t>
                                      </m:r>
                                    </m:e>
                                    <m:sub>
                                      <m:r>
                                        <a:rPr lang="en-US" altLang="zh-CN" sz="2400" b="0" i="1" smtClean="0">
                                          <a:solidFill>
                                            <a:srgbClr val="311A0D"/>
                                          </a:solidFill>
                                          <a:latin typeface="Cambria Math" panose="02040503050406030204" pitchFamily="18" charset="0"/>
                                        </a:rPr>
                                        <m:t>𝑠</m:t>
                                      </m:r>
                                    </m:sub>
                                  </m:sSub>
                                  <m:sSubSup>
                                    <m:sSubSupPr>
                                      <m:ctrlPr>
                                        <a:rPr lang="en-US" altLang="zh-CN" sz="2400" b="0" i="1" smtClean="0">
                                          <a:solidFill>
                                            <a:srgbClr val="311A0D"/>
                                          </a:solidFill>
                                          <a:latin typeface="Cambria Math" panose="02040503050406030204" pitchFamily="18" charset="0"/>
                                        </a:rPr>
                                      </m:ctrlPr>
                                    </m:sSubSup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r>
                                        <a:rPr lang="en-US" altLang="zh-CN" sz="2400" b="0" i="1" smtClean="0">
                                          <a:solidFill>
                                            <a:srgbClr val="311A0D"/>
                                          </a:solidFill>
                                          <a:latin typeface="Cambria Math" panose="02040503050406030204" pitchFamily="18" charset="0"/>
                                        </a:rPr>
                                        <m:t>_</m:t>
                                      </m:r>
                                      <m:r>
                                        <a:rPr lang="en-US" altLang="zh-CN" sz="2400" b="0" i="1" smtClean="0">
                                          <a:solidFill>
                                            <a:srgbClr val="311A0D"/>
                                          </a:solidFill>
                                          <a:latin typeface="Cambria Math" panose="02040503050406030204" pitchFamily="18" charset="0"/>
                                        </a:rPr>
                                        <m:t>𝑘</m:t>
                                      </m:r>
                                    </m:sub>
                                    <m:sup>
                                      <m:r>
                                        <a:rPr lang="en-US" altLang="zh-CN" sz="2400" b="0" i="1" smtClean="0">
                                          <a:solidFill>
                                            <a:srgbClr val="311A0D"/>
                                          </a:solidFill>
                                          <a:latin typeface="Cambria Math" panose="02040503050406030204" pitchFamily="18" charset="0"/>
                                        </a:rPr>
                                        <m:t>𝑇</m:t>
                                      </m:r>
                                    </m:sup>
                                  </m:sSubSup>
                                </m:e>
                              </m:d>
                            </m:e>
                          </m:nary>
                        </m:den>
                      </m:f>
                    </m:oMath>
                  </m:oMathPara>
                </a14:m>
                <a:endParaRPr lang="zh-CN" altLang="en-US" sz="2400" dirty="0">
                  <a:solidFill>
                    <a:srgbClr val="311A0D"/>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016055" y="3387169"/>
                <a:ext cx="3280528" cy="942502"/>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673" y="1571215"/>
            <a:ext cx="1824007" cy="3715570"/>
          </a:xfrm>
          <a:prstGeom prst="rect">
            <a:avLst/>
          </a:prstGeom>
        </p:spPr>
      </p:pic>
      <mc:AlternateContent xmlns:mc="http://schemas.openxmlformats.org/markup-compatibility/2006" xmlns:a14="http://schemas.microsoft.com/office/drawing/2010/main">
        <mc:Choice Requires="a14">
          <p:sp>
            <p:nvSpPr>
              <p:cNvPr id="4" name="文本框 3">
                <a:extLst/>
              </p:cNvPr>
              <p:cNvSpPr txBox="1"/>
              <p:nvPr/>
            </p:nvSpPr>
            <p:spPr>
              <a:xfrm>
                <a:off x="4247614" y="1815044"/>
                <a:ext cx="7273088" cy="391646"/>
              </a:xfrm>
              <a:prstGeom prst="rect">
                <a:avLst/>
              </a:prstGeom>
              <a:noFill/>
            </p:spPr>
            <p:txBody>
              <a:bodyPr wrap="square" rtlCol="0">
                <a:spAutoFit/>
              </a:bodyPr>
              <a:lstStyle/>
              <a:p>
                <a:r>
                  <a:rPr lang="en-US" altLang="zh-CN" dirty="0"/>
                  <a:t> Given an entity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a14:m>
                <a:r>
                  <a:rPr lang="en-US" altLang="zh-CN" dirty="0"/>
                  <a:t> ,the probability to</a:t>
                </a:r>
                <a:r>
                  <a:rPr lang="zh-CN" altLang="en-US" dirty="0"/>
                  <a:t> </a:t>
                </a:r>
                <a:r>
                  <a:rPr lang="en-US" altLang="zh-CN" dirty="0"/>
                  <a:t>sample its one-hop neighbor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_</m:t>
                        </m:r>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m:t>
                    </m:r>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4247614" y="1815044"/>
                <a:ext cx="7273088" cy="391646"/>
              </a:xfrm>
              <a:prstGeom prst="rect">
                <a:avLst/>
              </a:prstGeom>
              <a:blipFill rotWithShape="1">
                <a:blip r:embed="rId6"/>
                <a:stretch>
                  <a:fillRect t="-7813" b="-2031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720560" y="570973"/>
            <a:ext cx="4596824" cy="400110"/>
          </a:xfrm>
          <a:prstGeom prst="rect">
            <a:avLst/>
          </a:prstGeom>
          <a:noFill/>
        </p:spPr>
        <p:txBody>
          <a:bodyPr wrap="square" rtlCol="0">
            <a:spAutoFit/>
          </a:bodyPr>
          <a:lstStyle/>
          <a:p>
            <a:r>
              <a:rPr lang="en-US" altLang="zh-CN" sz="2000" b="1" dirty="0">
                <a:solidFill>
                  <a:srgbClr val="311A0D"/>
                </a:solidFill>
              </a:rPr>
              <a:t>Step 3: Neighborhood matching</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6" name="文本框 5">
                <a:extLst/>
              </p:cNvPr>
              <p:cNvSpPr txBox="1"/>
              <p:nvPr/>
            </p:nvSpPr>
            <p:spPr>
              <a:xfrm>
                <a:off x="3925236" y="1667684"/>
                <a:ext cx="260695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11A0D"/>
                          </a:solidFill>
                          <a:latin typeface="Cambria Math" panose="02040503050406030204" pitchFamily="18" charset="0"/>
                        </a:rPr>
                        <m:t> </m:t>
                      </m:r>
                      <m:sSub>
                        <m:sSubPr>
                          <m:ctrlPr>
                            <a:rPr lang="en-US" altLang="zh-CN" sz="240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𝐺</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𝐸</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𝑅</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𝑇</m:t>
                              </m:r>
                            </m:e>
                            <m:sub>
                              <m:r>
                                <a:rPr lang="en-US" altLang="zh-CN" sz="2400" b="0" i="1" smtClean="0">
                                  <a:solidFill>
                                    <a:srgbClr val="311A0D"/>
                                  </a:solidFill>
                                  <a:latin typeface="Cambria Math" panose="02040503050406030204" pitchFamily="18" charset="0"/>
                                </a:rPr>
                                <m:t>1</m:t>
                              </m:r>
                            </m:sub>
                          </m:sSub>
                        </m:e>
                      </m:d>
                    </m:oMath>
                  </m:oMathPara>
                </a14:m>
                <a:endParaRPr lang="zh-CN" altLang="en-US" sz="2400" dirty="0">
                  <a:solidFill>
                    <a:srgbClr val="311A0D"/>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925236" y="1667684"/>
                <a:ext cx="2606953" cy="369332"/>
              </a:xfrm>
              <a:prstGeom prst="rect">
                <a:avLst/>
              </a:prstGeom>
              <a:blipFill rotWithShape="1">
                <a:blip r:embed="rId3"/>
                <a:stretch>
                  <a:fillRect b="-15000"/>
                </a:stretch>
              </a:blipFill>
            </p:spPr>
            <p:txBody>
              <a:bodyPr/>
              <a:lstStyle/>
              <a:p>
                <a:r>
                  <a:rPr lang="zh-CN" altLang="en-US">
                    <a:noFill/>
                  </a:rPr>
                  <a:t> </a:t>
                </a:r>
                <a:endParaRPr lang="zh-CN" altLang="en-US">
                  <a:noFill/>
                </a:endParaRPr>
              </a:p>
            </p:txBody>
          </p:sp>
        </mc:Fallback>
      </mc:AlternateContent>
      <p:sp>
        <p:nvSpPr>
          <p:cNvPr id="7" name="文本框 6"/>
          <p:cNvSpPr txBox="1"/>
          <p:nvPr/>
        </p:nvSpPr>
        <p:spPr>
          <a:xfrm>
            <a:off x="8559390" y="544036"/>
            <a:ext cx="3337142" cy="307777"/>
          </a:xfrm>
          <a:prstGeom prst="rect">
            <a:avLst/>
          </a:prstGeom>
          <a:noFill/>
        </p:spPr>
        <p:txBody>
          <a:bodyPr wrap="square" rtlCol="0">
            <a:spAutoFit/>
          </a:bodyPr>
          <a:lstStyle/>
          <a:p>
            <a:r>
              <a:rPr lang="en-US" altLang="zh-CN" sz="1400" dirty="0"/>
              <a:t>samples an alignment candidate set</a:t>
            </a:r>
            <a:endParaRPr lang="zh-CN" altLang="en-US" sz="1400" dirty="0"/>
          </a:p>
        </p:txBody>
      </p:sp>
      <mc:AlternateContent xmlns:mc="http://schemas.openxmlformats.org/markup-compatibility/2006" xmlns:a14="http://schemas.microsoft.com/office/drawing/2010/main">
        <mc:Choice Requires="a14">
          <p:sp>
            <p:nvSpPr>
              <p:cNvPr id="11" name="文本框 10">
                <a:extLst/>
              </p:cNvPr>
              <p:cNvSpPr txBox="1"/>
              <p:nvPr/>
            </p:nvSpPr>
            <p:spPr>
              <a:xfrm>
                <a:off x="7507271" y="3441405"/>
                <a:ext cx="45719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507271" y="3441405"/>
                <a:ext cx="457197" cy="369332"/>
              </a:xfrm>
              <a:prstGeom prst="rect">
                <a:avLst/>
              </a:prstGeom>
              <a:blipFill rotWithShape="1">
                <a:blip r:embed="rId4"/>
                <a:stretch>
                  <a:fillRect l="-6667" b="-1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文本框 21">
                <a:extLst/>
              </p:cNvPr>
              <p:cNvSpPr txBox="1"/>
              <p:nvPr/>
            </p:nvSpPr>
            <p:spPr>
              <a:xfrm>
                <a:off x="5397210" y="3441405"/>
                <a:ext cx="45719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397210" y="3441405"/>
                <a:ext cx="457197" cy="369332"/>
              </a:xfrm>
              <a:prstGeom prst="rect">
                <a:avLst/>
              </a:prstGeom>
              <a:blipFill rotWithShape="1">
                <a:blip r:embed="rId5"/>
                <a:stretch>
                  <a:fillRect b="-16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0" name="文本框 39">
                <a:extLst/>
              </p:cNvPr>
              <p:cNvSpPr txBox="1"/>
              <p:nvPr/>
            </p:nvSpPr>
            <p:spPr>
              <a:xfrm>
                <a:off x="8609025" y="2407954"/>
                <a:ext cx="2734403" cy="6343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𝑗</m:t>
                              </m:r>
                            </m:sub>
                          </m:sSub>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𝑒𝑥𝑝</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𝑗</m:t>
                                          </m:r>
                                        </m:sub>
                                      </m:sSub>
                                    </m:e>
                                  </m:d>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1</m:t>
                                      </m:r>
                                    </m:sub>
                                  </m:sSub>
                                </m:sub>
                              </m:sSub>
                            </m:e>
                          </m:d>
                        </m:num>
                        <m:den>
                          <m:nary>
                            <m:naryPr>
                              <m:chr m:val="∑"/>
                              <m:limLoc m:val="subSup"/>
                              <m:supHide m:val="on"/>
                              <m:ctrlPr>
                                <a:rPr lang="en-US" altLang="zh-CN" sz="1400" b="0" i="1" smtClean="0">
                                  <a:latin typeface="Cambria Math" panose="02040503050406030204" pitchFamily="18" charset="0"/>
                                </a:rPr>
                              </m:ctrlPr>
                            </m:naryPr>
                            <m:sub>
                              <m:r>
                                <m:rPr>
                                  <m:brk m:alnAt="9"/>
                                </m:rPr>
                                <a:rPr lang="en-US" altLang="zh-CN" sz="1400" b="0" i="1" smtClean="0">
                                  <a:latin typeface="Cambria Math" panose="02040503050406030204" pitchFamily="18" charset="0"/>
                                </a:rPr>
                                <m:t>𝑘</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𝐸</m:t>
                                  </m:r>
                                </m:e>
                                <m:sub>
                                  <m:r>
                                    <a:rPr lang="en-US" altLang="zh-CN" sz="1400" b="0" i="1" smtClean="0">
                                      <a:latin typeface="Cambria Math" panose="02040503050406030204" pitchFamily="18" charset="0"/>
                                      <a:ea typeface="Cambria Math" panose="02040503050406030204" pitchFamily="18" charset="0"/>
                                    </a:rPr>
                                    <m:t>2</m:t>
                                  </m:r>
                                </m:sub>
                              </m:sSub>
                            </m:sub>
                            <m:sup/>
                            <m:e>
                              <m:r>
                                <a:rPr lang="en-US" altLang="zh-CN" sz="1400" b="0" i="1" smtClean="0">
                                  <a:latin typeface="Cambria Math" panose="02040503050406030204" pitchFamily="18" charset="0"/>
                                </a:rPr>
                                <m:t>𝑒𝑥𝑝</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𝑘</m:t>
                                              </m:r>
                                            </m:sub>
                                          </m:sSub>
                                        </m:e>
                                      </m:d>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𝐿</m:t>
                                          </m:r>
                                        </m:e>
                                        <m:sub>
                                          <m:r>
                                            <a:rPr lang="en-US" altLang="zh-CN" sz="1400" b="0" i="1" smtClean="0">
                                              <a:latin typeface="Cambria Math" panose="02040503050406030204" pitchFamily="18" charset="0"/>
                                            </a:rPr>
                                            <m:t>1</m:t>
                                          </m:r>
                                        </m:sub>
                                      </m:sSub>
                                    </m:sub>
                                  </m:sSub>
                                </m:e>
                              </m:d>
                            </m:e>
                          </m:nary>
                        </m:den>
                      </m:f>
                    </m:oMath>
                  </m:oMathPara>
                </a14:m>
                <a:endParaRPr lang="zh-CN" altLang="en-US" sz="1400" dirty="0"/>
              </a:p>
            </p:txBody>
          </p:sp>
        </mc:Choice>
        <mc:Fallback xmlns="">
          <p:sp>
            <p:nvSpPr>
              <p:cNvPr id="40" name="文本框 39">
                <a:extLst/>
              </p:cNvPr>
              <p:cNvSpPr txBox="1">
                <a:spLocks noRot="1" noChangeAspect="1" noMove="1" noResize="1" noEditPoints="1" noAdjustHandles="1" noChangeArrowheads="1" noChangeShapeType="1" noTextEdit="1"/>
              </p:cNvSpPr>
              <p:nvPr/>
            </p:nvSpPr>
            <p:spPr>
              <a:xfrm>
                <a:off x="8609025" y="2407954"/>
                <a:ext cx="2734403" cy="634341"/>
              </a:xfrm>
              <a:prstGeom prst="rect">
                <a:avLst/>
              </a:prstGeom>
              <a:blipFill>
                <a:blip r:embed="rId6"/>
                <a:stretch>
                  <a:fillRect b="-962"/>
                </a:stretch>
              </a:blipFill>
            </p:spPr>
            <p:txBody>
              <a:bodyPr/>
              <a:lstStyle/>
              <a:p>
                <a:r>
                  <a:rPr lang="zh-CN" altLang="en-US">
                    <a:noFill/>
                  </a:rPr>
                  <a:t> </a:t>
                </a:r>
              </a:p>
            </p:txBody>
          </p:sp>
        </mc:Fallback>
      </mc:AlternateContent>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8311" y="1369565"/>
            <a:ext cx="1637121" cy="4118870"/>
          </a:xfrm>
          <a:prstGeom prst="rect">
            <a:avLst/>
          </a:prstGeom>
        </p:spPr>
      </p:pic>
      <mc:AlternateContent xmlns:mc="http://schemas.openxmlformats.org/markup-compatibility/2006" xmlns:a14="http://schemas.microsoft.com/office/drawing/2010/main">
        <mc:Choice Requires="a14">
          <p:sp>
            <p:nvSpPr>
              <p:cNvPr id="9" name="文本框 8">
                <a:extLst/>
              </p:cNvPr>
              <p:cNvSpPr txBox="1"/>
              <p:nvPr/>
            </p:nvSpPr>
            <p:spPr>
              <a:xfrm>
                <a:off x="7735870" y="1667684"/>
                <a:ext cx="2240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𝐺</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𝐸</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𝑅</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𝑇</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oMath>
                  </m:oMathPara>
                </a14:m>
                <a:endParaRPr lang="zh-CN" altLang="en-US" sz="2400" dirty="0">
                  <a:solidFill>
                    <a:srgbClr val="311A0D"/>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735870" y="1667684"/>
                <a:ext cx="2240357" cy="369332"/>
              </a:xfrm>
              <a:prstGeom prst="rect">
                <a:avLst/>
              </a:prstGeom>
              <a:blipFill rotWithShape="1">
                <a:blip r:embed="rId8"/>
                <a:stretch>
                  <a:fillRect l="-2174" r="-4076" b="-3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p14="http://schemas.microsoft.com/office/powerpoint/2010/main">
        <mc:Choice Requires="p14">
          <p:contentPart p14:bwMode="auto" r:id="rId9">
            <p14:nvContentPartPr>
              <p14:cNvPr id="15" name="墨迹 14"/>
              <p14:cNvContentPartPr/>
              <p14:nvPr/>
            </p14:nvContentPartPr>
            <p14:xfrm>
              <a:off x="4926781" y="1605111"/>
              <a:ext cx="488941" cy="776883"/>
            </p14:xfrm>
          </p:contentPart>
        </mc:Choice>
        <mc:Fallback xmlns="">
          <p:pic>
            <p:nvPicPr>
              <p:cNvPr id="15" name="墨迹 14"/>
            </p:nvPicPr>
            <p:blipFill>
              <a:blip/>
            </p:blipFill>
            <p:spPr>
              <a:xfrm>
                <a:off x="4926781" y="1605111"/>
                <a:ext cx="488941" cy="776883"/>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8" name="墨迹 17"/>
              <p14:cNvContentPartPr/>
              <p14:nvPr/>
            </p14:nvContentPartPr>
            <p14:xfrm>
              <a:off x="5207929" y="2344042"/>
              <a:ext cx="249909" cy="886272"/>
            </p14:xfrm>
          </p:contentPart>
        </mc:Choice>
        <mc:Fallback xmlns="">
          <p:pic>
            <p:nvPicPr>
              <p:cNvPr id="18" name="墨迹 17"/>
            </p:nvPicPr>
            <p:blipFill>
              <a:blip/>
            </p:blipFill>
            <p:spPr>
              <a:xfrm>
                <a:off x="5207929" y="2344042"/>
                <a:ext cx="249909" cy="886272"/>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9" name="墨迹 18"/>
              <p14:cNvContentPartPr/>
              <p14:nvPr/>
            </p14:nvContentPartPr>
            <p14:xfrm>
              <a:off x="5288676" y="3089671"/>
              <a:ext cx="314199" cy="297610"/>
            </p14:xfrm>
          </p:contentPart>
        </mc:Choice>
        <mc:Fallback xmlns="">
          <p:pic>
            <p:nvPicPr>
              <p:cNvPr id="19" name="墨迹 18"/>
            </p:nvPicPr>
            <p:blipFill>
              <a:blip/>
            </p:blipFill>
            <p:spPr>
              <a:xfrm>
                <a:off x="5288676" y="3089671"/>
                <a:ext cx="314199" cy="297610"/>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21" name="墨迹 20"/>
              <p14:cNvContentPartPr/>
              <p14:nvPr/>
            </p14:nvContentPartPr>
            <p14:xfrm>
              <a:off x="8510301" y="1537441"/>
              <a:ext cx="532452" cy="583359"/>
            </p14:xfrm>
          </p:contentPart>
        </mc:Choice>
        <mc:Fallback xmlns="">
          <p:pic>
            <p:nvPicPr>
              <p:cNvPr id="21" name="墨迹 20"/>
            </p:nvPicPr>
            <p:blipFill>
              <a:blip/>
            </p:blipFill>
            <p:spPr>
              <a:xfrm>
                <a:off x="8510301" y="1537441"/>
                <a:ext cx="532452" cy="583359"/>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3" name="墨迹 22"/>
              <p14:cNvContentPartPr/>
              <p14:nvPr/>
            </p14:nvContentPartPr>
            <p14:xfrm>
              <a:off x="7798506" y="2116335"/>
              <a:ext cx="760884" cy="1160860"/>
            </p14:xfrm>
          </p:contentPart>
        </mc:Choice>
        <mc:Fallback xmlns="">
          <p:pic>
            <p:nvPicPr>
              <p:cNvPr id="23" name="墨迹 22"/>
            </p:nvPicPr>
            <p:blipFill>
              <a:blip/>
            </p:blipFill>
            <p:spPr>
              <a:xfrm>
                <a:off x="7798506" y="2116335"/>
                <a:ext cx="760884" cy="1160860"/>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24" name="墨迹 23"/>
              <p14:cNvContentPartPr/>
              <p14:nvPr/>
            </p14:nvContentPartPr>
            <p14:xfrm>
              <a:off x="7692239" y="3112135"/>
              <a:ext cx="358408" cy="359420"/>
            </p14:xfrm>
          </p:contentPart>
        </mc:Choice>
        <mc:Fallback xmlns="">
          <p:pic>
            <p:nvPicPr>
              <p:cNvPr id="24" name="墨迹 23"/>
            </p:nvPicPr>
            <p:blipFill>
              <a:blip/>
            </p:blipFill>
            <p:spPr>
              <a:xfrm>
                <a:off x="7692239" y="3112135"/>
                <a:ext cx="358408" cy="359420"/>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25" name="墨迹 24"/>
              <p14:cNvContentPartPr/>
              <p14:nvPr/>
            </p14:nvContentPartPr>
            <p14:xfrm>
              <a:off x="8510301" y="2977256"/>
              <a:ext cx="986248" cy="105063"/>
            </p14:xfrm>
          </p:contentPart>
        </mc:Choice>
        <mc:Fallback xmlns="">
          <p:pic>
            <p:nvPicPr>
              <p:cNvPr id="25" name="墨迹 24"/>
              <p:cNvPicPr/>
              <p:nvPr/>
            </p:nvPicPr>
            <p:blipFill>
              <a:blip r:embed="rId16"/>
              <a:stretch>
                <a:fillRect/>
              </a:stretch>
            </p:blipFill>
            <p:spPr>
              <a:xfrm>
                <a:off x="8502745" y="2969726"/>
                <a:ext cx="1001000" cy="11976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墨迹 25"/>
              <p14:cNvContentPartPr/>
              <p14:nvPr/>
            </p14:nvContentPartPr>
            <p14:xfrm>
              <a:off x="5381973" y="3874089"/>
              <a:ext cx="536914" cy="37114"/>
            </p14:xfrm>
          </p:contentPart>
        </mc:Choice>
        <mc:Fallback xmlns="">
          <p:pic>
            <p:nvPicPr>
              <p:cNvPr id="26" name="墨迹 25"/>
            </p:nvPicPr>
            <p:blipFill>
              <a:blip/>
            </p:blipFill>
            <p:spPr>
              <a:xfrm>
                <a:off x="5381973" y="3874089"/>
                <a:ext cx="536914" cy="37114"/>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27" name="墨迹 26"/>
              <p14:cNvContentPartPr/>
              <p14:nvPr/>
            </p14:nvContentPartPr>
            <p14:xfrm>
              <a:off x="7289204" y="3799582"/>
              <a:ext cx="565085" cy="75902"/>
            </p14:xfrm>
          </p:contentPart>
        </mc:Choice>
        <mc:Fallback xmlns="">
          <p:pic>
            <p:nvPicPr>
              <p:cNvPr id="27" name="墨迹 26"/>
            </p:nvPicPr>
            <p:blipFill>
              <a:blip/>
            </p:blipFill>
            <p:spPr>
              <a:xfrm>
                <a:off x="7289204" y="3799582"/>
                <a:ext cx="565085" cy="75902"/>
              </a:xfrm>
              <a:prstGeom prst="rect"/>
            </p:spPr>
          </p:pic>
        </mc:Fallback>
      </mc:AlternateContent>
      <mc:AlternateContent xmlns:mc="http://schemas.openxmlformats.org/markup-compatibility/2006" xmlns:a14="http://schemas.microsoft.com/office/drawing/2010/main">
        <mc:Choice Requires="a14">
          <p:sp>
            <p:nvSpPr>
              <p:cNvPr id="29" name="文本框 28">
                <a:extLst/>
              </p:cNvPr>
              <p:cNvSpPr txBox="1"/>
              <p:nvPr/>
            </p:nvSpPr>
            <p:spPr>
              <a:xfrm>
                <a:off x="6244601" y="5089671"/>
                <a:ext cx="2803653" cy="87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𝑁</m:t>
                              </m:r>
                            </m:e>
                            <m: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𝑖</m:t>
                                  </m:r>
                                </m:e>
                                <m:sub>
                                  <m:r>
                                    <a:rPr lang="en-US" altLang="zh-CN" sz="2000" b="0" i="1" smtClean="0">
                                      <a:latin typeface="Cambria Math" panose="02040503050406030204" pitchFamily="18" charset="0"/>
                                      <a:ea typeface="Cambria Math" panose="02040503050406030204" pitchFamily="18" charset="0"/>
                                    </a:rPr>
                                    <m:t>𝑘</m:t>
                                  </m:r>
                                </m:sub>
                              </m:sSub>
                            </m:sub>
                            <m:sup>
                              <m:r>
                                <a:rPr lang="en-US" altLang="zh-CN" sz="2000" b="0" i="1" smtClean="0">
                                  <a:latin typeface="Cambria Math" panose="02040503050406030204" pitchFamily="18" charset="0"/>
                                  <a:ea typeface="Cambria Math" panose="02040503050406030204" pitchFamily="18" charset="0"/>
                                </a:rPr>
                                <m:t>𝑠</m:t>
                              </m:r>
                            </m:sup>
                          </m:sSubSup>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𝑝𝑞</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𝑞</m:t>
                                  </m:r>
                                </m:sub>
                              </m:sSub>
                            </m:e>
                          </m:d>
                        </m:e>
                      </m:nary>
                    </m:oMath>
                  </m:oMathPara>
                </a14:m>
                <a:endParaRPr lang="zh-CN" altLang="en-US" sz="2000" dirty="0"/>
              </a:p>
            </p:txBody>
          </p:sp>
        </mc:Choice>
        <mc:Fallback xmlns="">
          <p:sp>
            <p:nvSpPr>
              <p:cNvPr id="29" name="文本框 28">
                <a:extLst/>
              </p:cNvPr>
              <p:cNvSpPr txBox="1">
                <a:spLocks noRot="1" noChangeAspect="1" noMove="1" noResize="1" noEditPoints="1" noAdjustHandles="1" noChangeArrowheads="1" noChangeShapeType="1" noTextEdit="1"/>
              </p:cNvSpPr>
              <p:nvPr/>
            </p:nvSpPr>
            <p:spPr>
              <a:xfrm>
                <a:off x="6244601" y="5089671"/>
                <a:ext cx="2803653" cy="87703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16" name="墨迹 15"/>
              <p14:cNvContentPartPr/>
              <p14:nvPr/>
            </p14:nvContentPartPr>
            <p14:xfrm>
              <a:off x="4120773" y="4703558"/>
              <a:ext cx="88129" cy="7557"/>
            </p14:xfrm>
          </p:contentPart>
        </mc:Choice>
        <mc:Fallback xmlns="">
          <p:pic>
            <p:nvPicPr>
              <p:cNvPr id="16" name="墨迹 15"/>
              <p:cNvPicPr/>
              <p:nvPr/>
            </p:nvPicPr>
            <p:blipFill>
              <a:blip r:embed="rId21"/>
              <a:stretch>
                <a:fillRect/>
              </a:stretch>
            </p:blipFill>
            <p:spPr>
              <a:xfrm>
                <a:off x="4111100" y="4694283"/>
                <a:ext cx="107474" cy="2610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p14:cNvContentPartPr/>
              <p14:nvPr/>
            </p14:nvContentPartPr>
            <p14:xfrm>
              <a:off x="4158542" y="4670808"/>
              <a:ext cx="25180" cy="90691"/>
            </p14:xfrm>
          </p:contentPart>
        </mc:Choice>
        <mc:Fallback xmlns="">
          <p:pic>
            <p:nvPicPr>
              <p:cNvPr id="17" name="墨迹 16"/>
              <p:cNvPicPr/>
              <p:nvPr/>
            </p:nvPicPr>
            <p:blipFill>
              <a:blip r:embed="rId23"/>
              <a:stretch>
                <a:fillRect/>
              </a:stretch>
            </p:blipFill>
            <p:spPr>
              <a:xfrm>
                <a:off x="4148967" y="4661130"/>
                <a:ext cx="44331" cy="11004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墨迹 19"/>
              <p14:cNvContentPartPr/>
              <p14:nvPr/>
            </p14:nvContentPartPr>
            <p14:xfrm>
              <a:off x="4211419" y="4650655"/>
              <a:ext cx="17626" cy="108325"/>
            </p14:xfrm>
          </p:contentPart>
        </mc:Choice>
        <mc:Fallback xmlns="">
          <p:pic>
            <p:nvPicPr>
              <p:cNvPr id="20" name="墨迹 19"/>
              <p:cNvPicPr/>
              <p:nvPr/>
            </p:nvPicPr>
            <p:blipFill>
              <a:blip r:embed="rId25"/>
              <a:stretch>
                <a:fillRect/>
              </a:stretch>
            </p:blipFill>
            <p:spPr>
              <a:xfrm>
                <a:off x="4201901" y="4640970"/>
                <a:ext cx="36662" cy="12769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墨迹 29"/>
              <p14:cNvContentPartPr/>
              <p14:nvPr/>
            </p14:nvContentPartPr>
            <p14:xfrm>
              <a:off x="4216455" y="4706077"/>
              <a:ext cx="47842" cy="57942"/>
            </p14:xfrm>
          </p:contentPart>
        </mc:Choice>
        <mc:Fallback xmlns="">
          <p:pic>
            <p:nvPicPr>
              <p:cNvPr id="30" name="墨迹 29"/>
              <p:cNvPicPr/>
              <p:nvPr/>
            </p:nvPicPr>
            <p:blipFill>
              <a:blip r:embed="rId27"/>
              <a:stretch>
                <a:fillRect/>
              </a:stretch>
            </p:blipFill>
            <p:spPr>
              <a:xfrm>
                <a:off x="4206815" y="4696420"/>
                <a:ext cx="67122" cy="7725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墨迹 30"/>
              <p14:cNvContentPartPr/>
              <p14:nvPr/>
            </p14:nvContentPartPr>
            <p14:xfrm>
              <a:off x="4286958" y="4708596"/>
              <a:ext cx="143524" cy="78095"/>
            </p14:xfrm>
          </p:contentPart>
        </mc:Choice>
        <mc:Fallback xmlns="">
          <p:pic>
            <p:nvPicPr>
              <p:cNvPr id="31" name="墨迹 30"/>
              <p:cNvPicPr/>
              <p:nvPr/>
            </p:nvPicPr>
            <p:blipFill>
              <a:blip r:embed="rId29"/>
              <a:stretch>
                <a:fillRect/>
              </a:stretch>
            </p:blipFill>
            <p:spPr>
              <a:xfrm>
                <a:off x="4277270" y="4698924"/>
                <a:ext cx="162900" cy="97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墨迹 42"/>
              <p14:cNvContentPartPr/>
              <p14:nvPr/>
            </p14:nvContentPartPr>
            <p14:xfrm>
              <a:off x="4503503" y="4771576"/>
              <a:ext cx="10072" cy="47865"/>
            </p14:xfrm>
          </p:contentPart>
        </mc:Choice>
        <mc:Fallback xmlns="">
          <p:pic>
            <p:nvPicPr>
              <p:cNvPr id="43" name="墨迹 42"/>
              <p:cNvPicPr/>
              <p:nvPr/>
            </p:nvPicPr>
            <p:blipFill>
              <a:blip r:embed="rId31"/>
              <a:stretch>
                <a:fillRect/>
              </a:stretch>
            </p:blipFill>
            <p:spPr>
              <a:xfrm>
                <a:off x="4494126" y="4761932"/>
                <a:ext cx="28827" cy="6715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墨迹 46"/>
              <p14:cNvContentPartPr/>
              <p14:nvPr/>
            </p14:nvContentPartPr>
            <p14:xfrm>
              <a:off x="4684797" y="4688443"/>
              <a:ext cx="104495" cy="103287"/>
            </p14:xfrm>
          </p:contentPart>
        </mc:Choice>
        <mc:Fallback xmlns="">
          <p:pic>
            <p:nvPicPr>
              <p:cNvPr id="47" name="墨迹 46"/>
              <p:cNvPicPr/>
              <p:nvPr/>
            </p:nvPicPr>
            <p:blipFill>
              <a:blip r:embed="rId33"/>
              <a:stretch>
                <a:fillRect/>
              </a:stretch>
            </p:blipFill>
            <p:spPr>
              <a:xfrm>
                <a:off x="4675135" y="4678760"/>
                <a:ext cx="123819"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墨迹 47"/>
              <p14:cNvContentPartPr/>
              <p14:nvPr/>
            </p14:nvContentPartPr>
            <p14:xfrm>
              <a:off x="4770407" y="4703558"/>
              <a:ext cx="84352" cy="85652"/>
            </p14:xfrm>
          </p:contentPart>
        </mc:Choice>
        <mc:Fallback xmlns="">
          <p:pic>
            <p:nvPicPr>
              <p:cNvPr id="48" name="墨迹 47"/>
              <p:cNvPicPr/>
              <p:nvPr/>
            </p:nvPicPr>
            <p:blipFill>
              <a:blip r:embed="rId35"/>
              <a:stretch>
                <a:fillRect/>
              </a:stretch>
            </p:blipFill>
            <p:spPr>
              <a:xfrm>
                <a:off x="4760757" y="4693882"/>
                <a:ext cx="103653" cy="10500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9" name="墨迹 48"/>
              <p14:cNvContentPartPr/>
              <p14:nvPr/>
            </p14:nvContentPartPr>
            <p14:xfrm>
              <a:off x="4866090" y="4615386"/>
              <a:ext cx="45323" cy="183901"/>
            </p14:xfrm>
          </p:contentPart>
        </mc:Choice>
        <mc:Fallback xmlns="">
          <p:pic>
            <p:nvPicPr>
              <p:cNvPr id="49" name="墨迹 48"/>
              <p:cNvPicPr/>
              <p:nvPr/>
            </p:nvPicPr>
            <p:blipFill>
              <a:blip r:embed="rId37"/>
              <a:stretch>
                <a:fillRect/>
              </a:stretch>
            </p:blipFill>
            <p:spPr>
              <a:xfrm>
                <a:off x="4856454" y="4605688"/>
                <a:ext cx="64594" cy="203297"/>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墨迹 49"/>
              <p14:cNvContentPartPr/>
              <p14:nvPr/>
            </p14:nvContentPartPr>
            <p14:xfrm>
              <a:off x="4903859" y="4711115"/>
              <a:ext cx="141006" cy="85653"/>
            </p14:xfrm>
          </p:contentPart>
        </mc:Choice>
        <mc:Fallback xmlns="">
          <p:pic>
            <p:nvPicPr>
              <p:cNvPr id="50" name="墨迹 49"/>
              <p:cNvPicPr/>
              <p:nvPr/>
            </p:nvPicPr>
            <p:blipFill>
              <a:blip r:embed="rId39"/>
              <a:stretch>
                <a:fillRect/>
              </a:stretch>
            </p:blipFill>
            <p:spPr>
              <a:xfrm>
                <a:off x="4894172" y="4701439"/>
                <a:ext cx="160381" cy="10500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墨迹 50"/>
              <p14:cNvContentPartPr/>
              <p14:nvPr/>
            </p14:nvContentPartPr>
            <p14:xfrm>
              <a:off x="5080117" y="4638059"/>
              <a:ext cx="37769" cy="178863"/>
            </p14:xfrm>
          </p:contentPart>
        </mc:Choice>
        <mc:Fallback xmlns="">
          <p:pic>
            <p:nvPicPr>
              <p:cNvPr id="51" name="墨迹 50"/>
              <p:cNvPicPr/>
              <p:nvPr/>
            </p:nvPicPr>
            <p:blipFill>
              <a:blip r:embed="rId41"/>
              <a:stretch>
                <a:fillRect/>
              </a:stretch>
            </p:blipFill>
            <p:spPr>
              <a:xfrm>
                <a:off x="5070497" y="4628362"/>
                <a:ext cx="57010" cy="1982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2" name="墨迹 51"/>
              <p14:cNvContentPartPr/>
              <p14:nvPr/>
            </p14:nvContentPartPr>
            <p14:xfrm>
              <a:off x="5120404" y="4716154"/>
              <a:ext cx="69245" cy="85652"/>
            </p14:xfrm>
          </p:contentPart>
        </mc:Choice>
        <mc:Fallback xmlns="">
          <p:pic>
            <p:nvPicPr>
              <p:cNvPr id="52" name="墨迹 51"/>
              <p:cNvPicPr/>
              <p:nvPr/>
            </p:nvPicPr>
            <p:blipFill>
              <a:blip r:embed="rId43"/>
              <a:stretch>
                <a:fillRect/>
              </a:stretch>
            </p:blipFill>
            <p:spPr>
              <a:xfrm>
                <a:off x="5110767" y="4706478"/>
                <a:ext cx="88519" cy="10500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3" name="墨迹 52"/>
              <p14:cNvContentPartPr/>
              <p14:nvPr/>
            </p14:nvContentPartPr>
            <p14:xfrm>
              <a:off x="5188389" y="4719933"/>
              <a:ext cx="85611" cy="3778"/>
            </p14:xfrm>
          </p:contentPart>
        </mc:Choice>
        <mc:Fallback xmlns="">
          <p:pic>
            <p:nvPicPr>
              <p:cNvPr id="53" name="墨迹 52"/>
              <p:cNvPicPr/>
              <p:nvPr/>
            </p:nvPicPr>
            <p:blipFill>
              <a:blip r:embed="rId45"/>
              <a:stretch>
                <a:fillRect/>
              </a:stretch>
            </p:blipFill>
            <p:spPr>
              <a:xfrm>
                <a:off x="5178717" y="4711432"/>
                <a:ext cx="104954" cy="2077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4" name="墨迹 53"/>
              <p14:cNvContentPartPr/>
              <p14:nvPr/>
            </p14:nvContentPartPr>
            <p14:xfrm>
              <a:off x="5213569" y="4680885"/>
              <a:ext cx="60431" cy="153671"/>
            </p14:xfrm>
          </p:contentPart>
        </mc:Choice>
        <mc:Fallback xmlns="">
          <p:pic>
            <p:nvPicPr>
              <p:cNvPr id="54" name="墨迹 53"/>
              <p:cNvPicPr/>
              <p:nvPr/>
            </p:nvPicPr>
            <p:blipFill>
              <a:blip r:embed="rId47"/>
              <a:stretch>
                <a:fillRect/>
              </a:stretch>
            </p:blipFill>
            <p:spPr>
              <a:xfrm>
                <a:off x="5203914" y="4671191"/>
                <a:ext cx="79740" cy="17305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5" name="墨迹 54"/>
              <p14:cNvContentPartPr/>
              <p14:nvPr/>
            </p14:nvContentPartPr>
            <p14:xfrm>
              <a:off x="5276518" y="4741346"/>
              <a:ext cx="64208" cy="88172"/>
            </p14:xfrm>
          </p:contentPart>
        </mc:Choice>
        <mc:Fallback xmlns="">
          <p:pic>
            <p:nvPicPr>
              <p:cNvPr id="55" name="墨迹 54"/>
              <p:cNvPicPr/>
              <p:nvPr/>
            </p:nvPicPr>
            <p:blipFill>
              <a:blip r:embed="rId49"/>
              <a:stretch>
                <a:fillRect/>
              </a:stretch>
            </p:blipFill>
            <p:spPr>
              <a:xfrm>
                <a:off x="5266887" y="4731669"/>
                <a:ext cx="83470" cy="107527"/>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6" name="墨迹 55"/>
              <p14:cNvContentPartPr/>
              <p14:nvPr/>
            </p14:nvContentPartPr>
            <p14:xfrm>
              <a:off x="5362129" y="4728750"/>
              <a:ext cx="42805" cy="115883"/>
            </p14:xfrm>
          </p:contentPart>
        </mc:Choice>
        <mc:Fallback xmlns="">
          <p:pic>
            <p:nvPicPr>
              <p:cNvPr id="56" name="墨迹 55"/>
              <p:cNvPicPr/>
              <p:nvPr/>
            </p:nvPicPr>
            <p:blipFill>
              <a:blip r:embed="rId51"/>
              <a:stretch>
                <a:fillRect/>
              </a:stretch>
            </p:blipFill>
            <p:spPr>
              <a:xfrm>
                <a:off x="5352498" y="4719063"/>
                <a:ext cx="62067" cy="135257"/>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7" name="墨迹 56"/>
              <p14:cNvContentPartPr/>
              <p14:nvPr/>
            </p14:nvContentPartPr>
            <p14:xfrm>
              <a:off x="5510689" y="4741346"/>
              <a:ext cx="100719" cy="2519"/>
            </p14:xfrm>
          </p:contentPart>
        </mc:Choice>
        <mc:Fallback xmlns="">
          <p:pic>
            <p:nvPicPr>
              <p:cNvPr id="57" name="墨迹 56"/>
              <p:cNvPicPr/>
              <p:nvPr/>
            </p:nvPicPr>
            <p:blipFill>
              <a:blip r:embed="rId53"/>
              <a:stretch>
                <a:fillRect/>
              </a:stretch>
            </p:blipFill>
            <p:spPr>
              <a:xfrm>
                <a:off x="5501011" y="4732844"/>
                <a:ext cx="120074" cy="1952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墨迹 57"/>
              <p14:cNvContentPartPr/>
              <p14:nvPr/>
            </p14:nvContentPartPr>
            <p14:xfrm>
              <a:off x="5556012" y="4726231"/>
              <a:ext cx="30216" cy="85652"/>
            </p14:xfrm>
          </p:contentPart>
        </mc:Choice>
        <mc:Fallback xmlns="">
          <p:pic>
            <p:nvPicPr>
              <p:cNvPr id="58" name="墨迹 57"/>
              <p:cNvPicPr/>
              <p:nvPr/>
            </p:nvPicPr>
            <p:blipFill>
              <a:blip r:embed="rId55"/>
              <a:stretch>
                <a:fillRect/>
              </a:stretch>
            </p:blipFill>
            <p:spPr>
              <a:xfrm>
                <a:off x="5546414" y="4716555"/>
                <a:ext cx="49412" cy="105004"/>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墨迹 58"/>
              <p14:cNvContentPartPr/>
              <p14:nvPr/>
            </p14:nvContentPartPr>
            <p14:xfrm>
              <a:off x="5606371" y="4670808"/>
              <a:ext cx="79316" cy="161229"/>
            </p14:xfrm>
          </p:contentPart>
        </mc:Choice>
        <mc:Fallback xmlns="">
          <p:pic>
            <p:nvPicPr>
              <p:cNvPr id="59" name="墨迹 58"/>
              <p:cNvPicPr/>
              <p:nvPr/>
            </p:nvPicPr>
            <p:blipFill>
              <a:blip r:embed="rId57"/>
              <a:stretch>
                <a:fillRect/>
              </a:stretch>
            </p:blipFill>
            <p:spPr>
              <a:xfrm>
                <a:off x="5596724" y="4661113"/>
                <a:ext cx="98609" cy="1806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墨迹 59"/>
              <p14:cNvContentPartPr/>
              <p14:nvPr/>
            </p14:nvContentPartPr>
            <p14:xfrm>
              <a:off x="5699536" y="4751422"/>
              <a:ext cx="76798" cy="75576"/>
            </p14:xfrm>
          </p:contentPart>
        </mc:Choice>
        <mc:Fallback xmlns="">
          <p:pic>
            <p:nvPicPr>
              <p:cNvPr id="60" name="墨迹 59"/>
              <p:cNvPicPr/>
              <p:nvPr/>
            </p:nvPicPr>
            <p:blipFill>
              <a:blip r:embed="rId59"/>
              <a:stretch>
                <a:fillRect/>
              </a:stretch>
            </p:blipFill>
            <p:spPr>
              <a:xfrm>
                <a:off x="5689892" y="4741751"/>
                <a:ext cx="96087" cy="9491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墨迹 60"/>
              <p14:cNvContentPartPr/>
              <p14:nvPr/>
            </p14:nvContentPartPr>
            <p14:xfrm>
              <a:off x="5898455" y="4718673"/>
              <a:ext cx="45323" cy="100768"/>
            </p14:xfrm>
          </p:contentPart>
        </mc:Choice>
        <mc:Fallback xmlns="">
          <p:pic>
            <p:nvPicPr>
              <p:cNvPr id="61" name="墨迹 60"/>
              <p:cNvPicPr/>
              <p:nvPr/>
            </p:nvPicPr>
            <p:blipFill>
              <a:blip r:embed="rId61"/>
              <a:stretch>
                <a:fillRect/>
              </a:stretch>
            </p:blipFill>
            <p:spPr>
              <a:xfrm>
                <a:off x="5888819" y="4708991"/>
                <a:ext cx="64594" cy="120133"/>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3" name="墨迹 62"/>
              <p14:cNvContentPartPr/>
              <p14:nvPr/>
            </p14:nvContentPartPr>
            <p14:xfrm>
              <a:off x="5966440" y="4736307"/>
              <a:ext cx="74280" cy="90691"/>
            </p14:xfrm>
          </p:contentPart>
        </mc:Choice>
        <mc:Fallback xmlns="">
          <p:pic>
            <p:nvPicPr>
              <p:cNvPr id="63" name="墨迹 62"/>
              <p:cNvPicPr/>
              <p:nvPr/>
            </p:nvPicPr>
            <p:blipFill>
              <a:blip r:embed="rId63"/>
              <a:stretch>
                <a:fillRect/>
              </a:stretch>
            </p:blipFill>
            <p:spPr>
              <a:xfrm>
                <a:off x="5956798" y="4726629"/>
                <a:ext cx="93564" cy="11004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4" name="墨迹 63"/>
              <p14:cNvContentPartPr/>
              <p14:nvPr/>
            </p14:nvContentPartPr>
            <p14:xfrm>
              <a:off x="6064641" y="4658212"/>
              <a:ext cx="25180" cy="166267"/>
            </p14:xfrm>
          </p:contentPart>
        </mc:Choice>
        <mc:Fallback xmlns="">
          <p:pic>
            <p:nvPicPr>
              <p:cNvPr id="64" name="墨迹 63"/>
              <p:cNvPicPr/>
              <p:nvPr/>
            </p:nvPicPr>
            <p:blipFill>
              <a:blip r:embed="rId65"/>
              <a:stretch>
                <a:fillRect/>
              </a:stretch>
            </p:blipFill>
            <p:spPr>
              <a:xfrm>
                <a:off x="6055066" y="4648516"/>
                <a:ext cx="44331" cy="18565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墨迹 64"/>
              <p14:cNvContentPartPr/>
              <p14:nvPr/>
            </p14:nvContentPartPr>
            <p14:xfrm>
              <a:off x="6067158" y="4728750"/>
              <a:ext cx="78057" cy="110844"/>
            </p14:xfrm>
          </p:contentPart>
        </mc:Choice>
        <mc:Fallback xmlns="">
          <p:pic>
            <p:nvPicPr>
              <p:cNvPr id="65" name="墨迹 64"/>
              <p:cNvPicPr/>
              <p:nvPr/>
            </p:nvPicPr>
            <p:blipFill>
              <a:blip r:embed="rId67"/>
              <a:stretch>
                <a:fillRect/>
              </a:stretch>
            </p:blipFill>
            <p:spPr>
              <a:xfrm>
                <a:off x="6057490" y="4719065"/>
                <a:ext cx="97392" cy="130215"/>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墨迹 65"/>
              <p14:cNvContentPartPr/>
              <p14:nvPr/>
            </p14:nvContentPartPr>
            <p14:xfrm>
              <a:off x="6140180" y="4748903"/>
              <a:ext cx="80575" cy="176344"/>
            </p14:xfrm>
          </p:contentPart>
        </mc:Choice>
        <mc:Fallback xmlns="">
          <p:pic>
            <p:nvPicPr>
              <p:cNvPr id="66" name="墨迹 65"/>
              <p:cNvPicPr/>
              <p:nvPr/>
            </p:nvPicPr>
            <p:blipFill>
              <a:blip r:embed="rId69"/>
              <a:stretch>
                <a:fillRect/>
              </a:stretch>
            </p:blipFill>
            <p:spPr>
              <a:xfrm>
                <a:off x="6130511" y="4739206"/>
                <a:ext cx="99913" cy="195738"/>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7" name="墨迹 66"/>
              <p14:cNvContentPartPr/>
              <p14:nvPr/>
            </p14:nvContentPartPr>
            <p14:xfrm>
              <a:off x="6235863" y="4738827"/>
              <a:ext cx="56653" cy="98248"/>
            </p14:xfrm>
          </p:contentPart>
        </mc:Choice>
        <mc:Fallback xmlns="">
          <p:pic>
            <p:nvPicPr>
              <p:cNvPr id="67" name="墨迹 66"/>
              <p:cNvPicPr/>
              <p:nvPr/>
            </p:nvPicPr>
            <p:blipFill>
              <a:blip r:embed="rId71"/>
              <a:stretch>
                <a:fillRect/>
              </a:stretch>
            </p:blipFill>
            <p:spPr>
              <a:xfrm>
                <a:off x="6226243" y="4729146"/>
                <a:ext cx="75894" cy="11761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8" name="墨迹 67"/>
              <p14:cNvContentPartPr/>
              <p14:nvPr/>
            </p14:nvContentPartPr>
            <p14:xfrm>
              <a:off x="6296294" y="4738827"/>
              <a:ext cx="135970" cy="201535"/>
            </p14:xfrm>
          </p:contentPart>
        </mc:Choice>
        <mc:Fallback xmlns="">
          <p:pic>
            <p:nvPicPr>
              <p:cNvPr id="68" name="墨迹 67"/>
              <p:cNvPicPr/>
              <p:nvPr/>
            </p:nvPicPr>
            <p:blipFill>
              <a:blip r:embed="rId73"/>
              <a:stretch>
                <a:fillRect/>
              </a:stretch>
            </p:blipFill>
            <p:spPr>
              <a:xfrm>
                <a:off x="6286607" y="4729127"/>
                <a:ext cx="155343" cy="22093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9" name="墨迹 68"/>
              <p14:cNvContentPartPr/>
              <p14:nvPr/>
            </p14:nvContentPartPr>
            <p14:xfrm>
              <a:off x="6412120" y="4738827"/>
              <a:ext cx="62949" cy="95729"/>
            </p14:xfrm>
          </p:contentPart>
        </mc:Choice>
        <mc:Fallback xmlns="">
          <p:pic>
            <p:nvPicPr>
              <p:cNvPr id="69" name="墨迹 68"/>
              <p:cNvPicPr/>
              <p:nvPr/>
            </p:nvPicPr>
            <p:blipFill>
              <a:blip r:embed="rId75"/>
              <a:stretch>
                <a:fillRect/>
              </a:stretch>
            </p:blipFill>
            <p:spPr>
              <a:xfrm>
                <a:off x="6402463" y="4729147"/>
                <a:ext cx="82263" cy="11509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0" name="墨迹 69"/>
              <p14:cNvContentPartPr/>
              <p14:nvPr/>
            </p14:nvContentPartPr>
            <p14:xfrm>
              <a:off x="6485141" y="4683404"/>
              <a:ext cx="90647" cy="153671"/>
            </p14:xfrm>
          </p:contentPart>
        </mc:Choice>
        <mc:Fallback xmlns="">
          <p:pic>
            <p:nvPicPr>
              <p:cNvPr id="70" name="墨迹 69"/>
              <p:cNvPicPr/>
              <p:nvPr/>
            </p:nvPicPr>
            <p:blipFill>
              <a:blip r:embed="rId77"/>
              <a:stretch>
                <a:fillRect/>
              </a:stretch>
            </p:blipFill>
            <p:spPr>
              <a:xfrm>
                <a:off x="6475467" y="4673710"/>
                <a:ext cx="109995" cy="173059"/>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1" name="墨迹 70"/>
              <p14:cNvContentPartPr/>
              <p14:nvPr/>
            </p14:nvContentPartPr>
            <p14:xfrm>
              <a:off x="6752045" y="4741346"/>
              <a:ext cx="78057" cy="100768"/>
            </p14:xfrm>
          </p:contentPart>
        </mc:Choice>
        <mc:Fallback xmlns="">
          <p:pic>
            <p:nvPicPr>
              <p:cNvPr id="71" name="墨迹 70"/>
              <p:cNvPicPr/>
              <p:nvPr/>
            </p:nvPicPr>
            <p:blipFill>
              <a:blip r:embed="rId79"/>
              <a:stretch>
                <a:fillRect/>
              </a:stretch>
            </p:blipFill>
            <p:spPr>
              <a:xfrm>
                <a:off x="6742377" y="4731664"/>
                <a:ext cx="97392" cy="120133"/>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2" name="墨迹 71"/>
              <p14:cNvContentPartPr/>
              <p14:nvPr/>
            </p14:nvContentPartPr>
            <p14:xfrm>
              <a:off x="6841504" y="4684394"/>
              <a:ext cx="10072" cy="30231"/>
            </p14:xfrm>
          </p:contentPart>
        </mc:Choice>
        <mc:Fallback xmlns="">
          <p:pic>
            <p:nvPicPr>
              <p:cNvPr id="72" name="墨迹 71"/>
              <p:cNvPicPr/>
              <p:nvPr/>
            </p:nvPicPr>
            <p:blipFill>
              <a:blip r:embed="rId81"/>
              <a:stretch>
                <a:fillRect/>
              </a:stretch>
            </p:blipFill>
            <p:spPr>
              <a:xfrm>
                <a:off x="6832127" y="4674791"/>
                <a:ext cx="28827" cy="4943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3" name="墨迹 72"/>
              <p14:cNvContentPartPr/>
              <p14:nvPr/>
            </p14:nvContentPartPr>
            <p14:xfrm>
              <a:off x="6885497" y="4761499"/>
              <a:ext cx="171221" cy="85653"/>
            </p14:xfrm>
          </p:contentPart>
        </mc:Choice>
        <mc:Fallback xmlns="">
          <p:pic>
            <p:nvPicPr>
              <p:cNvPr id="73" name="墨迹 72"/>
              <p:cNvPicPr/>
              <p:nvPr/>
            </p:nvPicPr>
            <p:blipFill>
              <a:blip r:embed="rId83"/>
              <a:stretch>
                <a:fillRect/>
              </a:stretch>
            </p:blipFill>
            <p:spPr>
              <a:xfrm>
                <a:off x="6875805" y="4751823"/>
                <a:ext cx="190605" cy="10500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4" name="墨迹 73"/>
              <p14:cNvContentPartPr/>
              <p14:nvPr/>
            </p14:nvContentPartPr>
            <p14:xfrm>
              <a:off x="7039093" y="4683404"/>
              <a:ext cx="18884" cy="44086"/>
            </p14:xfrm>
          </p:contentPart>
        </mc:Choice>
        <mc:Fallback xmlns="">
          <p:pic>
            <p:nvPicPr>
              <p:cNvPr id="74" name="墨迹 73"/>
              <p:cNvPicPr/>
              <p:nvPr/>
            </p:nvPicPr>
            <p:blipFill>
              <a:blip r:embed="rId85"/>
              <a:stretch>
                <a:fillRect/>
              </a:stretch>
            </p:blipFill>
            <p:spPr>
              <a:xfrm>
                <a:off x="7029651" y="4673805"/>
                <a:ext cx="37768" cy="63285"/>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5" name="墨迹 74"/>
              <p14:cNvContentPartPr/>
              <p14:nvPr/>
            </p14:nvContentPartPr>
            <p14:xfrm>
              <a:off x="7109596" y="4680885"/>
              <a:ext cx="17625" cy="176344"/>
            </p14:xfrm>
          </p:contentPart>
        </mc:Choice>
        <mc:Fallback xmlns="">
          <p:pic>
            <p:nvPicPr>
              <p:cNvPr id="75" name="墨迹 74"/>
              <p:cNvPicPr/>
              <p:nvPr/>
            </p:nvPicPr>
            <p:blipFill>
              <a:blip r:embed="rId87"/>
              <a:stretch>
                <a:fillRect/>
              </a:stretch>
            </p:blipFill>
            <p:spPr>
              <a:xfrm>
                <a:off x="7100078" y="4671188"/>
                <a:ext cx="36660" cy="195738"/>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6" name="墨迹 75"/>
              <p14:cNvContentPartPr/>
              <p14:nvPr/>
            </p14:nvContentPartPr>
            <p14:xfrm>
              <a:off x="7147365" y="4769057"/>
              <a:ext cx="181293" cy="70537"/>
            </p14:xfrm>
          </p:contentPart>
        </mc:Choice>
        <mc:Fallback xmlns="">
          <p:pic>
            <p:nvPicPr>
              <p:cNvPr id="76" name="墨迹 75"/>
              <p:cNvPicPr/>
              <p:nvPr/>
            </p:nvPicPr>
            <p:blipFill>
              <a:blip r:embed="rId89"/>
              <a:stretch>
                <a:fillRect/>
              </a:stretch>
            </p:blipFill>
            <p:spPr>
              <a:xfrm>
                <a:off x="7137672" y="4759389"/>
                <a:ext cx="200679" cy="89872"/>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7" name="墨迹 76"/>
              <p14:cNvContentPartPr/>
              <p14:nvPr/>
            </p14:nvContentPartPr>
            <p14:xfrm>
              <a:off x="7328658" y="4685924"/>
              <a:ext cx="6295" cy="41566"/>
            </p14:xfrm>
          </p:contentPart>
        </mc:Choice>
        <mc:Fallback xmlns="">
          <p:pic>
            <p:nvPicPr>
              <p:cNvPr id="77" name="墨迹 76"/>
              <p:cNvPicPr/>
              <p:nvPr/>
            </p:nvPicPr>
            <p:blipFill>
              <a:blip r:embed="rId91"/>
              <a:stretch>
                <a:fillRect/>
              </a:stretch>
            </p:blipFill>
            <p:spPr>
              <a:xfrm>
                <a:off x="7319712" y="4676332"/>
                <a:ext cx="24186" cy="6075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8" name="墨迹 77"/>
              <p14:cNvContentPartPr/>
              <p14:nvPr/>
            </p14:nvContentPartPr>
            <p14:xfrm>
              <a:off x="7351320" y="4756461"/>
              <a:ext cx="70503" cy="12596"/>
            </p14:xfrm>
          </p:contentPart>
        </mc:Choice>
        <mc:Fallback xmlns="">
          <p:pic>
            <p:nvPicPr>
              <p:cNvPr id="78" name="墨迹 77"/>
              <p:cNvPicPr/>
              <p:nvPr/>
            </p:nvPicPr>
            <p:blipFill>
              <a:blip r:embed="rId93"/>
              <a:stretch>
                <a:fillRect/>
              </a:stretch>
            </p:blipFill>
            <p:spPr>
              <a:xfrm>
                <a:off x="7341657" y="4747014"/>
                <a:ext cx="89829" cy="3149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9" name="墨迹 78"/>
              <p14:cNvContentPartPr/>
              <p14:nvPr/>
            </p14:nvContentPartPr>
            <p14:xfrm>
              <a:off x="7379018" y="4741346"/>
              <a:ext cx="75539" cy="103287"/>
            </p14:xfrm>
          </p:contentPart>
        </mc:Choice>
        <mc:Fallback xmlns="">
          <p:pic>
            <p:nvPicPr>
              <p:cNvPr id="79" name="墨迹 78"/>
              <p:cNvPicPr/>
              <p:nvPr/>
            </p:nvPicPr>
            <p:blipFill>
              <a:blip r:embed="rId95"/>
              <a:stretch>
                <a:fillRect/>
              </a:stretch>
            </p:blipFill>
            <p:spPr>
              <a:xfrm>
                <a:off x="7369352" y="4731663"/>
                <a:ext cx="94871"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0" name="墨迹 79"/>
              <p14:cNvContentPartPr/>
              <p14:nvPr/>
            </p14:nvContentPartPr>
            <p14:xfrm>
              <a:off x="7472183" y="4680885"/>
              <a:ext cx="5036" cy="40307"/>
            </p14:xfrm>
          </p:contentPart>
        </mc:Choice>
        <mc:Fallback xmlns="">
          <p:pic>
            <p:nvPicPr>
              <p:cNvPr id="80" name="墨迹 79"/>
              <p:cNvPicPr/>
              <p:nvPr/>
            </p:nvPicPr>
            <p:blipFill>
              <a:blip r:embed="rId97"/>
              <a:stretch>
                <a:fillRect/>
              </a:stretch>
            </p:blipFill>
            <p:spPr>
              <a:xfrm>
                <a:off x="7463118" y="4671254"/>
                <a:ext cx="23166" cy="5956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1" name="墨迹 80"/>
              <p14:cNvContentPartPr/>
              <p14:nvPr/>
            </p14:nvContentPartPr>
            <p14:xfrm>
              <a:off x="7477219" y="4748903"/>
              <a:ext cx="161150" cy="103287"/>
            </p14:xfrm>
          </p:contentPart>
        </mc:Choice>
        <mc:Fallback xmlns="">
          <p:pic>
            <p:nvPicPr>
              <p:cNvPr id="81" name="墨迹 80"/>
              <p:cNvPicPr/>
              <p:nvPr/>
            </p:nvPicPr>
            <p:blipFill>
              <a:blip r:embed="rId99"/>
              <a:stretch>
                <a:fillRect/>
              </a:stretch>
            </p:blipFill>
            <p:spPr>
              <a:xfrm>
                <a:off x="7467528" y="4739220"/>
                <a:ext cx="180531"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2" name="墨迹 81"/>
              <p14:cNvContentPartPr/>
              <p14:nvPr/>
            </p14:nvContentPartPr>
            <p14:xfrm>
              <a:off x="4101953" y="5088048"/>
              <a:ext cx="7554" cy="188940"/>
            </p14:xfrm>
          </p:contentPart>
        </mc:Choice>
        <mc:Fallback xmlns="">
          <p:pic>
            <p:nvPicPr>
              <p:cNvPr id="82" name="墨迹 81"/>
              <p:cNvPicPr/>
              <p:nvPr/>
            </p:nvPicPr>
            <p:blipFill>
              <a:blip r:embed="rId101"/>
              <a:stretch>
                <a:fillRect/>
              </a:stretch>
            </p:blipFill>
            <p:spPr>
              <a:xfrm>
                <a:off x="4092682" y="5078350"/>
                <a:ext cx="26096" cy="208337"/>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3" name="墨迹 82"/>
              <p14:cNvContentPartPr/>
              <p14:nvPr/>
            </p14:nvContentPartPr>
            <p14:xfrm>
              <a:off x="4112025" y="5156067"/>
              <a:ext cx="52877" cy="103287"/>
            </p14:xfrm>
          </p:contentPart>
        </mc:Choice>
        <mc:Fallback xmlns="">
          <p:pic>
            <p:nvPicPr>
              <p:cNvPr id="83" name="墨迹 82"/>
              <p:cNvPicPr/>
              <p:nvPr/>
            </p:nvPicPr>
            <p:blipFill>
              <a:blip r:embed="rId103"/>
              <a:stretch>
                <a:fillRect/>
              </a:stretch>
            </p:blipFill>
            <p:spPr>
              <a:xfrm>
                <a:off x="4102379" y="5146384"/>
                <a:ext cx="72170"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4" name="墨迹 83"/>
              <p14:cNvContentPartPr/>
              <p14:nvPr/>
            </p14:nvContentPartPr>
            <p14:xfrm>
              <a:off x="4180010" y="5193854"/>
              <a:ext cx="57913" cy="57942"/>
            </p14:xfrm>
          </p:contentPart>
        </mc:Choice>
        <mc:Fallback xmlns="">
          <p:pic>
            <p:nvPicPr>
              <p:cNvPr id="84" name="墨迹 83"/>
              <p:cNvPicPr/>
              <p:nvPr/>
            </p:nvPicPr>
            <p:blipFill>
              <a:blip r:embed="rId105"/>
              <a:stretch>
                <a:fillRect/>
              </a:stretch>
            </p:blipFill>
            <p:spPr>
              <a:xfrm>
                <a:off x="4170358" y="5184197"/>
                <a:ext cx="77217" cy="77256"/>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5" name="墨迹 84"/>
              <p14:cNvContentPartPr/>
              <p14:nvPr/>
            </p14:nvContentPartPr>
            <p14:xfrm>
              <a:off x="4237923" y="5166143"/>
              <a:ext cx="83093" cy="12596"/>
            </p14:xfrm>
          </p:contentPart>
        </mc:Choice>
        <mc:Fallback xmlns="">
          <p:pic>
            <p:nvPicPr>
              <p:cNvPr id="85" name="墨迹 84"/>
              <p:cNvPicPr/>
              <p:nvPr/>
            </p:nvPicPr>
            <p:blipFill>
              <a:blip r:embed="rId107"/>
              <a:stretch>
                <a:fillRect/>
              </a:stretch>
            </p:blipFill>
            <p:spPr>
              <a:xfrm>
                <a:off x="4228253" y="5156696"/>
                <a:ext cx="102434" cy="3149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6" name="墨迹 85"/>
              <p14:cNvContentPartPr/>
              <p14:nvPr/>
            </p14:nvContentPartPr>
            <p14:xfrm>
              <a:off x="4285764" y="5153547"/>
              <a:ext cx="31475" cy="98249"/>
            </p14:xfrm>
          </p:contentPart>
        </mc:Choice>
        <mc:Fallback xmlns="">
          <p:pic>
            <p:nvPicPr>
              <p:cNvPr id="86" name="墨迹 85"/>
              <p:cNvPicPr/>
              <p:nvPr/>
            </p:nvPicPr>
            <p:blipFill>
              <a:blip r:embed="rId109"/>
              <a:stretch>
                <a:fillRect/>
              </a:stretch>
            </p:blipFill>
            <p:spPr>
              <a:xfrm>
                <a:off x="4276215" y="5143866"/>
                <a:ext cx="50572" cy="11761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7" name="墨迹 86"/>
              <p14:cNvContentPartPr/>
              <p14:nvPr/>
            </p14:nvContentPartPr>
            <p14:xfrm>
              <a:off x="4326052" y="5166143"/>
              <a:ext cx="114567" cy="88172"/>
            </p14:xfrm>
          </p:contentPart>
        </mc:Choice>
        <mc:Fallback xmlns="">
          <p:pic>
            <p:nvPicPr>
              <p:cNvPr id="87" name="墨迹 86"/>
              <p:cNvPicPr/>
              <p:nvPr/>
            </p:nvPicPr>
            <p:blipFill>
              <a:blip r:embed="rId111"/>
              <a:stretch>
                <a:fillRect/>
              </a:stretch>
            </p:blipFill>
            <p:spPr>
              <a:xfrm>
                <a:off x="4316385" y="5156466"/>
                <a:ext cx="133900" cy="107527"/>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8" name="墨迹 87"/>
              <p14:cNvContentPartPr/>
              <p14:nvPr/>
            </p14:nvContentPartPr>
            <p14:xfrm>
              <a:off x="4441878" y="5178739"/>
              <a:ext cx="89388" cy="70538"/>
            </p14:xfrm>
          </p:contentPart>
        </mc:Choice>
        <mc:Fallback xmlns="">
          <p:pic>
            <p:nvPicPr>
              <p:cNvPr id="88" name="墨迹 87"/>
              <p:cNvPicPr/>
              <p:nvPr/>
            </p:nvPicPr>
            <p:blipFill>
              <a:blip r:embed="rId113"/>
              <a:stretch>
                <a:fillRect/>
              </a:stretch>
            </p:blipFill>
            <p:spPr>
              <a:xfrm>
                <a:off x="4432224" y="5169071"/>
                <a:ext cx="108696" cy="89873"/>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9" name="墨迹 88"/>
              <p14:cNvContentPartPr/>
              <p14:nvPr/>
            </p14:nvContentPartPr>
            <p14:xfrm>
              <a:off x="4537560" y="5181258"/>
              <a:ext cx="146042" cy="78095"/>
            </p14:xfrm>
          </p:contentPart>
        </mc:Choice>
        <mc:Fallback xmlns="">
          <p:pic>
            <p:nvPicPr>
              <p:cNvPr id="89" name="墨迹 88"/>
              <p:cNvPicPr/>
              <p:nvPr/>
            </p:nvPicPr>
            <p:blipFill>
              <a:blip r:embed="rId115"/>
              <a:stretch>
                <a:fillRect/>
              </a:stretch>
            </p:blipFill>
            <p:spPr>
              <a:xfrm>
                <a:off x="4527872" y="5171586"/>
                <a:ext cx="165419" cy="974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2" name="墨迹 91"/>
              <p14:cNvContentPartPr/>
              <p14:nvPr/>
            </p14:nvContentPartPr>
            <p14:xfrm>
              <a:off x="4857342" y="5140951"/>
              <a:ext cx="125898" cy="110845"/>
            </p14:xfrm>
          </p:contentPart>
        </mc:Choice>
        <mc:Fallback xmlns="">
          <p:pic>
            <p:nvPicPr>
              <p:cNvPr id="92" name="墨迹 91"/>
              <p:cNvPicPr/>
              <p:nvPr/>
            </p:nvPicPr>
            <p:blipFill>
              <a:blip r:embed="rId117"/>
              <a:stretch>
                <a:fillRect/>
              </a:stretch>
            </p:blipFill>
            <p:spPr>
              <a:xfrm>
                <a:off x="4847658" y="5131266"/>
                <a:ext cx="145267" cy="130216"/>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3" name="墨迹 92"/>
              <p14:cNvContentPartPr/>
              <p14:nvPr/>
            </p14:nvContentPartPr>
            <p14:xfrm>
              <a:off x="4988276" y="5216527"/>
              <a:ext cx="17626" cy="52903"/>
            </p14:xfrm>
          </p:contentPart>
        </mc:Choice>
        <mc:Fallback xmlns="">
          <p:pic>
            <p:nvPicPr>
              <p:cNvPr id="93" name="墨迹 92"/>
              <p:cNvPicPr/>
              <p:nvPr/>
            </p:nvPicPr>
            <p:blipFill>
              <a:blip r:embed="rId119"/>
              <a:stretch>
                <a:fillRect/>
              </a:stretch>
            </p:blipFill>
            <p:spPr>
              <a:xfrm>
                <a:off x="4978758" y="5206876"/>
                <a:ext cx="36662" cy="7220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4" name="墨迹 93"/>
              <p14:cNvContentPartPr/>
              <p14:nvPr/>
            </p14:nvContentPartPr>
            <p14:xfrm>
              <a:off x="5008420" y="5166143"/>
              <a:ext cx="27697" cy="17635"/>
            </p14:xfrm>
          </p:contentPart>
        </mc:Choice>
        <mc:Fallback xmlns="">
          <p:pic>
            <p:nvPicPr>
              <p:cNvPr id="94" name="墨迹 93"/>
              <p:cNvPicPr/>
              <p:nvPr/>
            </p:nvPicPr>
            <p:blipFill>
              <a:blip r:embed="rId121"/>
              <a:stretch>
                <a:fillRect/>
              </a:stretch>
            </p:blipFill>
            <p:spPr>
              <a:xfrm>
                <a:off x="4998833" y="5156620"/>
                <a:ext cx="46872" cy="36681"/>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5" name="墨迹 94"/>
              <p14:cNvContentPartPr/>
              <p14:nvPr/>
            </p14:nvContentPartPr>
            <p14:xfrm>
              <a:off x="5227483" y="5176220"/>
              <a:ext cx="166185" cy="90691"/>
            </p14:xfrm>
          </p:contentPart>
        </mc:Choice>
        <mc:Fallback xmlns="">
          <p:pic>
            <p:nvPicPr>
              <p:cNvPr id="95" name="墨迹 94"/>
              <p:cNvPicPr/>
              <p:nvPr/>
            </p:nvPicPr>
            <p:blipFill>
              <a:blip r:embed="rId123"/>
              <a:stretch>
                <a:fillRect/>
              </a:stretch>
            </p:blipFill>
            <p:spPr>
              <a:xfrm>
                <a:off x="5217792" y="5166542"/>
                <a:ext cx="185567" cy="110048"/>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6" name="墨迹 95"/>
              <p14:cNvContentPartPr/>
              <p14:nvPr/>
            </p14:nvContentPartPr>
            <p14:xfrm>
              <a:off x="5421366" y="5115759"/>
              <a:ext cx="100719" cy="151152"/>
            </p14:xfrm>
          </p:contentPart>
        </mc:Choice>
        <mc:Fallback xmlns="">
          <p:pic>
            <p:nvPicPr>
              <p:cNvPr id="96" name="墨迹 95"/>
              <p:cNvPicPr/>
              <p:nvPr/>
            </p:nvPicPr>
            <p:blipFill>
              <a:blip r:embed="rId125"/>
              <a:stretch>
                <a:fillRect/>
              </a:stretch>
            </p:blipFill>
            <p:spPr>
              <a:xfrm>
                <a:off x="5411688" y="5106065"/>
                <a:ext cx="120074" cy="1705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7" name="墨迹 96"/>
              <p14:cNvContentPartPr/>
              <p14:nvPr/>
            </p14:nvContentPartPr>
            <p14:xfrm>
              <a:off x="5753737" y="5148509"/>
              <a:ext cx="107013" cy="161228"/>
            </p14:xfrm>
          </p:contentPart>
        </mc:Choice>
        <mc:Fallback xmlns="">
          <p:pic>
            <p:nvPicPr>
              <p:cNvPr id="97" name="墨迹 96"/>
              <p:cNvPicPr/>
              <p:nvPr/>
            </p:nvPicPr>
            <p:blipFill>
              <a:blip r:embed="rId127"/>
              <a:stretch>
                <a:fillRect/>
              </a:stretch>
            </p:blipFill>
            <p:spPr>
              <a:xfrm>
                <a:off x="5744074" y="5138814"/>
                <a:ext cx="126340" cy="180618"/>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8" name="墨迹 97"/>
              <p14:cNvContentPartPr/>
              <p14:nvPr/>
            </p14:nvContentPartPr>
            <p14:xfrm>
              <a:off x="5887189" y="5254315"/>
              <a:ext cx="15108" cy="57942"/>
            </p14:xfrm>
          </p:contentPart>
        </mc:Choice>
        <mc:Fallback xmlns="">
          <p:pic>
            <p:nvPicPr>
              <p:cNvPr id="98" name="墨迹 97"/>
              <p:cNvPicPr/>
              <p:nvPr/>
            </p:nvPicPr>
            <p:blipFill>
              <a:blip r:embed="rId129"/>
              <a:stretch>
                <a:fillRect/>
              </a:stretch>
            </p:blipFill>
            <p:spPr>
              <a:xfrm>
                <a:off x="5877703" y="5244658"/>
                <a:ext cx="34081" cy="77256"/>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9" name="墨迹 98"/>
              <p14:cNvContentPartPr/>
              <p14:nvPr/>
            </p14:nvContentPartPr>
            <p14:xfrm>
              <a:off x="5907333" y="5176220"/>
              <a:ext cx="21403" cy="35269"/>
            </p14:xfrm>
          </p:contentPart>
        </mc:Choice>
        <mc:Fallback xmlns="">
          <p:pic>
            <p:nvPicPr>
              <p:cNvPr id="99" name="墨迹 98"/>
              <p:cNvPicPr/>
              <p:nvPr/>
            </p:nvPicPr>
            <p:blipFill>
              <a:blip r:embed="rId131"/>
              <a:stretch>
                <a:fillRect/>
              </a:stretch>
            </p:blipFill>
            <p:spPr>
              <a:xfrm>
                <a:off x="5897860" y="5166601"/>
                <a:ext cx="40350" cy="54507"/>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0" name="墨迹 99"/>
              <p14:cNvContentPartPr/>
              <p14:nvPr/>
            </p14:nvContentPartPr>
            <p14:xfrm>
              <a:off x="6008051" y="5261873"/>
              <a:ext cx="21403" cy="10077"/>
            </p14:xfrm>
          </p:contentPart>
        </mc:Choice>
        <mc:Fallback xmlns="">
          <p:pic>
            <p:nvPicPr>
              <p:cNvPr id="100" name="墨迹 99"/>
              <p:cNvPicPr/>
              <p:nvPr/>
            </p:nvPicPr>
            <p:blipFill>
              <a:blip r:embed="rId133"/>
              <a:stretch>
                <a:fillRect/>
              </a:stretch>
            </p:blipFill>
            <p:spPr>
              <a:xfrm>
                <a:off x="5998578" y="5252491"/>
                <a:ext cx="40350" cy="28841"/>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1" name="墨迹 100"/>
              <p14:cNvContentPartPr/>
              <p14:nvPr/>
            </p14:nvContentPartPr>
            <p14:xfrm>
              <a:off x="6003016" y="5304699"/>
              <a:ext cx="26439" cy="5038"/>
            </p14:xfrm>
          </p:contentPart>
        </mc:Choice>
        <mc:Fallback xmlns="">
          <p:pic>
            <p:nvPicPr>
              <p:cNvPr id="101" name="墨迹 100"/>
              <p:cNvPicPr/>
              <p:nvPr/>
            </p:nvPicPr>
            <p:blipFill>
              <a:blip r:embed="rId135"/>
              <a:stretch>
                <a:fillRect/>
              </a:stretch>
            </p:blipFill>
            <p:spPr>
              <a:xfrm>
                <a:off x="5993498" y="5295631"/>
                <a:ext cx="45475" cy="2317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7" name="墨迹 106"/>
              <p14:cNvContentPartPr/>
              <p14:nvPr/>
            </p14:nvContentPartPr>
            <p14:xfrm>
              <a:off x="6268957" y="3879068"/>
              <a:ext cx="92478" cy="347731"/>
            </p14:xfrm>
          </p:contentPart>
        </mc:Choice>
        <mc:Fallback xmlns="">
          <p:pic>
            <p:nvPicPr>
              <p:cNvPr id="107" name="墨迹 106"/>
              <p:cNvPicPr/>
              <p:nvPr/>
            </p:nvPicPr>
            <p:blipFill>
              <a:blip r:embed="rId137"/>
              <a:stretch>
                <a:fillRect/>
              </a:stretch>
            </p:blipFill>
            <p:spPr>
              <a:xfrm>
                <a:off x="6261430" y="3871516"/>
                <a:ext cx="106816" cy="362115"/>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8" name="墨迹 107"/>
              <p14:cNvContentPartPr/>
              <p14:nvPr/>
            </p14:nvContentPartPr>
            <p14:xfrm>
              <a:off x="6873840" y="3873231"/>
              <a:ext cx="107243" cy="391322"/>
            </p14:xfrm>
          </p:contentPart>
        </mc:Choice>
        <mc:Fallback xmlns="">
          <p:pic>
            <p:nvPicPr>
              <p:cNvPr id="108" name="墨迹 107"/>
              <p:cNvPicPr/>
              <p:nvPr/>
            </p:nvPicPr>
            <p:blipFill>
              <a:blip r:embed="rId139"/>
              <a:stretch>
                <a:fillRect/>
              </a:stretch>
            </p:blipFill>
            <p:spPr>
              <a:xfrm>
                <a:off x="6866308" y="3865685"/>
                <a:ext cx="121590" cy="405696"/>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9" name="墨迹 108"/>
              <p14:cNvContentPartPr/>
              <p14:nvPr/>
            </p14:nvContentPartPr>
            <p14:xfrm>
              <a:off x="6170136" y="4266597"/>
              <a:ext cx="422541" cy="238941"/>
            </p14:xfrm>
          </p:contentPart>
        </mc:Choice>
        <mc:Fallback xmlns="">
          <p:pic>
            <p:nvPicPr>
              <p:cNvPr id="109" name="墨迹 108"/>
              <p:cNvPicPr/>
              <p:nvPr/>
            </p:nvPicPr>
            <p:blipFill>
              <a:blip r:embed="rId141"/>
              <a:stretch>
                <a:fillRect/>
              </a:stretch>
            </p:blipFill>
            <p:spPr>
              <a:xfrm>
                <a:off x="6162584" y="4259051"/>
                <a:ext cx="436925" cy="253313"/>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0" name="墨迹 109"/>
              <p14:cNvContentPartPr/>
              <p14:nvPr/>
            </p14:nvContentPartPr>
            <p14:xfrm>
              <a:off x="6634881" y="4238778"/>
              <a:ext cx="417076" cy="234471"/>
            </p14:xfrm>
          </p:contentPart>
        </mc:Choice>
        <mc:Fallback xmlns="">
          <p:pic>
            <p:nvPicPr>
              <p:cNvPr id="110" name="墨迹 109"/>
              <p:cNvPicPr/>
              <p:nvPr/>
            </p:nvPicPr>
            <p:blipFill>
              <a:blip r:embed="rId143"/>
              <a:stretch>
                <a:fillRect/>
              </a:stretch>
            </p:blipFill>
            <p:spPr>
              <a:xfrm>
                <a:off x="6627330" y="4231238"/>
                <a:ext cx="431458" cy="248834"/>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1" name="墨迹 110"/>
              <p14:cNvContentPartPr/>
              <p14:nvPr/>
            </p14:nvContentPartPr>
            <p14:xfrm>
              <a:off x="6336490" y="3898938"/>
              <a:ext cx="199713" cy="167408"/>
            </p14:xfrm>
          </p:contentPart>
        </mc:Choice>
        <mc:Fallback xmlns="">
          <p:pic>
            <p:nvPicPr>
              <p:cNvPr id="111" name="墨迹 110"/>
              <p:cNvPicPr/>
              <p:nvPr/>
            </p:nvPicPr>
            <p:blipFill>
              <a:blip r:embed="rId145"/>
              <a:stretch>
                <a:fillRect/>
              </a:stretch>
            </p:blipFill>
            <p:spPr>
              <a:xfrm>
                <a:off x="6328947" y="3891410"/>
                <a:ext cx="214081" cy="181747"/>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2" name="墨迹 111"/>
              <p14:cNvContentPartPr/>
              <p14:nvPr/>
            </p14:nvContentPartPr>
            <p14:xfrm>
              <a:off x="6404249" y="3932718"/>
              <a:ext cx="286874" cy="240928"/>
            </p14:xfrm>
          </p:contentPart>
        </mc:Choice>
        <mc:Fallback xmlns="">
          <p:pic>
            <p:nvPicPr>
              <p:cNvPr id="112" name="墨迹 111"/>
              <p:cNvPicPr/>
              <p:nvPr/>
            </p:nvPicPr>
            <p:blipFill>
              <a:blip r:embed="rId147"/>
              <a:stretch>
                <a:fillRect/>
              </a:stretch>
            </p:blipFill>
            <p:spPr>
              <a:xfrm>
                <a:off x="6396700" y="3925178"/>
                <a:ext cx="301254" cy="25529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3" name="墨迹 112"/>
              <p14:cNvContentPartPr/>
              <p14:nvPr/>
            </p14:nvContentPartPr>
            <p14:xfrm>
              <a:off x="6472653" y="4012199"/>
              <a:ext cx="345578" cy="306004"/>
            </p14:xfrm>
          </p:contentPart>
        </mc:Choice>
        <mc:Fallback xmlns="">
          <p:pic>
            <p:nvPicPr>
              <p:cNvPr id="113" name="墨迹 112"/>
              <p:cNvPicPr/>
              <p:nvPr/>
            </p:nvPicPr>
            <p:blipFill>
              <a:blip r:embed="rId149"/>
              <a:stretch>
                <a:fillRect/>
              </a:stretch>
            </p:blipFill>
            <p:spPr>
              <a:xfrm>
                <a:off x="6465101" y="4004657"/>
                <a:ext cx="359962" cy="32037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5" name="墨迹 114"/>
              <p14:cNvContentPartPr/>
              <p14:nvPr/>
            </p14:nvContentPartPr>
            <p14:xfrm>
              <a:off x="6632002" y="4173387"/>
              <a:ext cx="169581" cy="138410"/>
            </p14:xfrm>
          </p:contentPart>
        </mc:Choice>
        <mc:Fallback xmlns="">
          <p:pic>
            <p:nvPicPr>
              <p:cNvPr id="115" name="墨迹 114"/>
              <p:cNvPicPr/>
              <p:nvPr/>
            </p:nvPicPr>
            <p:blipFill>
              <a:blip r:embed="rId151"/>
              <a:stretch>
                <a:fillRect/>
              </a:stretch>
            </p:blipFill>
            <p:spPr>
              <a:xfrm>
                <a:off x="6624473" y="4165857"/>
                <a:ext cx="183922" cy="152753"/>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7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0"/>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88"/>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9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9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9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9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9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0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40"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720560" y="570973"/>
            <a:ext cx="4596824" cy="400110"/>
          </a:xfrm>
          <a:prstGeom prst="rect">
            <a:avLst/>
          </a:prstGeom>
          <a:noFill/>
        </p:spPr>
        <p:txBody>
          <a:bodyPr wrap="square" rtlCol="0">
            <a:spAutoFit/>
          </a:bodyPr>
          <a:lstStyle/>
          <a:p>
            <a:r>
              <a:rPr lang="en-US" altLang="zh-CN" sz="2000" b="1" dirty="0">
                <a:solidFill>
                  <a:srgbClr val="311A0D"/>
                </a:solidFill>
              </a:rPr>
              <a:t>Step 3: Neighborhood matching</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44" name="文本框 43">
                <a:extLst/>
              </p:cNvPr>
              <p:cNvSpPr txBox="1"/>
              <p:nvPr/>
            </p:nvSpPr>
            <p:spPr>
              <a:xfrm>
                <a:off x="4882725" y="3201739"/>
                <a:ext cx="2182649" cy="606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𝑝𝑞</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𝑒𝑥𝑝</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𝑝</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h</m:t>
                                  </m:r>
                                </m:e>
                                <m:sub>
                                  <m:r>
                                    <a:rPr lang="en-US" altLang="zh-CN" sz="1400" b="0" i="1" smtClean="0">
                                      <a:latin typeface="Cambria Math" panose="02040503050406030204" pitchFamily="18" charset="0"/>
                                      <a:ea typeface="Cambria Math" panose="02040503050406030204" pitchFamily="18" charset="0"/>
                                    </a:rPr>
                                    <m:t>𝑞</m:t>
                                  </m:r>
                                </m:sub>
                              </m:sSub>
                            </m:e>
                          </m:d>
                        </m:num>
                        <m:den>
                          <m:nary>
                            <m:naryPr>
                              <m:chr m:val="∑"/>
                              <m:limLoc m:val="subSup"/>
                              <m:supHide m:val="on"/>
                              <m:ctrlPr>
                                <a:rPr lang="en-US" altLang="zh-CN" sz="1400" b="0" i="1" smtClean="0">
                                  <a:latin typeface="Cambria Math" panose="02040503050406030204" pitchFamily="18" charset="0"/>
                                </a:rPr>
                              </m:ctrlPr>
                            </m:naryPr>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𝑞</m:t>
                                  </m:r>
                                </m:e>
                                <m:sup>
                                  <m:r>
                                    <a:rPr lang="en-US" altLang="zh-CN" sz="1400" b="0" i="1" smtClean="0">
                                      <a:latin typeface="Cambria Math" panose="02040503050406030204" pitchFamily="18" charset="0"/>
                                    </a:rPr>
                                    <m:t>′</m:t>
                                  </m:r>
                                </m:sup>
                              </m:sSup>
                              <m:r>
                                <m:rPr>
                                  <m:brk m:alnAt="9"/>
                                </m:rPr>
                                <a:rPr lang="en-US" altLang="zh-CN" sz="1400" b="0" i="1" smtClean="0">
                                  <a:latin typeface="Cambria Math" panose="02040503050406030204" pitchFamily="18" charset="0"/>
                                  <a:ea typeface="Cambria Math" panose="02040503050406030204" pitchFamily="18" charset="0"/>
                                </a:rPr>
                                <m:t>∈</m:t>
                              </m:r>
                              <m:sSubSup>
                                <m:sSubSupPr>
                                  <m:ctrlPr>
                                    <a:rPr lang="en-US" altLang="zh-CN" sz="1400" b="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𝑁</m:t>
                                  </m:r>
                                </m:e>
                                <m: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𝑖</m:t>
                                      </m:r>
                                    </m:e>
                                    <m:sub>
                                      <m:r>
                                        <a:rPr lang="en-US" altLang="zh-CN" sz="1400" b="0" i="1" smtClean="0">
                                          <a:latin typeface="Cambria Math" panose="02040503050406030204" pitchFamily="18" charset="0"/>
                                          <a:ea typeface="Cambria Math" panose="02040503050406030204" pitchFamily="18" charset="0"/>
                                        </a:rPr>
                                        <m:t>𝑘</m:t>
                                      </m:r>
                                    </m:sub>
                                  </m:sSub>
                                </m:sub>
                                <m:sup>
                                  <m:r>
                                    <a:rPr lang="en-US" altLang="zh-CN" sz="1400" b="0" i="1" smtClean="0">
                                      <a:latin typeface="Cambria Math" panose="02040503050406030204" pitchFamily="18" charset="0"/>
                                      <a:ea typeface="Cambria Math" panose="02040503050406030204" pitchFamily="18" charset="0"/>
                                    </a:rPr>
                                    <m:t>𝑠</m:t>
                                  </m:r>
                                </m:sup>
                              </m:sSubSup>
                            </m:sub>
                            <m:sup/>
                            <m:e>
                              <m:r>
                                <a:rPr lang="en-US" altLang="zh-CN" sz="1400" b="0" i="1" smtClean="0">
                                  <a:latin typeface="Cambria Math" panose="02040503050406030204" pitchFamily="18" charset="0"/>
                                </a:rPr>
                                <m:t>𝑒𝑥𝑝</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𝑝</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h</m:t>
                                      </m:r>
                                    </m:e>
                                    <m:sub>
                                      <m:r>
                                        <a:rPr lang="en-US" altLang="zh-CN" sz="1400" b="0" i="1" smtClean="0">
                                          <a:latin typeface="Cambria Math" panose="02040503050406030204" pitchFamily="18" charset="0"/>
                                        </a:rPr>
                                        <m:t>𝑞</m:t>
                                      </m:r>
                                    </m:sub>
                                  </m:sSub>
                                </m:e>
                              </m:d>
                            </m:e>
                          </m:nary>
                        </m:den>
                      </m:f>
                    </m:oMath>
                  </m:oMathPara>
                </a14:m>
                <a:endParaRPr lang="zh-CN" altLang="en-US" sz="1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4882725" y="3201739"/>
                <a:ext cx="2182649" cy="60657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5" name="文本框 44">
                <a:extLst/>
              </p:cNvPr>
              <p:cNvSpPr txBox="1"/>
              <p:nvPr/>
            </p:nvSpPr>
            <p:spPr>
              <a:xfrm>
                <a:off x="7346771" y="3463782"/>
                <a:ext cx="3337142" cy="327975"/>
              </a:xfrm>
              <a:prstGeom prst="rect">
                <a:avLst/>
              </a:prstGeom>
              <a:noFill/>
            </p:spPr>
            <p:txBody>
              <a:bodyPr wrap="square" rtlCol="0">
                <a:spAutoFit/>
              </a:bodyPr>
              <a:lstStyle/>
              <a:p>
                <a:r>
                  <a:rPr lang="en-US" altLang="zh-CN" sz="1400" dirty="0"/>
                  <a:t>p and q are two neighbors of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𝑒</m:t>
                        </m:r>
                      </m:e>
                      <m:sub>
                        <m:r>
                          <a:rPr lang="en-US" altLang="zh-CN" sz="1400" b="0" i="1" smtClean="0">
                            <a:latin typeface="Cambria Math" panose="02040503050406030204" pitchFamily="18" charset="0"/>
                          </a:rPr>
                          <m:t>𝑖</m:t>
                        </m:r>
                      </m:sub>
                    </m:sSub>
                  </m:oMath>
                </a14:m>
                <a:r>
                  <a:rPr lang="zh-CN" altLang="en-US" sz="1400" dirty="0"/>
                  <a:t> </a:t>
                </a:r>
                <a:r>
                  <a:rPr lang="en-US" altLang="zh-CN" sz="1400" dirty="0"/>
                  <a:t>and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𝑐</m:t>
                        </m:r>
                      </m:e>
                      <m: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𝑘</m:t>
                            </m:r>
                          </m:sub>
                        </m:sSub>
                      </m:sub>
                    </m:sSub>
                  </m:oMath>
                </a14:m>
                <a:endParaRPr lang="en-US" altLang="zh-CN" sz="1400" dirty="0"/>
              </a:p>
            </p:txBody>
          </p:sp>
        </mc:Choice>
        <mc:Fallback xmlns="">
          <p:sp>
            <p:nvSpPr>
              <p:cNvPr id="45" name="文本框 44">
                <a:extLst/>
              </p:cNvPr>
              <p:cNvSpPr txBox="1">
                <a:spLocks noRot="1" noChangeAspect="1" noMove="1" noResize="1" noEditPoints="1" noAdjustHandles="1" noChangeArrowheads="1" noChangeShapeType="1" noTextEdit="1"/>
              </p:cNvSpPr>
              <p:nvPr/>
            </p:nvSpPr>
            <p:spPr>
              <a:xfrm>
                <a:off x="7346771" y="3463782"/>
                <a:ext cx="3337142" cy="327975"/>
              </a:xfrm>
              <a:prstGeom prst="rect">
                <a:avLst/>
              </a:prstGeom>
              <a:blipFill>
                <a:blip r:embed="rId4"/>
                <a:stretch>
                  <a:fillRect l="-547" t="-1852" b="-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p:cNvPr>
              <p:cNvSpPr txBox="1"/>
              <p:nvPr/>
            </p:nvSpPr>
            <p:spPr>
              <a:xfrm>
                <a:off x="3613180" y="2128188"/>
                <a:ext cx="2803653" cy="87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𝑞</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𝑁</m:t>
                              </m:r>
                            </m:e>
                            <m: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𝑖</m:t>
                                  </m:r>
                                </m:e>
                                <m:sub>
                                  <m:r>
                                    <a:rPr lang="en-US" altLang="zh-CN" sz="2000" b="0" i="1" smtClean="0">
                                      <a:latin typeface="Cambria Math" panose="02040503050406030204" pitchFamily="18" charset="0"/>
                                      <a:ea typeface="Cambria Math" panose="02040503050406030204" pitchFamily="18" charset="0"/>
                                    </a:rPr>
                                    <m:t>𝑘</m:t>
                                  </m:r>
                                </m:sub>
                              </m:sSub>
                            </m:sub>
                            <m:sup>
                              <m:r>
                                <a:rPr lang="en-US" altLang="zh-CN" sz="2000" b="0" i="1" smtClean="0">
                                  <a:latin typeface="Cambria Math" panose="02040503050406030204" pitchFamily="18" charset="0"/>
                                  <a:ea typeface="Cambria Math" panose="02040503050406030204" pitchFamily="18" charset="0"/>
                                </a:rPr>
                                <m:t>𝑠</m:t>
                              </m:r>
                            </m:sup>
                          </m:sSubSup>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𝑝𝑞</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𝑞</m:t>
                                  </m:r>
                                </m:sub>
                              </m:sSub>
                            </m:e>
                          </m:d>
                        </m:e>
                      </m:nary>
                    </m:oMath>
                  </m:oMathPara>
                </a14:m>
                <a:endParaRPr lang="zh-CN" altLang="en-US" sz="2000" dirty="0"/>
              </a:p>
            </p:txBody>
          </p:sp>
        </mc:Choice>
        <mc:Fallback xmlns="">
          <p:sp>
            <p:nvSpPr>
              <p:cNvPr id="46" name="文本框 45">
                <a:extLst/>
              </p:cNvPr>
              <p:cNvSpPr txBox="1">
                <a:spLocks noRot="1" noChangeAspect="1" noMove="1" noResize="1" noEditPoints="1" noAdjustHandles="1" noChangeArrowheads="1" noChangeShapeType="1" noTextEdit="1"/>
              </p:cNvSpPr>
              <p:nvPr/>
            </p:nvSpPr>
            <p:spPr>
              <a:xfrm>
                <a:off x="3613180" y="2128188"/>
                <a:ext cx="2803653" cy="87703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p:cNvPr>
              <p:cNvSpPr txBox="1"/>
              <p:nvPr/>
            </p:nvSpPr>
            <p:spPr>
              <a:xfrm>
                <a:off x="7345050" y="3159636"/>
                <a:ext cx="2551522" cy="324384"/>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𝑝𝑞</m:t>
                        </m:r>
                      </m:sub>
                    </m:sSub>
                  </m:oMath>
                </a14:m>
                <a:r>
                  <a:rPr lang="zh-CN" altLang="en-US" sz="1400" dirty="0"/>
                  <a:t> </a:t>
                </a:r>
                <a:r>
                  <a:rPr lang="en-US" altLang="zh-CN" sz="1400" dirty="0"/>
                  <a:t>are the attention weight</a:t>
                </a:r>
                <a:endParaRPr lang="zh-CN" altLang="en-US" sz="1400" dirty="0"/>
              </a:p>
            </p:txBody>
          </p:sp>
        </mc:Choice>
        <mc:Fallback xmlns="">
          <p:sp>
            <p:nvSpPr>
              <p:cNvPr id="47" name="文本框 46">
                <a:extLst/>
              </p:cNvPr>
              <p:cNvSpPr txBox="1">
                <a:spLocks noRot="1" noChangeAspect="1" noMove="1" noResize="1" noEditPoints="1" noAdjustHandles="1" noChangeArrowheads="1" noChangeShapeType="1" noTextEdit="1"/>
              </p:cNvSpPr>
              <p:nvPr/>
            </p:nvSpPr>
            <p:spPr>
              <a:xfrm>
                <a:off x="7345050" y="3159636"/>
                <a:ext cx="2551522" cy="324384"/>
              </a:xfrm>
              <a:prstGeom prst="rect">
                <a:avLst/>
              </a:prstGeom>
              <a:blipFill>
                <a:blip r:embed="rId6"/>
                <a:stretch>
                  <a:fillRect b="-14815"/>
                </a:stretch>
              </a:blipFill>
            </p:spPr>
            <p:txBody>
              <a:bodyPr/>
              <a:lstStyle/>
              <a:p>
                <a:r>
                  <a:rPr lang="zh-CN" altLang="en-US">
                    <a:noFill/>
                  </a:rPr>
                  <a:t> </a:t>
                </a:r>
              </a:p>
            </p:txBody>
          </p:sp>
        </mc:Fallback>
      </mc:AlternateContent>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8311" y="1369565"/>
            <a:ext cx="1637121" cy="4118870"/>
          </a:xfrm>
          <a:prstGeom prst="rect">
            <a:avLst/>
          </a:prstGeom>
        </p:spPr>
      </p:pic>
      <mc:AlternateContent xmlns:mc="http://schemas.openxmlformats.org/markup-compatibility/2006" xmlns:a14="http://schemas.microsoft.com/office/drawing/2010/main">
        <mc:Choice Requires="a14">
          <p:sp>
            <p:nvSpPr>
              <p:cNvPr id="16" name="文本框 15">
                <a:extLst/>
              </p:cNvPr>
              <p:cNvSpPr txBox="1"/>
              <p:nvPr/>
            </p:nvSpPr>
            <p:spPr>
              <a:xfrm>
                <a:off x="7205755" y="4955126"/>
                <a:ext cx="1879425" cy="319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𝑝</m:t>
                                  </m:r>
                                </m:sub>
                              </m:sSub>
                            </m:e>
                          </m:d>
                          <m:r>
                            <a:rPr lang="zh-CN" altLang="en-US" b="0" i="1" smtClean="0">
                              <a:latin typeface="Cambria Math" panose="02040503050406030204" pitchFamily="18" charset="0"/>
                            </a:rPr>
                            <m:t>𝛽</m:t>
                          </m:r>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e>
                      </m:d>
                    </m:oMath>
                  </m:oMathPara>
                </a14:m>
                <a:endParaRPr lang="zh-CN" altLang="en-US" dirty="0"/>
              </a:p>
            </p:txBody>
          </p:sp>
        </mc:Choice>
        <mc:Fallback xmlns="">
          <p:sp>
            <p:nvSpPr>
              <p:cNvPr id="16" name="文本框 15">
                <a:extLst/>
              </p:cNvPr>
              <p:cNvSpPr txBox="1">
                <a:spLocks noRot="1" noChangeAspect="1" noMove="1" noResize="1" noEditPoints="1" noAdjustHandles="1" noChangeArrowheads="1" noChangeShapeType="1" noTextEdit="1"/>
              </p:cNvSpPr>
              <p:nvPr/>
            </p:nvSpPr>
            <p:spPr>
              <a:xfrm>
                <a:off x="7205755" y="4955126"/>
                <a:ext cx="1879425" cy="319575"/>
              </a:xfrm>
              <a:prstGeom prst="rect">
                <a:avLst/>
              </a:prstGeom>
              <a:blipFill>
                <a:blip r:embed="rId8"/>
                <a:stretch>
                  <a:fillRect l="-649" t="-213462" b="-307692"/>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15" name="墨迹 14"/>
              <p14:cNvContentPartPr/>
              <p14:nvPr/>
            </p14:nvContentPartPr>
            <p14:xfrm>
              <a:off x="4852700" y="2269307"/>
              <a:ext cx="596463" cy="540805"/>
            </p14:xfrm>
          </p:contentPart>
        </mc:Choice>
        <mc:Fallback xmlns="">
          <p:pic>
            <p:nvPicPr>
              <p:cNvPr id="15" name="墨迹 14"/>
            </p:nvPicPr>
            <p:blipFill>
              <a:blip/>
            </p:blipFill>
            <p:spPr>
              <a:xfrm>
                <a:off x="4852700" y="2269307"/>
                <a:ext cx="596463" cy="540805"/>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20" name="墨迹 19"/>
              <p14:cNvContentPartPr/>
              <p14:nvPr/>
            </p14:nvContentPartPr>
            <p14:xfrm>
              <a:off x="4977655" y="2919500"/>
              <a:ext cx="53552" cy="361653"/>
            </p14:xfrm>
          </p:contentPart>
        </mc:Choice>
        <mc:Fallback xmlns="">
          <p:pic>
            <p:nvPicPr>
              <p:cNvPr id="20" name="墨迹 19"/>
            </p:nvPicPr>
            <p:blipFill>
              <a:blip/>
            </p:blipFill>
            <p:spPr>
              <a:xfrm>
                <a:off x="4977655" y="2919500"/>
                <a:ext cx="53552" cy="361653"/>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21" name="墨迹 20"/>
              <p14:cNvContentPartPr/>
              <p14:nvPr/>
            </p14:nvContentPartPr>
            <p14:xfrm>
              <a:off x="4866088" y="3203018"/>
              <a:ext cx="330237" cy="174547"/>
            </p14:xfrm>
          </p:contentPart>
        </mc:Choice>
        <mc:Fallback xmlns="">
          <p:pic>
            <p:nvPicPr>
              <p:cNvPr id="21" name="墨迹 20"/>
            </p:nvPicPr>
            <p:blipFill>
              <a:blip/>
            </p:blipFill>
            <p:spPr>
              <a:xfrm>
                <a:off x="4866088" y="3203018"/>
                <a:ext cx="330237" cy="174547"/>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0" name="墨迹 9"/>
              <p14:cNvContentPartPr/>
              <p14:nvPr/>
            </p14:nvContentPartPr>
            <p14:xfrm>
              <a:off x="3985827" y="4396641"/>
              <a:ext cx="182969" cy="22324"/>
            </p14:xfrm>
          </p:contentPart>
        </mc:Choice>
        <mc:Fallback xmlns="">
          <p:pic>
            <p:nvPicPr>
              <p:cNvPr id="10" name="墨迹 9"/>
              <p:cNvPicPr/>
              <p:nvPr/>
            </p:nvPicPr>
            <p:blipFill>
              <a:blip r:embed="rId13"/>
              <a:stretch>
                <a:fillRect/>
              </a:stretch>
            </p:blipFill>
            <p:spPr>
              <a:xfrm>
                <a:off x="3976140" y="4387223"/>
                <a:ext cx="202342" cy="4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p14:cNvContentPartPr/>
              <p14:nvPr/>
            </p14:nvContentPartPr>
            <p14:xfrm>
              <a:off x="4084005" y="4436824"/>
              <a:ext cx="4463" cy="133946"/>
            </p14:xfrm>
          </p:contentPart>
        </mc:Choice>
        <mc:Fallback xmlns="">
          <p:pic>
            <p:nvPicPr>
              <p:cNvPr id="12" name="墨迹 11"/>
              <p:cNvPicPr/>
              <p:nvPr/>
            </p:nvPicPr>
            <p:blipFill>
              <a:blip r:embed="rId15"/>
              <a:stretch>
                <a:fillRect/>
              </a:stretch>
            </p:blipFill>
            <p:spPr>
              <a:xfrm>
                <a:off x="4075398" y="4427154"/>
                <a:ext cx="21677" cy="15328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p14:cNvContentPartPr/>
              <p14:nvPr/>
            </p14:nvContentPartPr>
            <p14:xfrm>
              <a:off x="4182184" y="4427895"/>
              <a:ext cx="91485" cy="151804"/>
            </p14:xfrm>
          </p:contentPart>
        </mc:Choice>
        <mc:Fallback xmlns="">
          <p:pic>
            <p:nvPicPr>
              <p:cNvPr id="13" name="墨迹 12"/>
              <p:cNvPicPr/>
              <p:nvPr/>
            </p:nvPicPr>
            <p:blipFill>
              <a:blip r:embed="rId17"/>
              <a:stretch>
                <a:fillRect/>
              </a:stretch>
            </p:blipFill>
            <p:spPr>
              <a:xfrm>
                <a:off x="4172535" y="4418205"/>
                <a:ext cx="110783" cy="17118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p14:cNvContentPartPr/>
              <p14:nvPr/>
            </p14:nvContentPartPr>
            <p14:xfrm>
              <a:off x="4275900" y="4481473"/>
              <a:ext cx="209745" cy="93762"/>
            </p14:xfrm>
          </p:contentPart>
        </mc:Choice>
        <mc:Fallback xmlns="">
          <p:pic>
            <p:nvPicPr>
              <p:cNvPr id="14" name="墨迹 13"/>
              <p:cNvPicPr/>
              <p:nvPr/>
            </p:nvPicPr>
            <p:blipFill>
              <a:blip r:embed="rId19"/>
              <a:stretch>
                <a:fillRect/>
              </a:stretch>
            </p:blipFill>
            <p:spPr>
              <a:xfrm>
                <a:off x="4266203" y="4471811"/>
                <a:ext cx="229139" cy="11308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墨迹 16"/>
              <p14:cNvContentPartPr/>
              <p14:nvPr/>
            </p14:nvContentPartPr>
            <p14:xfrm>
              <a:off x="4557048" y="4561840"/>
              <a:ext cx="4462" cy="33486"/>
            </p14:xfrm>
          </p:contentPart>
        </mc:Choice>
        <mc:Fallback xmlns="">
          <p:pic>
            <p:nvPicPr>
              <p:cNvPr id="17" name="墨迹 16"/>
              <p:cNvPicPr/>
              <p:nvPr/>
            </p:nvPicPr>
            <p:blipFill>
              <a:blip r:embed="rId21"/>
              <a:stretch>
                <a:fillRect/>
              </a:stretch>
            </p:blipFill>
            <p:spPr>
              <a:xfrm>
                <a:off x="4548443" y="4552323"/>
                <a:ext cx="21673" cy="52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墨迹 41"/>
              <p14:cNvContentPartPr/>
              <p14:nvPr/>
            </p14:nvContentPartPr>
            <p14:xfrm>
              <a:off x="4851584" y="4463613"/>
              <a:ext cx="174044" cy="142875"/>
            </p14:xfrm>
          </p:contentPart>
        </mc:Choice>
        <mc:Fallback xmlns="">
          <p:pic>
            <p:nvPicPr>
              <p:cNvPr id="42" name="墨迹 41"/>
              <p:cNvPicPr/>
              <p:nvPr/>
            </p:nvPicPr>
            <p:blipFill>
              <a:blip r:embed="rId23"/>
              <a:stretch>
                <a:fillRect/>
              </a:stretch>
            </p:blipFill>
            <p:spPr>
              <a:xfrm>
                <a:off x="4841895" y="4453920"/>
                <a:ext cx="193422" cy="1622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墨迹 42"/>
              <p14:cNvContentPartPr/>
              <p14:nvPr/>
            </p14:nvContentPartPr>
            <p14:xfrm>
              <a:off x="5056866" y="4472543"/>
              <a:ext cx="91485" cy="111621"/>
            </p14:xfrm>
          </p:contentPart>
        </mc:Choice>
        <mc:Fallback xmlns="">
          <p:pic>
            <p:nvPicPr>
              <p:cNvPr id="43" name="墨迹 42"/>
              <p:cNvPicPr/>
              <p:nvPr/>
            </p:nvPicPr>
            <p:blipFill>
              <a:blip r:embed="rId25"/>
              <a:stretch>
                <a:fillRect/>
              </a:stretch>
            </p:blipFill>
            <p:spPr>
              <a:xfrm>
                <a:off x="5047217" y="4462883"/>
                <a:ext cx="110783" cy="1309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墨迹 47"/>
              <p14:cNvContentPartPr/>
              <p14:nvPr/>
            </p14:nvContentPartPr>
            <p14:xfrm>
              <a:off x="5190746" y="4472543"/>
              <a:ext cx="69172" cy="111621"/>
            </p14:xfrm>
          </p:contentPart>
        </mc:Choice>
        <mc:Fallback xmlns="">
          <p:pic>
            <p:nvPicPr>
              <p:cNvPr id="48" name="墨迹 47"/>
              <p:cNvPicPr/>
              <p:nvPr/>
            </p:nvPicPr>
            <p:blipFill>
              <a:blip r:embed="rId27"/>
              <a:stretch>
                <a:fillRect/>
              </a:stretch>
            </p:blipFill>
            <p:spPr>
              <a:xfrm>
                <a:off x="5181119" y="4462883"/>
                <a:ext cx="88426" cy="1309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墨迹 48"/>
              <p14:cNvContentPartPr/>
              <p14:nvPr/>
            </p14:nvContentPartPr>
            <p14:xfrm>
              <a:off x="5257686" y="4477008"/>
              <a:ext cx="120492" cy="102691"/>
            </p14:xfrm>
          </p:contentPart>
        </mc:Choice>
        <mc:Fallback xmlns="">
          <p:pic>
            <p:nvPicPr>
              <p:cNvPr id="49" name="墨迹 48"/>
              <p:cNvPicPr/>
              <p:nvPr/>
            </p:nvPicPr>
            <p:blipFill>
              <a:blip r:embed="rId29"/>
              <a:stretch>
                <a:fillRect/>
              </a:stretch>
            </p:blipFill>
            <p:spPr>
              <a:xfrm>
                <a:off x="5248004" y="4467347"/>
                <a:ext cx="139857" cy="12201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墨迹 49"/>
              <p14:cNvContentPartPr/>
              <p14:nvPr/>
            </p14:nvContentPartPr>
            <p14:xfrm>
              <a:off x="5382641" y="4436824"/>
              <a:ext cx="93716" cy="142875"/>
            </p14:xfrm>
          </p:contentPart>
        </mc:Choice>
        <mc:Fallback xmlns="">
          <p:pic>
            <p:nvPicPr>
              <p:cNvPr id="50" name="墨迹 49"/>
              <p:cNvPicPr/>
              <p:nvPr/>
            </p:nvPicPr>
            <p:blipFill>
              <a:blip r:embed="rId31"/>
              <a:stretch>
                <a:fillRect/>
              </a:stretch>
            </p:blipFill>
            <p:spPr>
              <a:xfrm>
                <a:off x="5372983" y="4427131"/>
                <a:ext cx="113032" cy="1622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1" name="墨迹 50"/>
              <p14:cNvContentPartPr/>
              <p14:nvPr/>
            </p14:nvContentPartPr>
            <p14:xfrm>
              <a:off x="5480820" y="4454684"/>
              <a:ext cx="232058" cy="120551"/>
            </p14:xfrm>
          </p:contentPart>
        </mc:Choice>
        <mc:Fallback xmlns="">
          <p:pic>
            <p:nvPicPr>
              <p:cNvPr id="51" name="墨迹 50"/>
              <p:cNvPicPr/>
              <p:nvPr/>
            </p:nvPicPr>
            <p:blipFill>
              <a:blip r:embed="rId33"/>
              <a:stretch>
                <a:fillRect/>
              </a:stretch>
            </p:blipFill>
            <p:spPr>
              <a:xfrm>
                <a:off x="5471121" y="4444997"/>
                <a:ext cx="251456" cy="13992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2" name="墨迹 51"/>
              <p14:cNvContentPartPr/>
              <p14:nvPr/>
            </p14:nvContentPartPr>
            <p14:xfrm>
              <a:off x="5753042" y="4472543"/>
              <a:ext cx="84790" cy="107156"/>
            </p14:xfrm>
          </p:contentPart>
        </mc:Choice>
        <mc:Fallback xmlns="">
          <p:pic>
            <p:nvPicPr>
              <p:cNvPr id="52" name="墨迹 51"/>
              <p:cNvPicPr/>
              <p:nvPr/>
            </p:nvPicPr>
            <p:blipFill>
              <a:blip r:embed="rId35"/>
              <a:stretch>
                <a:fillRect/>
              </a:stretch>
            </p:blipFill>
            <p:spPr>
              <a:xfrm>
                <a:off x="5743382" y="4462867"/>
                <a:ext cx="104109"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墨迹 52"/>
              <p14:cNvContentPartPr/>
              <p14:nvPr/>
            </p14:nvContentPartPr>
            <p14:xfrm>
              <a:off x="5819982" y="4454684"/>
              <a:ext cx="124955" cy="13394"/>
            </p14:xfrm>
          </p:contentPart>
        </mc:Choice>
        <mc:Fallback xmlns="">
          <p:pic>
            <p:nvPicPr>
              <p:cNvPr id="53" name="墨迹 52"/>
              <p:cNvPicPr/>
              <p:nvPr/>
            </p:nvPicPr>
            <p:blipFill>
              <a:blip r:embed="rId37"/>
              <a:stretch>
                <a:fillRect/>
              </a:stretch>
            </p:blipFill>
            <p:spPr>
              <a:xfrm>
                <a:off x="5810315" y="4445411"/>
                <a:ext cx="144289" cy="319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墨迹 53"/>
              <p14:cNvContentPartPr/>
              <p14:nvPr/>
            </p14:nvContentPartPr>
            <p14:xfrm>
              <a:off x="5877997" y="4432360"/>
              <a:ext cx="17851" cy="147339"/>
            </p14:xfrm>
          </p:contentPart>
        </mc:Choice>
        <mc:Fallback xmlns="">
          <p:pic>
            <p:nvPicPr>
              <p:cNvPr id="54" name="墨迹 53"/>
              <p:cNvPicPr/>
              <p:nvPr/>
            </p:nvPicPr>
            <p:blipFill>
              <a:blip r:embed="rId39"/>
              <a:stretch>
                <a:fillRect/>
              </a:stretch>
            </p:blipFill>
            <p:spPr>
              <a:xfrm>
                <a:off x="5868546" y="4422681"/>
                <a:ext cx="36752" cy="16669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5" name="墨迹 54"/>
              <p14:cNvContentPartPr/>
              <p14:nvPr/>
            </p14:nvContentPartPr>
            <p14:xfrm>
              <a:off x="5922624" y="4477008"/>
              <a:ext cx="118260" cy="120551"/>
            </p14:xfrm>
          </p:contentPart>
        </mc:Choice>
        <mc:Fallback xmlns="">
          <p:pic>
            <p:nvPicPr>
              <p:cNvPr id="55" name="墨迹 54"/>
              <p:cNvPicPr/>
              <p:nvPr/>
            </p:nvPicPr>
            <p:blipFill>
              <a:blip r:embed="rId41"/>
              <a:stretch>
                <a:fillRect/>
              </a:stretch>
            </p:blipFill>
            <p:spPr>
              <a:xfrm>
                <a:off x="5912948" y="4467321"/>
                <a:ext cx="137612" cy="139925"/>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6" name="墨迹 55"/>
              <p14:cNvContentPartPr/>
              <p14:nvPr/>
            </p14:nvContentPartPr>
            <p14:xfrm>
              <a:off x="6252861" y="4445754"/>
              <a:ext cx="118260" cy="125016"/>
            </p14:xfrm>
          </p:contentPart>
        </mc:Choice>
        <mc:Fallback xmlns="">
          <p:pic>
            <p:nvPicPr>
              <p:cNvPr id="56" name="墨迹 55"/>
              <p:cNvPicPr/>
              <p:nvPr/>
            </p:nvPicPr>
            <p:blipFill>
              <a:blip r:embed="rId43"/>
              <a:stretch>
                <a:fillRect/>
              </a:stretch>
            </p:blipFill>
            <p:spPr>
              <a:xfrm>
                <a:off x="6243185" y="4436082"/>
                <a:ext cx="137612" cy="14435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墨迹 56"/>
              <p14:cNvContentPartPr/>
              <p14:nvPr/>
            </p14:nvContentPartPr>
            <p14:xfrm>
              <a:off x="6391203" y="4445754"/>
              <a:ext cx="138343" cy="116086"/>
            </p14:xfrm>
          </p:contentPart>
        </mc:Choice>
        <mc:Fallback xmlns="">
          <p:pic>
            <p:nvPicPr>
              <p:cNvPr id="57" name="墨迹 56"/>
              <p:cNvPicPr/>
              <p:nvPr/>
            </p:nvPicPr>
            <p:blipFill>
              <a:blip r:embed="rId45"/>
              <a:stretch>
                <a:fillRect/>
              </a:stretch>
            </p:blipFill>
            <p:spPr>
              <a:xfrm>
                <a:off x="6381526" y="4436080"/>
                <a:ext cx="157697"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8" name="墨迹 57"/>
              <p14:cNvContentPartPr/>
              <p14:nvPr/>
            </p14:nvContentPartPr>
            <p14:xfrm>
              <a:off x="6529546" y="4378781"/>
              <a:ext cx="11157" cy="44649"/>
            </p14:xfrm>
          </p:contentPart>
        </mc:Choice>
        <mc:Fallback xmlns="">
          <p:pic>
            <p:nvPicPr>
              <p:cNvPr id="58" name="墨迹 57"/>
              <p:cNvPicPr/>
              <p:nvPr/>
            </p:nvPicPr>
            <p:blipFill>
              <a:blip r:embed="rId47"/>
              <a:stretch>
                <a:fillRect/>
              </a:stretch>
            </p:blipFill>
            <p:spPr>
              <a:xfrm>
                <a:off x="6520132" y="4369213"/>
                <a:ext cx="29984" cy="6378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9" name="墨迹 58"/>
              <p14:cNvContentPartPr/>
              <p14:nvPr/>
            </p14:nvContentPartPr>
            <p14:xfrm>
              <a:off x="6536239" y="4459149"/>
              <a:ext cx="87023" cy="241101"/>
            </p14:xfrm>
          </p:contentPart>
        </mc:Choice>
        <mc:Fallback xmlns="">
          <p:pic>
            <p:nvPicPr>
              <p:cNvPr id="59" name="墨迹 58"/>
              <p:cNvPicPr/>
              <p:nvPr/>
            </p:nvPicPr>
            <p:blipFill>
              <a:blip r:embed="rId49"/>
              <a:stretch>
                <a:fillRect/>
              </a:stretch>
            </p:blipFill>
            <p:spPr>
              <a:xfrm>
                <a:off x="6526570" y="4449447"/>
                <a:ext cx="106361" cy="26050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 name="墨迹 59"/>
              <p14:cNvContentPartPr/>
              <p14:nvPr/>
            </p14:nvContentPartPr>
            <p14:xfrm>
              <a:off x="6658963" y="4374317"/>
              <a:ext cx="91485" cy="183058"/>
            </p14:xfrm>
          </p:contentPart>
        </mc:Choice>
        <mc:Fallback xmlns="">
          <p:pic>
            <p:nvPicPr>
              <p:cNvPr id="60" name="墨迹 59"/>
              <p:cNvPicPr/>
              <p:nvPr/>
            </p:nvPicPr>
            <p:blipFill>
              <a:blip r:embed="rId51"/>
              <a:stretch>
                <a:fillRect/>
              </a:stretch>
            </p:blipFill>
            <p:spPr>
              <a:xfrm>
                <a:off x="6649314" y="4364626"/>
                <a:ext cx="110783" cy="20244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1" name="墨迹 60"/>
              <p14:cNvContentPartPr/>
              <p14:nvPr/>
            </p14:nvContentPartPr>
            <p14:xfrm>
              <a:off x="6779456" y="4374317"/>
              <a:ext cx="156194" cy="196453"/>
            </p14:xfrm>
          </p:contentPart>
        </mc:Choice>
        <mc:Fallback xmlns="">
          <p:pic>
            <p:nvPicPr>
              <p:cNvPr id="61" name="墨迹 60"/>
              <p:cNvPicPr/>
              <p:nvPr/>
            </p:nvPicPr>
            <p:blipFill>
              <a:blip r:embed="rId53"/>
              <a:stretch>
                <a:fillRect/>
              </a:stretch>
            </p:blipFill>
            <p:spPr>
              <a:xfrm>
                <a:off x="6769761" y="4364620"/>
                <a:ext cx="175584" cy="215847"/>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2" name="墨迹 61"/>
              <p14:cNvContentPartPr/>
              <p14:nvPr/>
            </p14:nvContentPartPr>
            <p14:xfrm>
              <a:off x="6962425" y="4463613"/>
              <a:ext cx="84791" cy="93762"/>
            </p14:xfrm>
          </p:contentPart>
        </mc:Choice>
        <mc:Fallback xmlns="">
          <p:pic>
            <p:nvPicPr>
              <p:cNvPr id="62" name="墨迹 61"/>
              <p:cNvPicPr/>
              <p:nvPr/>
            </p:nvPicPr>
            <p:blipFill>
              <a:blip r:embed="rId55"/>
              <a:stretch>
                <a:fillRect/>
              </a:stretch>
            </p:blipFill>
            <p:spPr>
              <a:xfrm>
                <a:off x="6952765" y="4453951"/>
                <a:ext cx="104110" cy="11308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3" name="墨迹 62"/>
              <p14:cNvContentPartPr/>
              <p14:nvPr/>
            </p14:nvContentPartPr>
            <p14:xfrm>
              <a:off x="7234646" y="4459149"/>
              <a:ext cx="31239" cy="223242"/>
            </p14:xfrm>
          </p:contentPart>
        </mc:Choice>
        <mc:Fallback xmlns="">
          <p:pic>
            <p:nvPicPr>
              <p:cNvPr id="63" name="墨迹 62"/>
              <p:cNvPicPr/>
              <p:nvPr/>
            </p:nvPicPr>
            <p:blipFill>
              <a:blip r:embed="rId57"/>
              <a:stretch>
                <a:fillRect/>
              </a:stretch>
            </p:blipFill>
            <p:spPr>
              <a:xfrm>
                <a:off x="7225061" y="4449458"/>
                <a:ext cx="50408" cy="24262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4" name="墨迹 63"/>
              <p14:cNvContentPartPr/>
              <p14:nvPr/>
            </p14:nvContentPartPr>
            <p14:xfrm>
              <a:off x="7270348" y="4450219"/>
              <a:ext cx="53552" cy="125016"/>
            </p14:xfrm>
          </p:contentPart>
        </mc:Choice>
        <mc:Fallback xmlns="">
          <p:pic>
            <p:nvPicPr>
              <p:cNvPr id="64" name="墨迹 63"/>
              <p:cNvPicPr/>
              <p:nvPr/>
            </p:nvPicPr>
            <p:blipFill>
              <a:blip r:embed="rId59"/>
              <a:stretch>
                <a:fillRect/>
              </a:stretch>
            </p:blipFill>
            <p:spPr>
              <a:xfrm>
                <a:off x="7260709" y="4440547"/>
                <a:ext cx="72831" cy="14435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5" name="墨迹 64"/>
              <p14:cNvContentPartPr/>
              <p14:nvPr/>
            </p14:nvContentPartPr>
            <p14:xfrm>
              <a:off x="7368527" y="4401106"/>
              <a:ext cx="4463" cy="84832"/>
            </p14:xfrm>
          </p:contentPart>
        </mc:Choice>
        <mc:Fallback xmlns="">
          <p:pic>
            <p:nvPicPr>
              <p:cNvPr id="65" name="墨迹 64"/>
              <p:cNvPicPr/>
              <p:nvPr/>
            </p:nvPicPr>
            <p:blipFill>
              <a:blip r:embed="rId61"/>
              <a:stretch>
                <a:fillRect/>
              </a:stretch>
            </p:blipFill>
            <p:spPr>
              <a:xfrm>
                <a:off x="7359920" y="4391442"/>
                <a:ext cx="21677" cy="10416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6" name="墨迹 65"/>
              <p14:cNvContentPartPr/>
              <p14:nvPr/>
            </p14:nvContentPartPr>
            <p14:xfrm>
              <a:off x="7422079" y="4463613"/>
              <a:ext cx="62477" cy="133946"/>
            </p14:xfrm>
          </p:contentPart>
        </mc:Choice>
        <mc:Fallback xmlns="">
          <p:pic>
            <p:nvPicPr>
              <p:cNvPr id="66" name="墨迹 65"/>
              <p:cNvPicPr/>
              <p:nvPr/>
            </p:nvPicPr>
            <p:blipFill>
              <a:blip r:embed="rId63"/>
              <a:stretch>
                <a:fillRect/>
              </a:stretch>
            </p:blipFill>
            <p:spPr>
              <a:xfrm>
                <a:off x="7412440" y="4453943"/>
                <a:ext cx="81756" cy="153286"/>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4" name="墨迹 73"/>
              <p14:cNvContentPartPr/>
              <p14:nvPr/>
            </p14:nvContentPartPr>
            <p14:xfrm>
              <a:off x="4044958" y="5045709"/>
              <a:ext cx="111566" cy="218777"/>
            </p14:xfrm>
          </p:contentPart>
        </mc:Choice>
        <mc:Fallback xmlns="">
          <p:pic>
            <p:nvPicPr>
              <p:cNvPr id="74" name="墨迹 73"/>
              <p:cNvPicPr/>
              <p:nvPr/>
            </p:nvPicPr>
            <p:blipFill>
              <a:blip r:embed="rId65"/>
              <a:stretch>
                <a:fillRect/>
              </a:stretch>
            </p:blipFill>
            <p:spPr>
              <a:xfrm>
                <a:off x="4035272" y="5036010"/>
                <a:ext cx="130938" cy="238176"/>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5" name="墨迹 74"/>
              <p14:cNvContentPartPr/>
              <p14:nvPr/>
            </p14:nvContentPartPr>
            <p14:xfrm>
              <a:off x="4111898" y="5157330"/>
              <a:ext cx="84790" cy="98226"/>
            </p14:xfrm>
          </p:contentPart>
        </mc:Choice>
        <mc:Fallback xmlns="">
          <p:pic>
            <p:nvPicPr>
              <p:cNvPr id="75" name="墨迹 74"/>
              <p:cNvPicPr/>
              <p:nvPr/>
            </p:nvPicPr>
            <p:blipFill>
              <a:blip r:embed="rId67"/>
              <a:stretch>
                <a:fillRect/>
              </a:stretch>
            </p:blipFill>
            <p:spPr>
              <a:xfrm>
                <a:off x="4102238" y="5147651"/>
                <a:ext cx="104109" cy="11758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6" name="墨迹 75"/>
              <p14:cNvContentPartPr/>
              <p14:nvPr/>
            </p14:nvContentPartPr>
            <p14:xfrm>
              <a:off x="4214539" y="5099287"/>
              <a:ext cx="95947" cy="138410"/>
            </p14:xfrm>
          </p:contentPart>
        </mc:Choice>
        <mc:Fallback xmlns="">
          <p:pic>
            <p:nvPicPr>
              <p:cNvPr id="76" name="墨迹 75"/>
              <p:cNvPicPr/>
              <p:nvPr/>
            </p:nvPicPr>
            <p:blipFill>
              <a:blip r:embed="rId69"/>
              <a:stretch>
                <a:fillRect/>
              </a:stretch>
            </p:blipFill>
            <p:spPr>
              <a:xfrm>
                <a:off x="4204873" y="5089605"/>
                <a:ext cx="115280" cy="157773"/>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7" name="墨迹 76"/>
              <p14:cNvContentPartPr/>
              <p14:nvPr/>
            </p14:nvContentPartPr>
            <p14:xfrm>
              <a:off x="4326105" y="5094822"/>
              <a:ext cx="142806" cy="156270"/>
            </p14:xfrm>
          </p:contentPart>
        </mc:Choice>
        <mc:Fallback xmlns="">
          <p:pic>
            <p:nvPicPr>
              <p:cNvPr id="77" name="墨迹 76"/>
              <p:cNvPicPr/>
              <p:nvPr/>
            </p:nvPicPr>
            <p:blipFill>
              <a:blip r:embed="rId71"/>
              <a:stretch>
                <a:fillRect/>
              </a:stretch>
            </p:blipFill>
            <p:spPr>
              <a:xfrm>
                <a:off x="4316417" y="5085145"/>
                <a:ext cx="162182" cy="175625"/>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8" name="墨迹 77"/>
              <p14:cNvContentPartPr/>
              <p14:nvPr/>
            </p14:nvContentPartPr>
            <p14:xfrm>
              <a:off x="4500149" y="5161795"/>
              <a:ext cx="124955" cy="13394"/>
            </p14:xfrm>
          </p:contentPart>
        </mc:Choice>
        <mc:Fallback xmlns="">
          <p:pic>
            <p:nvPicPr>
              <p:cNvPr id="78" name="墨迹 77"/>
              <p:cNvPicPr/>
              <p:nvPr/>
            </p:nvPicPr>
            <p:blipFill>
              <a:blip r:embed="rId73"/>
              <a:stretch>
                <a:fillRect/>
              </a:stretch>
            </p:blipFill>
            <p:spPr>
              <a:xfrm>
                <a:off x="4490482" y="5152522"/>
                <a:ext cx="144289" cy="319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墨迹 78"/>
              <p14:cNvContentPartPr/>
              <p14:nvPr/>
            </p14:nvContentPartPr>
            <p14:xfrm>
              <a:off x="4674193" y="5126076"/>
              <a:ext cx="80328" cy="107156"/>
            </p14:xfrm>
          </p:contentPart>
        </mc:Choice>
        <mc:Fallback xmlns="">
          <p:pic>
            <p:nvPicPr>
              <p:cNvPr id="79" name="墨迹 78"/>
              <p:cNvPicPr/>
              <p:nvPr/>
            </p:nvPicPr>
            <p:blipFill>
              <a:blip r:embed="rId75"/>
              <a:stretch>
                <a:fillRect/>
              </a:stretch>
            </p:blipFill>
            <p:spPr>
              <a:xfrm>
                <a:off x="4664554" y="5116400"/>
                <a:ext cx="99607"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0" name="墨迹 79"/>
              <p14:cNvContentPartPr/>
              <p14:nvPr/>
            </p14:nvContentPartPr>
            <p14:xfrm>
              <a:off x="4781297" y="5126076"/>
              <a:ext cx="87022" cy="98226"/>
            </p14:xfrm>
          </p:contentPart>
        </mc:Choice>
        <mc:Fallback xmlns="">
          <p:pic>
            <p:nvPicPr>
              <p:cNvPr id="80" name="墨迹 79"/>
              <p:cNvPicPr/>
              <p:nvPr/>
            </p:nvPicPr>
            <p:blipFill>
              <a:blip r:embed="rId77"/>
              <a:stretch>
                <a:fillRect/>
              </a:stretch>
            </p:blipFill>
            <p:spPr>
              <a:xfrm>
                <a:off x="4771628" y="5116397"/>
                <a:ext cx="106360" cy="117584"/>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1" name="墨迹 80"/>
              <p14:cNvContentPartPr/>
              <p14:nvPr/>
            </p14:nvContentPartPr>
            <p14:xfrm>
              <a:off x="4870551" y="5114914"/>
              <a:ext cx="120492" cy="20092"/>
            </p14:xfrm>
          </p:contentPart>
        </mc:Choice>
        <mc:Fallback xmlns="">
          <p:pic>
            <p:nvPicPr>
              <p:cNvPr id="81" name="墨迹 80"/>
              <p:cNvPicPr/>
              <p:nvPr/>
            </p:nvPicPr>
            <p:blipFill>
              <a:blip r:embed="rId79"/>
              <a:stretch>
                <a:fillRect/>
              </a:stretch>
            </p:blipFill>
            <p:spPr>
              <a:xfrm>
                <a:off x="4860869" y="5105397"/>
                <a:ext cx="139857" cy="3912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2" name="墨迹 81"/>
              <p14:cNvContentPartPr/>
              <p14:nvPr/>
            </p14:nvContentPartPr>
            <p14:xfrm>
              <a:off x="4928565" y="5090357"/>
              <a:ext cx="107104" cy="281285"/>
            </p14:xfrm>
          </p:contentPart>
        </mc:Choice>
        <mc:Fallback xmlns="">
          <p:pic>
            <p:nvPicPr>
              <p:cNvPr id="82" name="墨迹 81"/>
              <p:cNvPicPr/>
              <p:nvPr/>
            </p:nvPicPr>
            <p:blipFill>
              <a:blip r:embed="rId81"/>
              <a:stretch>
                <a:fillRect/>
              </a:stretch>
            </p:blipFill>
            <p:spPr>
              <a:xfrm>
                <a:off x="4918893" y="5080658"/>
                <a:ext cx="126447" cy="300684"/>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3" name="墨迹 82"/>
              <p14:cNvContentPartPr/>
              <p14:nvPr/>
            </p14:nvContentPartPr>
            <p14:xfrm>
              <a:off x="5026744" y="5108217"/>
              <a:ext cx="71403" cy="125015"/>
            </p14:xfrm>
          </p:contentPart>
        </mc:Choice>
        <mc:Fallback xmlns="">
          <p:pic>
            <p:nvPicPr>
              <p:cNvPr id="83" name="墨迹 82"/>
              <p:cNvPicPr/>
              <p:nvPr/>
            </p:nvPicPr>
            <p:blipFill>
              <a:blip r:embed="rId83"/>
              <a:stretch>
                <a:fillRect/>
              </a:stretch>
            </p:blipFill>
            <p:spPr>
              <a:xfrm>
                <a:off x="5017105" y="5098545"/>
                <a:ext cx="90682" cy="144358"/>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4" name="墨迹 83"/>
              <p14:cNvContentPartPr/>
              <p14:nvPr/>
            </p14:nvContentPartPr>
            <p14:xfrm>
              <a:off x="5115997" y="5130541"/>
              <a:ext cx="109335" cy="93761"/>
            </p14:xfrm>
          </p:contentPart>
        </mc:Choice>
        <mc:Fallback xmlns="">
          <p:pic>
            <p:nvPicPr>
              <p:cNvPr id="84" name="墨迹 83"/>
              <p:cNvPicPr/>
              <p:nvPr/>
            </p:nvPicPr>
            <p:blipFill>
              <a:blip r:embed="rId85"/>
              <a:stretch>
                <a:fillRect/>
              </a:stretch>
            </p:blipFill>
            <p:spPr>
              <a:xfrm>
                <a:off x="5106318" y="5120879"/>
                <a:ext cx="128693" cy="11308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5" name="墨迹 84"/>
              <p14:cNvContentPartPr/>
              <p14:nvPr/>
            </p14:nvContentPartPr>
            <p14:xfrm>
              <a:off x="5196325" y="5083660"/>
              <a:ext cx="111567" cy="20092"/>
            </p14:xfrm>
          </p:contentPart>
        </mc:Choice>
        <mc:Fallback xmlns="">
          <p:pic>
            <p:nvPicPr>
              <p:cNvPr id="85" name="墨迹 84"/>
              <p:cNvPicPr/>
              <p:nvPr/>
            </p:nvPicPr>
            <p:blipFill>
              <a:blip r:embed="rId87"/>
              <a:stretch>
                <a:fillRect/>
              </a:stretch>
            </p:blipFill>
            <p:spPr>
              <a:xfrm>
                <a:off x="5186639" y="5074143"/>
                <a:ext cx="130939" cy="39127"/>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6" name="墨迹 85"/>
              <p14:cNvContentPartPr/>
              <p14:nvPr/>
            </p14:nvContentPartPr>
            <p14:xfrm>
              <a:off x="5263265" y="5059103"/>
              <a:ext cx="360" cy="151805"/>
            </p14:xfrm>
          </p:contentPart>
        </mc:Choice>
        <mc:Fallback xmlns="">
          <p:pic>
            <p:nvPicPr>
              <p:cNvPr id="86" name="墨迹 85"/>
              <p:cNvPicPr/>
              <p:nvPr/>
            </p:nvPicPr>
            <p:blipFill>
              <a:blip r:embed="rId89"/>
              <a:stretch>
                <a:fillRect/>
              </a:stretch>
            </p:blipFill>
            <p:spPr>
              <a:xfrm>
                <a:off x="5253545" y="5049413"/>
                <a:ext cx="19800" cy="171184"/>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3" name="墨迹 92"/>
              <p14:cNvContentPartPr/>
              <p14:nvPr/>
            </p14:nvContentPartPr>
            <p14:xfrm>
              <a:off x="5504249" y="5090357"/>
              <a:ext cx="118261" cy="98227"/>
            </p14:xfrm>
          </p:contentPart>
        </mc:Choice>
        <mc:Fallback xmlns="">
          <p:pic>
            <p:nvPicPr>
              <p:cNvPr id="93" name="墨迹 92"/>
              <p:cNvPicPr/>
              <p:nvPr/>
            </p:nvPicPr>
            <p:blipFill>
              <a:blip r:embed="rId91"/>
              <a:stretch>
                <a:fillRect/>
              </a:stretch>
            </p:blipFill>
            <p:spPr>
              <a:xfrm>
                <a:off x="5494573" y="5080678"/>
                <a:ext cx="137613" cy="11758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4" name="墨迹 93"/>
              <p14:cNvContentPartPr/>
              <p14:nvPr/>
            </p14:nvContentPartPr>
            <p14:xfrm>
              <a:off x="5638129" y="5090357"/>
              <a:ext cx="129417" cy="102692"/>
            </p14:xfrm>
          </p:contentPart>
        </mc:Choice>
        <mc:Fallback xmlns="">
          <p:pic>
            <p:nvPicPr>
              <p:cNvPr id="94" name="墨迹 93"/>
              <p:cNvPicPr/>
              <p:nvPr/>
            </p:nvPicPr>
            <p:blipFill>
              <a:blip r:embed="rId93"/>
              <a:stretch>
                <a:fillRect/>
              </a:stretch>
            </p:blipFill>
            <p:spPr>
              <a:xfrm>
                <a:off x="5628450" y="5080696"/>
                <a:ext cx="148776" cy="122014"/>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5" name="墨迹 94"/>
              <p14:cNvContentPartPr/>
              <p14:nvPr/>
            </p14:nvContentPartPr>
            <p14:xfrm>
              <a:off x="5807710" y="5009990"/>
              <a:ext cx="4463" cy="174129"/>
            </p14:xfrm>
          </p:contentPart>
        </mc:Choice>
        <mc:Fallback xmlns="">
          <p:pic>
            <p:nvPicPr>
              <p:cNvPr id="95" name="墨迹 94"/>
              <p:cNvPicPr/>
              <p:nvPr/>
            </p:nvPicPr>
            <p:blipFill>
              <a:blip r:embed="rId95"/>
              <a:stretch>
                <a:fillRect/>
              </a:stretch>
            </p:blipFill>
            <p:spPr>
              <a:xfrm>
                <a:off x="5799103" y="5000296"/>
                <a:ext cx="21677" cy="193517"/>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6" name="墨迹 95"/>
              <p14:cNvContentPartPr/>
              <p14:nvPr/>
            </p14:nvContentPartPr>
            <p14:xfrm>
              <a:off x="5807710" y="5068033"/>
              <a:ext cx="49089" cy="116086"/>
            </p14:xfrm>
          </p:contentPart>
        </mc:Choice>
        <mc:Fallback xmlns="">
          <p:pic>
            <p:nvPicPr>
              <p:cNvPr id="96" name="墨迹 95"/>
              <p:cNvPicPr/>
              <p:nvPr/>
            </p:nvPicPr>
            <p:blipFill>
              <a:blip r:embed="rId97"/>
              <a:stretch>
                <a:fillRect/>
              </a:stretch>
            </p:blipFill>
            <p:spPr>
              <a:xfrm>
                <a:off x="5798106" y="5058359"/>
                <a:ext cx="68298"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7" name="墨迹 96"/>
              <p14:cNvContentPartPr/>
              <p14:nvPr/>
            </p14:nvContentPartPr>
            <p14:xfrm>
              <a:off x="5870187" y="5076963"/>
              <a:ext cx="104873" cy="102691"/>
            </p14:xfrm>
          </p:contentPart>
        </mc:Choice>
        <mc:Fallback xmlns="">
          <p:pic>
            <p:nvPicPr>
              <p:cNvPr id="97" name="墨迹 96"/>
              <p:cNvPicPr/>
              <p:nvPr/>
            </p:nvPicPr>
            <p:blipFill>
              <a:blip r:embed="rId99"/>
              <a:stretch>
                <a:fillRect/>
              </a:stretch>
            </p:blipFill>
            <p:spPr>
              <a:xfrm>
                <a:off x="5860523" y="5067302"/>
                <a:ext cx="124201" cy="12201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8" name="墨迹 97"/>
              <p14:cNvContentPartPr/>
              <p14:nvPr/>
            </p14:nvContentPartPr>
            <p14:xfrm>
              <a:off x="6004067" y="5018920"/>
              <a:ext cx="89254" cy="147340"/>
            </p14:xfrm>
          </p:contentPart>
        </mc:Choice>
        <mc:Fallback xmlns="">
          <p:pic>
            <p:nvPicPr>
              <p:cNvPr id="98" name="墨迹 97"/>
              <p:cNvPicPr/>
              <p:nvPr/>
            </p:nvPicPr>
            <p:blipFill>
              <a:blip r:embed="rId101"/>
              <a:stretch>
                <a:fillRect/>
              </a:stretch>
            </p:blipFill>
            <p:spPr>
              <a:xfrm>
                <a:off x="5994389" y="5009241"/>
                <a:ext cx="108610" cy="166699"/>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9" name="墨迹 98"/>
              <p14:cNvContentPartPr/>
              <p14:nvPr/>
            </p14:nvContentPartPr>
            <p14:xfrm>
              <a:off x="6120097" y="5032314"/>
              <a:ext cx="138342" cy="138410"/>
            </p14:xfrm>
          </p:contentPart>
        </mc:Choice>
        <mc:Fallback xmlns="">
          <p:pic>
            <p:nvPicPr>
              <p:cNvPr id="99" name="墨迹 98"/>
              <p:cNvPicPr/>
              <p:nvPr/>
            </p:nvPicPr>
            <p:blipFill>
              <a:blip r:embed="rId103"/>
              <a:stretch>
                <a:fillRect/>
              </a:stretch>
            </p:blipFill>
            <p:spPr>
              <a:xfrm>
                <a:off x="6110420" y="5022632"/>
                <a:ext cx="157696" cy="157773"/>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0" name="墨迹 99"/>
              <p14:cNvContentPartPr/>
              <p14:nvPr/>
            </p14:nvContentPartPr>
            <p14:xfrm>
              <a:off x="6258439" y="5023385"/>
              <a:ext cx="17851" cy="46880"/>
            </p14:xfrm>
          </p:contentPart>
        </mc:Choice>
        <mc:Fallback xmlns="">
          <p:pic>
            <p:nvPicPr>
              <p:cNvPr id="100" name="墨迹 99"/>
              <p:cNvPicPr/>
              <p:nvPr/>
            </p:nvPicPr>
            <p:blipFill>
              <a:blip r:embed="rId105"/>
              <a:stretch>
                <a:fillRect/>
              </a:stretch>
            </p:blipFill>
            <p:spPr>
              <a:xfrm>
                <a:off x="6248988" y="5013796"/>
                <a:ext cx="36752" cy="6605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1" name="墨迹 100"/>
              <p14:cNvContentPartPr/>
              <p14:nvPr/>
            </p14:nvContentPartPr>
            <p14:xfrm>
              <a:off x="6298603" y="5085892"/>
              <a:ext cx="87022" cy="84832"/>
            </p14:xfrm>
          </p:contentPart>
        </mc:Choice>
        <mc:Fallback xmlns="">
          <p:pic>
            <p:nvPicPr>
              <p:cNvPr id="101" name="墨迹 100"/>
              <p:cNvPicPr/>
              <p:nvPr/>
            </p:nvPicPr>
            <p:blipFill>
              <a:blip r:embed="rId107"/>
              <a:stretch>
                <a:fillRect/>
              </a:stretch>
            </p:blipFill>
            <p:spPr>
              <a:xfrm>
                <a:off x="6288934" y="5076228"/>
                <a:ext cx="106360" cy="104161"/>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2" name="墨迹 101"/>
              <p14:cNvContentPartPr/>
              <p14:nvPr/>
            </p14:nvContentPartPr>
            <p14:xfrm>
              <a:off x="6343230" y="5081427"/>
              <a:ext cx="120492" cy="272356"/>
            </p14:xfrm>
          </p:contentPart>
        </mc:Choice>
        <mc:Fallback xmlns="">
          <p:pic>
            <p:nvPicPr>
              <p:cNvPr id="102" name="墨迹 101"/>
              <p:cNvPicPr/>
              <p:nvPr/>
            </p:nvPicPr>
            <p:blipFill>
              <a:blip r:embed="rId109"/>
              <a:stretch>
                <a:fillRect/>
              </a:stretch>
            </p:blipFill>
            <p:spPr>
              <a:xfrm>
                <a:off x="6333548" y="5071726"/>
                <a:ext cx="139857" cy="291759"/>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3" name="墨迹 102"/>
              <p14:cNvContentPartPr/>
              <p14:nvPr/>
            </p14:nvContentPartPr>
            <p14:xfrm>
              <a:off x="6481573" y="5059103"/>
              <a:ext cx="93716" cy="129481"/>
            </p14:xfrm>
          </p:contentPart>
        </mc:Choice>
        <mc:Fallback xmlns="">
          <p:pic>
            <p:nvPicPr>
              <p:cNvPr id="103" name="墨迹 102"/>
              <p:cNvPicPr/>
              <p:nvPr/>
            </p:nvPicPr>
            <p:blipFill>
              <a:blip r:embed="rId111"/>
              <a:stretch>
                <a:fillRect/>
              </a:stretch>
            </p:blipFill>
            <p:spPr>
              <a:xfrm>
                <a:off x="6471915" y="5049419"/>
                <a:ext cx="113032" cy="148849"/>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 name="墨迹 70">
                <a:extLst>
                  <a:ext uri="{FF2B5EF4-FFF2-40B4-BE49-F238E27FC236}">
                    <a16:creationId xmlns:a16="http://schemas.microsoft.com/office/drawing/2014/main" id="{A5648A67-7B7E-41D3-B462-961E84DCA384}"/>
                  </a:ext>
                </a:extLst>
              </p14:cNvPr>
              <p14:cNvContentPartPr/>
              <p14:nvPr/>
            </p14:nvContentPartPr>
            <p14:xfrm>
              <a:off x="6718666" y="5176438"/>
              <a:ext cx="21403" cy="10077"/>
            </p14:xfrm>
          </p:contentPart>
        </mc:Choice>
        <mc:Fallback xmlns="">
          <p:pic>
            <p:nvPicPr>
              <p:cNvPr id="71" name="墨迹 70">
                <a:extLst>
                  <a:ext uri="{FF2B5EF4-FFF2-40B4-BE49-F238E27FC236}">
                    <a16:creationId xmlns:a16="http://schemas.microsoft.com/office/drawing/2014/main" id="{A5648A67-7B7E-41D3-B462-961E84DCA384}"/>
                  </a:ext>
                </a:extLst>
              </p:cNvPr>
              <p:cNvPicPr/>
              <p:nvPr/>
            </p:nvPicPr>
            <p:blipFill>
              <a:blip r:embed="rId113"/>
              <a:stretch>
                <a:fillRect/>
              </a:stretch>
            </p:blipFill>
            <p:spPr>
              <a:xfrm>
                <a:off x="6709193" y="5167056"/>
                <a:ext cx="40350" cy="28841"/>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2" name="墨迹 71">
                <a:extLst>
                  <a:ext uri="{FF2B5EF4-FFF2-40B4-BE49-F238E27FC236}">
                    <a16:creationId xmlns:a16="http://schemas.microsoft.com/office/drawing/2014/main" id="{CC679A71-49F5-436E-BE16-662C2B5B4F56}"/>
                  </a:ext>
                </a:extLst>
              </p14:cNvPr>
              <p14:cNvContentPartPr/>
              <p14:nvPr/>
            </p14:nvContentPartPr>
            <p14:xfrm>
              <a:off x="6713631" y="5219264"/>
              <a:ext cx="26439" cy="5038"/>
            </p14:xfrm>
          </p:contentPart>
        </mc:Choice>
        <mc:Fallback xmlns="">
          <p:pic>
            <p:nvPicPr>
              <p:cNvPr id="72" name="墨迹 71">
                <a:extLst>
                  <a:ext uri="{FF2B5EF4-FFF2-40B4-BE49-F238E27FC236}">
                    <a16:creationId xmlns:a16="http://schemas.microsoft.com/office/drawing/2014/main" id="{CC679A71-49F5-436E-BE16-662C2B5B4F56}"/>
                  </a:ext>
                </a:extLst>
              </p:cNvPr>
              <p:cNvPicPr/>
              <p:nvPr/>
            </p:nvPicPr>
            <p:blipFill>
              <a:blip r:embed="rId115"/>
              <a:stretch>
                <a:fillRect/>
              </a:stretch>
            </p:blipFill>
            <p:spPr>
              <a:xfrm>
                <a:off x="6704113" y="5210196"/>
                <a:ext cx="45475" cy="23175"/>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696535" y="565708"/>
            <a:ext cx="4759385" cy="400110"/>
          </a:xfrm>
          <a:prstGeom prst="rect">
            <a:avLst/>
          </a:prstGeom>
          <a:noFill/>
        </p:spPr>
        <p:txBody>
          <a:bodyPr wrap="square" rtlCol="0">
            <a:spAutoFit/>
          </a:bodyPr>
          <a:lstStyle/>
          <a:p>
            <a:r>
              <a:rPr lang="en-US" altLang="zh-CN" sz="2000" b="1" dirty="0">
                <a:solidFill>
                  <a:srgbClr val="311A0D"/>
                </a:solidFill>
              </a:rPr>
              <a:t>Step 4: Neighborhood Aggregation</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4622800" y="2475272"/>
                <a:ext cx="4399922" cy="990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𝑔</m:t>
                          </m:r>
                        </m:e>
                        <m:sub>
                          <m:r>
                            <a:rPr lang="en-US" altLang="zh-CN" sz="2400" b="0" i="1" smtClean="0">
                              <a:solidFill>
                                <a:srgbClr val="311A0D"/>
                              </a:solidFill>
                              <a:latin typeface="Cambria Math" panose="02040503050406030204" pitchFamily="18" charset="0"/>
                            </a:rPr>
                            <m:t>𝑖</m:t>
                          </m:r>
                        </m:sub>
                      </m:sSub>
                      <m:r>
                        <a:rPr lang="en-US" altLang="zh-CN" sz="2400" b="0" i="1" smtClean="0">
                          <a:solidFill>
                            <a:srgbClr val="311A0D"/>
                          </a:solidFill>
                          <a:latin typeface="Cambria Math" panose="02040503050406030204" pitchFamily="18" charset="0"/>
                        </a:rPr>
                        <m:t>=</m:t>
                      </m:r>
                      <m:d>
                        <m:dPr>
                          <m:ctrlPr>
                            <a:rPr lang="en-US" altLang="zh-CN" sz="2400" b="0" i="1" smtClean="0">
                              <a:solidFill>
                                <a:srgbClr val="311A0D"/>
                              </a:solidFill>
                              <a:latin typeface="Cambria Math" panose="02040503050406030204" pitchFamily="18" charset="0"/>
                            </a:rPr>
                          </m:ctrlPr>
                        </m:dPr>
                        <m:e>
                          <m:nary>
                            <m:naryPr>
                              <m:chr m:val="∑"/>
                              <m:supHide m:val="on"/>
                              <m:ctrlPr>
                                <a:rPr lang="en-US" altLang="zh-CN" sz="2400" b="0" i="1" smtClean="0">
                                  <a:solidFill>
                                    <a:srgbClr val="311A0D"/>
                                  </a:solidFill>
                                  <a:latin typeface="Cambria Math" panose="02040503050406030204" pitchFamily="18" charset="0"/>
                                </a:rPr>
                              </m:ctrlPr>
                            </m:naryPr>
                            <m:sub>
                              <m:r>
                                <m:rPr>
                                  <m:brk m:alnAt="7"/>
                                </m:rPr>
                                <a:rPr lang="en-US" altLang="zh-CN" sz="2400" b="0" i="1" smtClean="0">
                                  <a:solidFill>
                                    <a:srgbClr val="311A0D"/>
                                  </a:solidFill>
                                  <a:latin typeface="Cambria Math" panose="02040503050406030204" pitchFamily="18" charset="0"/>
                                </a:rPr>
                                <m:t>𝑝</m:t>
                              </m:r>
                              <m:r>
                                <a:rPr lang="en-US" altLang="zh-CN" sz="2400" b="0" i="1" smtClean="0">
                                  <a:solidFill>
                                    <a:srgbClr val="311A0D"/>
                                  </a:solidFill>
                                  <a:latin typeface="Cambria Math" panose="02040503050406030204" pitchFamily="18" charset="0"/>
                                  <a:ea typeface="Cambria Math" panose="02040503050406030204" pitchFamily="18" charset="0"/>
                                </a:rPr>
                                <m:t>∈</m:t>
                              </m:r>
                              <m:sSubSup>
                                <m:sSubSupPr>
                                  <m:ctrlPr>
                                    <a:rPr lang="en-US" altLang="zh-CN" sz="2400" b="0" i="1" smtClean="0">
                                      <a:solidFill>
                                        <a:srgbClr val="311A0D"/>
                                      </a:solidFill>
                                      <a:latin typeface="Cambria Math" panose="02040503050406030204" pitchFamily="18" charset="0"/>
                                      <a:ea typeface="Cambria Math" panose="02040503050406030204" pitchFamily="18" charset="0"/>
                                    </a:rPr>
                                  </m:ctrlPr>
                                </m:sSubSupPr>
                                <m:e>
                                  <m:r>
                                    <a:rPr lang="en-US" altLang="zh-CN" sz="2400" b="0" i="1" smtClean="0">
                                      <a:solidFill>
                                        <a:srgbClr val="311A0D"/>
                                      </a:solidFill>
                                      <a:latin typeface="Cambria Math" panose="02040503050406030204" pitchFamily="18" charset="0"/>
                                      <a:ea typeface="Cambria Math" panose="02040503050406030204" pitchFamily="18" charset="0"/>
                                    </a:rPr>
                                    <m:t>𝑁</m:t>
                                  </m:r>
                                </m:e>
                                <m:sub>
                                  <m:r>
                                    <a:rPr lang="en-US" altLang="zh-CN" sz="2400" b="0" i="1" smtClean="0">
                                      <a:solidFill>
                                        <a:srgbClr val="311A0D"/>
                                      </a:solidFill>
                                      <a:latin typeface="Cambria Math" panose="02040503050406030204" pitchFamily="18" charset="0"/>
                                      <a:ea typeface="Cambria Math" panose="02040503050406030204" pitchFamily="18" charset="0"/>
                                    </a:rPr>
                                    <m:t>𝑖</m:t>
                                  </m:r>
                                </m:sub>
                                <m:sup>
                                  <m:r>
                                    <a:rPr lang="en-US" altLang="zh-CN" sz="2400" b="0" i="1" smtClean="0">
                                      <a:solidFill>
                                        <a:srgbClr val="311A0D"/>
                                      </a:solidFill>
                                      <a:latin typeface="Cambria Math" panose="02040503050406030204" pitchFamily="18" charset="0"/>
                                      <a:ea typeface="Cambria Math" panose="02040503050406030204" pitchFamily="18" charset="0"/>
                                    </a:rPr>
                                    <m:t>𝑠</m:t>
                                  </m:r>
                                </m:sup>
                              </m:sSubSup>
                            </m:sub>
                            <m:sup/>
                            <m:e>
                              <m:r>
                                <a:rPr lang="zh-CN" altLang="en-US" sz="2400" b="0" i="1" smtClean="0">
                                  <a:solidFill>
                                    <a:srgbClr val="311A0D"/>
                                  </a:solidFill>
                                  <a:latin typeface="Cambria Math" panose="02040503050406030204" pitchFamily="18" charset="0"/>
                                </a:rPr>
                                <m:t>𝜎</m:t>
                              </m:r>
                            </m:e>
                          </m:nary>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acc>
                                    <m:accPr>
                                      <m:chr m:val="̂"/>
                                      <m:ctrlPr>
                                        <a:rPr lang="en-US" altLang="zh-CN" sz="2400" b="0" i="1" smtClean="0">
                                          <a:solidFill>
                                            <a:srgbClr val="311A0D"/>
                                          </a:solidFill>
                                          <a:latin typeface="Cambria Math" panose="02040503050406030204" pitchFamily="18" charset="0"/>
                                        </a:rPr>
                                      </m:ctrlPr>
                                    </m:accPr>
                                    <m:e>
                                      <m:r>
                                        <a:rPr lang="en-US" altLang="zh-CN" sz="2400" b="0" i="1" smtClean="0">
                                          <a:solidFill>
                                            <a:srgbClr val="311A0D"/>
                                          </a:solidFill>
                                          <a:latin typeface="Cambria Math" panose="02040503050406030204" pitchFamily="18" charset="0"/>
                                        </a:rPr>
                                        <m:t>h</m:t>
                                      </m:r>
                                    </m:e>
                                  </m:acc>
                                </m:e>
                                <m:sub>
                                  <m:r>
                                    <a:rPr lang="en-US" altLang="zh-CN" sz="2400" b="0" i="1" smtClean="0">
                                      <a:solidFill>
                                        <a:srgbClr val="311A0D"/>
                                      </a:solidFill>
                                      <a:latin typeface="Cambria Math" panose="02040503050406030204" pitchFamily="18" charset="0"/>
                                    </a:rPr>
                                    <m:t>𝑝</m:t>
                                  </m:r>
                                </m:sub>
                              </m:sSub>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𝑊</m:t>
                                  </m:r>
                                </m:e>
                                <m:sub>
                                  <m:r>
                                    <a:rPr lang="en-US" altLang="zh-CN" sz="2400" b="0" i="1" smtClean="0">
                                      <a:solidFill>
                                        <a:srgbClr val="311A0D"/>
                                      </a:solidFill>
                                      <a:latin typeface="Cambria Math" panose="02040503050406030204" pitchFamily="18" charset="0"/>
                                    </a:rPr>
                                    <m:t>𝑔𝑎𝑡𝑒</m:t>
                                  </m:r>
                                </m:sub>
                              </m:sSub>
                            </m:e>
                          </m:d>
                          <m:r>
                            <a:rPr lang="en-US" altLang="zh-CN" sz="2400" b="0" i="1" smtClean="0">
                              <a:solidFill>
                                <a:srgbClr val="311A0D"/>
                              </a:solidFill>
                              <a:latin typeface="Cambria Math" panose="02040503050406030204" pitchFamily="18" charset="0"/>
                              <a:ea typeface="Cambria Math" panose="02040503050406030204" pitchFamily="18" charset="0"/>
                            </a:rPr>
                            <m:t>∙</m:t>
                          </m:r>
                          <m:sSub>
                            <m:sSubPr>
                              <m:ctrlPr>
                                <a:rPr lang="en-US" altLang="zh-CN" sz="2400" b="0" i="1" smtClean="0">
                                  <a:solidFill>
                                    <a:srgbClr val="311A0D"/>
                                  </a:solidFill>
                                  <a:latin typeface="Cambria Math" panose="02040503050406030204" pitchFamily="18" charset="0"/>
                                  <a:ea typeface="Cambria Math" panose="02040503050406030204" pitchFamily="18" charset="0"/>
                                </a:rPr>
                              </m:ctrlPr>
                            </m:sSubPr>
                            <m:e>
                              <m:acc>
                                <m:accPr>
                                  <m:chr m:val="̂"/>
                                  <m:ctrlPr>
                                    <a:rPr lang="en-US" altLang="zh-CN" sz="2400" b="0" i="1" smtClean="0">
                                      <a:solidFill>
                                        <a:srgbClr val="311A0D"/>
                                      </a:solidFill>
                                      <a:latin typeface="Cambria Math" panose="02040503050406030204" pitchFamily="18" charset="0"/>
                                      <a:ea typeface="Cambria Math" panose="02040503050406030204" pitchFamily="18" charset="0"/>
                                    </a:rPr>
                                  </m:ctrlPr>
                                </m:accPr>
                                <m:e>
                                  <m:r>
                                    <a:rPr lang="en-US" altLang="zh-CN" sz="2400" b="0" i="1" smtClean="0">
                                      <a:solidFill>
                                        <a:srgbClr val="311A0D"/>
                                      </a:solidFill>
                                      <a:latin typeface="Cambria Math" panose="02040503050406030204" pitchFamily="18" charset="0"/>
                                      <a:ea typeface="Cambria Math" panose="02040503050406030204" pitchFamily="18" charset="0"/>
                                    </a:rPr>
                                    <m:t>h</m:t>
                                  </m:r>
                                </m:e>
                              </m:acc>
                            </m:e>
                            <m:sub>
                              <m:r>
                                <a:rPr lang="en-US" altLang="zh-CN" sz="2400" b="0" i="1" smtClean="0">
                                  <a:solidFill>
                                    <a:srgbClr val="311A0D"/>
                                  </a:solidFill>
                                  <a:latin typeface="Cambria Math" panose="02040503050406030204" pitchFamily="18" charset="0"/>
                                  <a:ea typeface="Cambria Math" panose="02040503050406030204" pitchFamily="18" charset="0"/>
                                </a:rPr>
                                <m:t>𝑝</m:t>
                              </m:r>
                            </m:sub>
                          </m:sSub>
                        </m:e>
                      </m:d>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𝑊</m:t>
                          </m:r>
                        </m:e>
                        <m:sub>
                          <m:r>
                            <a:rPr lang="en-US" altLang="zh-CN" sz="2400" b="0" i="1" smtClean="0">
                              <a:solidFill>
                                <a:srgbClr val="311A0D"/>
                              </a:solidFill>
                              <a:latin typeface="Cambria Math" panose="02040503050406030204" pitchFamily="18" charset="0"/>
                            </a:rPr>
                            <m:t>𝑁</m:t>
                          </m:r>
                        </m:sub>
                      </m:sSub>
                    </m:oMath>
                  </m:oMathPara>
                </a14:m>
                <a:endParaRPr lang="zh-CN" altLang="en-US" sz="2400" dirty="0">
                  <a:solidFill>
                    <a:srgbClr val="311A0D"/>
                  </a:solidFill>
                </a:endParaRPr>
              </a:p>
            </p:txBody>
          </p:sp>
        </mc:Choice>
        <mc:Fallback xmlns="">
          <p:sp>
            <p:nvSpPr>
              <p:cNvPr id="2" name="文本框 1">
                <a:extLst/>
              </p:cNvPr>
              <p:cNvSpPr txBox="1">
                <a:spLocks noRot="1" noChangeAspect="1" noMove="1" noResize="1" noEditPoints="1" noAdjustHandles="1" noChangeArrowheads="1" noChangeShapeType="1" noTextEdit="1"/>
              </p:cNvSpPr>
              <p:nvPr/>
            </p:nvSpPr>
            <p:spPr>
              <a:xfrm>
                <a:off x="4622800" y="2475272"/>
                <a:ext cx="4399922" cy="99091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p:cNvPr>
              <p:cNvSpPr txBox="1"/>
              <p:nvPr/>
            </p:nvSpPr>
            <p:spPr>
              <a:xfrm>
                <a:off x="4651509" y="4127414"/>
                <a:ext cx="230883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r>
                            <a:rPr lang="en-US" altLang="zh-CN" sz="2400" b="0" i="1" smtClean="0">
                              <a:solidFill>
                                <a:srgbClr val="311A0D"/>
                              </a:solidFill>
                              <a:latin typeface="Cambria Math" panose="02040503050406030204" pitchFamily="18" charset="0"/>
                            </a:rPr>
                            <m:t>𝑎</m:t>
                          </m:r>
                          <m:r>
                            <a:rPr lang="en-US" altLang="zh-CN" sz="2400" b="0" i="1" smtClean="0">
                              <a:latin typeface="Cambria Math" panose="02040503050406030204" pitchFamily="18" charset="0"/>
                            </a:rPr>
                            <m:t>𝑡𝑐h</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m:t>
                              </m:r>
                            </m:sub>
                          </m:sSub>
                        </m:e>
                      </m:d>
                    </m:oMath>
                  </m:oMathPara>
                </a14:m>
                <a:endParaRPr lang="zh-CN" altLang="en-US" dirty="0"/>
              </a:p>
            </p:txBody>
          </p:sp>
        </mc:Choice>
        <mc:Fallback xmlns="">
          <p:sp>
            <p:nvSpPr>
              <p:cNvPr id="4" name="文本框 3">
                <a:extLst/>
              </p:cNvPr>
              <p:cNvSpPr txBox="1">
                <a:spLocks noRot="1" noChangeAspect="1" noMove="1" noResize="1" noEditPoints="1" noAdjustHandles="1" noChangeArrowheads="1" noChangeShapeType="1" noTextEdit="1"/>
              </p:cNvSpPr>
              <p:nvPr/>
            </p:nvSpPr>
            <p:spPr>
              <a:xfrm>
                <a:off x="4651509" y="4127414"/>
                <a:ext cx="2308837" cy="398955"/>
              </a:xfrm>
              <a:prstGeom prst="rect">
                <a:avLst/>
              </a:prstGeom>
              <a:blipFill>
                <a:blip r:embed="rId4"/>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8729" y="1452840"/>
            <a:ext cx="2133898" cy="3467584"/>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墨迹 11"/>
              <p14:cNvContentPartPr/>
              <p14:nvPr/>
            </p14:nvContentPartPr>
            <p14:xfrm>
              <a:off x="4651509" y="2688451"/>
              <a:ext cx="489778" cy="565221"/>
            </p14:xfrm>
          </p:contentPart>
        </mc:Choice>
        <mc:Fallback xmlns="">
          <p:pic>
            <p:nvPicPr>
              <p:cNvPr id="12" name="墨迹 11"/>
              <p:cNvPicPr/>
              <p:nvPr/>
            </p:nvPicPr>
            <p:blipFill>
              <a:blip r:embed="rId7"/>
              <a:stretch>
                <a:fillRect/>
              </a:stretch>
            </p:blipFill>
            <p:spPr>
              <a:xfrm>
                <a:off x="4643957" y="2680900"/>
                <a:ext cx="504522" cy="57996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墨迹 12"/>
              <p14:cNvContentPartPr/>
              <p14:nvPr/>
            </p14:nvContentPartPr>
            <p14:xfrm>
              <a:off x="5039761" y="3108146"/>
              <a:ext cx="1060302" cy="895759"/>
            </p14:xfrm>
          </p:contentPart>
        </mc:Choice>
        <mc:Fallback xmlns="">
          <p:pic>
            <p:nvPicPr>
              <p:cNvPr id="13" name="墨迹 12"/>
              <p:cNvPicPr/>
              <p:nvPr/>
            </p:nvPicPr>
            <p:blipFill>
              <a:blip r:embed="rId9"/>
              <a:stretch>
                <a:fillRect/>
              </a:stretch>
            </p:blipFill>
            <p:spPr>
              <a:xfrm>
                <a:off x="5032205" y="3100591"/>
                <a:ext cx="1075053" cy="9105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墨迹 13"/>
              <p14:cNvContentPartPr/>
              <p14:nvPr/>
            </p14:nvContentPartPr>
            <p14:xfrm>
              <a:off x="6030473" y="3907353"/>
              <a:ext cx="118261" cy="147340"/>
            </p14:xfrm>
          </p:contentPart>
        </mc:Choice>
        <mc:Fallback xmlns="">
          <p:pic>
            <p:nvPicPr>
              <p:cNvPr id="14" name="墨迹 13"/>
              <p:cNvPicPr/>
              <p:nvPr/>
            </p:nvPicPr>
            <p:blipFill>
              <a:blip r:embed="rId11"/>
              <a:stretch>
                <a:fillRect/>
              </a:stretch>
            </p:blipFill>
            <p:spPr>
              <a:xfrm>
                <a:off x="6022947" y="3899825"/>
                <a:ext cx="132954" cy="16203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墨迹 14"/>
              <p14:cNvContentPartPr/>
              <p14:nvPr/>
            </p14:nvContentPartPr>
            <p14:xfrm>
              <a:off x="6767928" y="3593130"/>
              <a:ext cx="1057791" cy="357187"/>
            </p14:xfrm>
          </p:contentPart>
        </mc:Choice>
        <mc:Fallback xmlns="">
          <p:pic>
            <p:nvPicPr>
              <p:cNvPr id="15" name="墨迹 14"/>
              <p:cNvPicPr/>
              <p:nvPr/>
            </p:nvPicPr>
            <p:blipFill>
              <a:blip r:embed="rId13"/>
              <a:stretch>
                <a:fillRect/>
              </a:stretch>
            </p:blipFill>
            <p:spPr>
              <a:xfrm>
                <a:off x="6760372" y="3585584"/>
                <a:ext cx="1072543" cy="37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墨迹 15"/>
              <p14:cNvContentPartPr/>
              <p14:nvPr/>
            </p14:nvContentPartPr>
            <p14:xfrm>
              <a:off x="6659708" y="3919073"/>
              <a:ext cx="216440" cy="202034"/>
            </p14:xfrm>
          </p:contentPart>
        </mc:Choice>
        <mc:Fallback xmlns="">
          <p:pic>
            <p:nvPicPr>
              <p:cNvPr id="16" name="墨迹 15"/>
              <p:cNvPicPr/>
              <p:nvPr/>
            </p:nvPicPr>
            <p:blipFill>
              <a:blip r:embed="rId15"/>
              <a:stretch>
                <a:fillRect/>
              </a:stretch>
            </p:blipFill>
            <p:spPr>
              <a:xfrm>
                <a:off x="6652170" y="3911537"/>
                <a:ext cx="231156" cy="21674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墨迹 29"/>
              <p14:cNvContentPartPr/>
              <p14:nvPr/>
            </p14:nvContentPartPr>
            <p14:xfrm>
              <a:off x="7495342" y="3783930"/>
              <a:ext cx="148124" cy="148197"/>
            </p14:xfrm>
          </p:contentPart>
        </mc:Choice>
        <mc:Fallback xmlns="">
          <p:pic>
            <p:nvPicPr>
              <p:cNvPr id="30" name="墨迹 29"/>
              <p:cNvPicPr/>
              <p:nvPr/>
            </p:nvPicPr>
            <p:blipFill>
              <a:blip r:embed="rId17"/>
              <a:stretch>
                <a:fillRect/>
              </a:stretch>
            </p:blipFill>
            <p:spPr>
              <a:xfrm>
                <a:off x="7485635" y="3774218"/>
                <a:ext cx="167538" cy="16762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墨迹 30"/>
              <p14:cNvContentPartPr/>
              <p14:nvPr/>
            </p14:nvContentPartPr>
            <p14:xfrm>
              <a:off x="7670053" y="3867529"/>
              <a:ext cx="24687" cy="83598"/>
            </p14:xfrm>
          </p:contentPart>
        </mc:Choice>
        <mc:Fallback xmlns="">
          <p:pic>
            <p:nvPicPr>
              <p:cNvPr id="31" name="墨迹 30"/>
              <p:cNvPicPr/>
              <p:nvPr/>
            </p:nvPicPr>
            <p:blipFill>
              <a:blip r:embed="rId19"/>
              <a:stretch>
                <a:fillRect/>
              </a:stretch>
            </p:blipFill>
            <p:spPr>
              <a:xfrm>
                <a:off x="7660531" y="3857883"/>
                <a:ext cx="43731" cy="1028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墨迹 31"/>
              <p14:cNvContentPartPr/>
              <p14:nvPr/>
            </p14:nvContentPartPr>
            <p14:xfrm>
              <a:off x="7670053" y="3799130"/>
              <a:ext cx="18990" cy="26599"/>
            </p14:xfrm>
          </p:contentPart>
        </mc:Choice>
        <mc:Fallback xmlns="">
          <p:pic>
            <p:nvPicPr>
              <p:cNvPr id="32" name="墨迹 31"/>
              <p:cNvPicPr/>
              <p:nvPr/>
            </p:nvPicPr>
            <p:blipFill>
              <a:blip r:embed="rId21"/>
              <a:stretch>
                <a:fillRect/>
              </a:stretch>
            </p:blipFill>
            <p:spPr>
              <a:xfrm>
                <a:off x="7660558" y="3789554"/>
                <a:ext cx="37980" cy="457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墨迹 32"/>
              <p14:cNvContentPartPr/>
              <p14:nvPr/>
            </p14:nvContentPartPr>
            <p14:xfrm>
              <a:off x="7772600" y="3753531"/>
              <a:ext cx="3799" cy="43699"/>
            </p14:xfrm>
          </p:contentPart>
        </mc:Choice>
        <mc:Fallback xmlns="">
          <p:pic>
            <p:nvPicPr>
              <p:cNvPr id="33" name="墨迹 32"/>
              <p:cNvPicPr/>
              <p:nvPr/>
            </p:nvPicPr>
            <p:blipFill>
              <a:blip r:embed="rId23"/>
              <a:stretch>
                <a:fillRect/>
              </a:stretch>
            </p:blipFill>
            <p:spPr>
              <a:xfrm>
                <a:off x="7764052" y="3743860"/>
                <a:ext cx="20895" cy="6304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墨迹 33"/>
              <p14:cNvContentPartPr/>
              <p14:nvPr/>
            </p14:nvContentPartPr>
            <p14:xfrm>
              <a:off x="7799187" y="3821930"/>
              <a:ext cx="75961" cy="125397"/>
            </p14:xfrm>
          </p:contentPart>
        </mc:Choice>
        <mc:Fallback xmlns="">
          <p:pic>
            <p:nvPicPr>
              <p:cNvPr id="34" name="墨迹 33"/>
              <p:cNvPicPr/>
              <p:nvPr/>
            </p:nvPicPr>
            <p:blipFill>
              <a:blip r:embed="rId25"/>
              <a:stretch>
                <a:fillRect/>
              </a:stretch>
            </p:blipFill>
            <p:spPr>
              <a:xfrm>
                <a:off x="7789558" y="3812229"/>
                <a:ext cx="95219" cy="14479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墨迹 34"/>
              <p14:cNvContentPartPr/>
              <p14:nvPr/>
            </p14:nvContentPartPr>
            <p14:xfrm>
              <a:off x="8068760" y="3772530"/>
              <a:ext cx="91153" cy="155797"/>
            </p14:xfrm>
          </p:contentPart>
        </mc:Choice>
        <mc:Fallback xmlns="">
          <p:pic>
            <p:nvPicPr>
              <p:cNvPr id="35" name="墨迹 34"/>
              <p:cNvPicPr/>
              <p:nvPr/>
            </p:nvPicPr>
            <p:blipFill>
              <a:blip r:embed="rId27"/>
              <a:stretch>
                <a:fillRect/>
              </a:stretch>
            </p:blipFill>
            <p:spPr>
              <a:xfrm>
                <a:off x="8059109" y="3762838"/>
                <a:ext cx="110456" cy="1751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墨迹 35"/>
              <p14:cNvContentPartPr/>
              <p14:nvPr/>
            </p14:nvContentPartPr>
            <p14:xfrm>
              <a:off x="8106740" y="3840929"/>
              <a:ext cx="68365" cy="94997"/>
            </p14:xfrm>
          </p:contentPart>
        </mc:Choice>
        <mc:Fallback xmlns="">
          <p:pic>
            <p:nvPicPr>
              <p:cNvPr id="36" name="墨迹 35"/>
              <p:cNvPicPr/>
              <p:nvPr/>
            </p:nvPicPr>
            <p:blipFill>
              <a:blip r:embed="rId29"/>
              <a:stretch>
                <a:fillRect/>
              </a:stretch>
            </p:blipFill>
            <p:spPr>
              <a:xfrm>
                <a:off x="8097076" y="3831250"/>
                <a:ext cx="87693" cy="11435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墨迹 36"/>
              <p14:cNvContentPartPr/>
              <p14:nvPr/>
            </p14:nvContentPartPr>
            <p14:xfrm>
              <a:off x="8194096" y="3806729"/>
              <a:ext cx="91153" cy="113998"/>
            </p14:xfrm>
          </p:contentPart>
        </mc:Choice>
        <mc:Fallback xmlns="">
          <p:pic>
            <p:nvPicPr>
              <p:cNvPr id="37" name="墨迹 36"/>
              <p:cNvPicPr/>
              <p:nvPr/>
            </p:nvPicPr>
            <p:blipFill>
              <a:blip r:embed="rId31"/>
              <a:stretch>
                <a:fillRect/>
              </a:stretch>
            </p:blipFill>
            <p:spPr>
              <a:xfrm>
                <a:off x="8184445" y="3797019"/>
                <a:ext cx="110456" cy="13341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墨迹 37"/>
              <p14:cNvContentPartPr/>
              <p14:nvPr/>
            </p14:nvContentPartPr>
            <p14:xfrm>
              <a:off x="8285249" y="3818129"/>
              <a:ext cx="45577" cy="113998"/>
            </p14:xfrm>
          </p:contentPart>
        </mc:Choice>
        <mc:Fallback xmlns="">
          <p:pic>
            <p:nvPicPr>
              <p:cNvPr id="38" name="墨迹 37"/>
              <p:cNvPicPr/>
              <p:nvPr/>
            </p:nvPicPr>
            <p:blipFill>
              <a:blip r:embed="rId33"/>
              <a:stretch>
                <a:fillRect/>
              </a:stretch>
            </p:blipFill>
            <p:spPr>
              <a:xfrm>
                <a:off x="8275635" y="3808419"/>
                <a:ext cx="64805" cy="133417"/>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墨迹 38"/>
              <p14:cNvContentPartPr/>
              <p14:nvPr/>
            </p14:nvContentPartPr>
            <p14:xfrm>
              <a:off x="8327028" y="3814329"/>
              <a:ext cx="87355" cy="117798"/>
            </p14:xfrm>
          </p:contentPart>
        </mc:Choice>
        <mc:Fallback xmlns="">
          <p:pic>
            <p:nvPicPr>
              <p:cNvPr id="39" name="墨迹 38"/>
              <p:cNvPicPr/>
              <p:nvPr/>
            </p:nvPicPr>
            <p:blipFill>
              <a:blip r:embed="rId35"/>
              <a:stretch>
                <a:fillRect/>
              </a:stretch>
            </p:blipFill>
            <p:spPr>
              <a:xfrm>
                <a:off x="8317362" y="3804662"/>
                <a:ext cx="106688" cy="13713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墨迹 39"/>
              <p14:cNvContentPartPr/>
              <p14:nvPr/>
            </p14:nvContentPartPr>
            <p14:xfrm>
              <a:off x="8459960" y="3856128"/>
              <a:ext cx="98750" cy="15200"/>
            </p14:xfrm>
          </p:contentPart>
        </mc:Choice>
        <mc:Fallback xmlns="">
          <p:pic>
            <p:nvPicPr>
              <p:cNvPr id="40" name="墨迹 39"/>
              <p:cNvPicPr/>
              <p:nvPr/>
            </p:nvPicPr>
            <p:blipFill>
              <a:blip r:embed="rId37"/>
              <a:stretch>
                <a:fillRect/>
              </a:stretch>
            </p:blipFill>
            <p:spPr>
              <a:xfrm>
                <a:off x="8450300" y="3846801"/>
                <a:ext cx="118071" cy="3385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墨迹 42"/>
              <p14:cNvContentPartPr/>
              <p14:nvPr/>
            </p14:nvContentPartPr>
            <p14:xfrm>
              <a:off x="8630873" y="3848528"/>
              <a:ext cx="75961" cy="72199"/>
            </p14:xfrm>
          </p:contentPart>
        </mc:Choice>
        <mc:Fallback xmlns="">
          <p:pic>
            <p:nvPicPr>
              <p:cNvPr id="43" name="墨迹 42"/>
              <p:cNvPicPr/>
              <p:nvPr/>
            </p:nvPicPr>
            <p:blipFill>
              <a:blip r:embed="rId39"/>
              <a:stretch>
                <a:fillRect/>
              </a:stretch>
            </p:blipFill>
            <p:spPr>
              <a:xfrm>
                <a:off x="8621244" y="3838830"/>
                <a:ext cx="95219" cy="9159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墨迹 43"/>
              <p14:cNvContentPartPr/>
              <p14:nvPr/>
            </p14:nvContentPartPr>
            <p14:xfrm>
              <a:off x="8729623" y="3848528"/>
              <a:ext cx="75961" cy="75999"/>
            </p14:xfrm>
          </p:contentPart>
        </mc:Choice>
        <mc:Fallback xmlns="">
          <p:pic>
            <p:nvPicPr>
              <p:cNvPr id="44" name="墨迹 43"/>
              <p:cNvPicPr/>
              <p:nvPr/>
            </p:nvPicPr>
            <p:blipFill>
              <a:blip r:embed="rId41"/>
              <a:stretch>
                <a:fillRect/>
              </a:stretch>
            </p:blipFill>
            <p:spPr>
              <a:xfrm>
                <a:off x="8719994" y="3838894"/>
                <a:ext cx="95219" cy="9526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墨迹 44"/>
              <p14:cNvContentPartPr/>
              <p14:nvPr/>
            </p14:nvContentPartPr>
            <p14:xfrm>
              <a:off x="8801786" y="3844729"/>
              <a:ext cx="102547" cy="11399"/>
            </p14:xfrm>
          </p:contentPart>
        </mc:Choice>
        <mc:Fallback xmlns="">
          <p:pic>
            <p:nvPicPr>
              <p:cNvPr id="45" name="墨迹 44"/>
              <p:cNvPicPr/>
              <p:nvPr/>
            </p:nvPicPr>
            <p:blipFill>
              <a:blip r:embed="rId43"/>
              <a:stretch>
                <a:fillRect/>
              </a:stretch>
            </p:blipFill>
            <p:spPr>
              <a:xfrm>
                <a:off x="8792105" y="3835403"/>
                <a:ext cx="121909" cy="3005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墨迹 45"/>
              <p14:cNvContentPartPr/>
              <p14:nvPr/>
            </p14:nvContentPartPr>
            <p14:xfrm>
              <a:off x="8862555" y="3821929"/>
              <a:ext cx="7596" cy="106398"/>
            </p14:xfrm>
          </p:contentPart>
        </mc:Choice>
        <mc:Fallback xmlns="">
          <p:pic>
            <p:nvPicPr>
              <p:cNvPr id="46" name="墨迹 45"/>
              <p:cNvPicPr/>
              <p:nvPr/>
            </p:nvPicPr>
            <p:blipFill>
              <a:blip r:embed="rId45"/>
              <a:stretch>
                <a:fillRect/>
              </a:stretch>
            </p:blipFill>
            <p:spPr>
              <a:xfrm>
                <a:off x="8853638" y="3812224"/>
                <a:ext cx="25430" cy="12580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墨迹 46"/>
              <p14:cNvContentPartPr/>
              <p14:nvPr/>
            </p14:nvContentPartPr>
            <p14:xfrm>
              <a:off x="8896738" y="3852328"/>
              <a:ext cx="26586" cy="193796"/>
            </p14:xfrm>
          </p:contentPart>
        </mc:Choice>
        <mc:Fallback xmlns="">
          <p:pic>
            <p:nvPicPr>
              <p:cNvPr id="47" name="墨迹 46"/>
              <p:cNvPicPr/>
              <p:nvPr/>
            </p:nvPicPr>
            <p:blipFill>
              <a:blip r:embed="rId47"/>
              <a:stretch>
                <a:fillRect/>
              </a:stretch>
            </p:blipFill>
            <p:spPr>
              <a:xfrm>
                <a:off x="8887167" y="3842620"/>
                <a:ext cx="45728" cy="21321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墨迹 47"/>
              <p14:cNvContentPartPr/>
              <p14:nvPr/>
            </p14:nvContentPartPr>
            <p14:xfrm>
              <a:off x="8911930" y="3837129"/>
              <a:ext cx="68365" cy="106398"/>
            </p14:xfrm>
          </p:contentPart>
        </mc:Choice>
        <mc:Fallback xmlns="">
          <p:pic>
            <p:nvPicPr>
              <p:cNvPr id="48" name="墨迹 47"/>
              <p:cNvPicPr/>
              <p:nvPr/>
            </p:nvPicPr>
            <p:blipFill>
              <a:blip r:embed="rId49"/>
              <a:stretch>
                <a:fillRect/>
              </a:stretch>
            </p:blipFill>
            <p:spPr>
              <a:xfrm>
                <a:off x="8902266" y="3827424"/>
                <a:ext cx="87693" cy="125808"/>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墨迹 48"/>
              <p14:cNvContentPartPr/>
              <p14:nvPr/>
            </p14:nvContentPartPr>
            <p14:xfrm>
              <a:off x="9010679" y="3867528"/>
              <a:ext cx="72163" cy="79798"/>
            </p14:xfrm>
          </p:contentPart>
        </mc:Choice>
        <mc:Fallback xmlns="">
          <p:pic>
            <p:nvPicPr>
              <p:cNvPr id="49" name="墨迹 48"/>
              <p:cNvPicPr/>
              <p:nvPr/>
            </p:nvPicPr>
            <p:blipFill>
              <a:blip r:embed="rId51"/>
              <a:stretch>
                <a:fillRect/>
              </a:stretch>
            </p:blipFill>
            <p:spPr>
              <a:xfrm>
                <a:off x="9000985" y="3857823"/>
                <a:ext cx="91550" cy="9920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墨迹 49"/>
              <p14:cNvContentPartPr/>
              <p14:nvPr/>
            </p14:nvContentPartPr>
            <p14:xfrm>
              <a:off x="9079045" y="3852328"/>
              <a:ext cx="125336" cy="11400"/>
            </p14:xfrm>
          </p:contentPart>
        </mc:Choice>
        <mc:Fallback xmlns="">
          <p:pic>
            <p:nvPicPr>
              <p:cNvPr id="50" name="墨迹 49"/>
              <p:cNvPicPr/>
              <p:nvPr/>
            </p:nvPicPr>
            <p:blipFill>
              <a:blip r:embed="rId53"/>
              <a:stretch>
                <a:fillRect/>
              </a:stretch>
            </p:blipFill>
            <p:spPr>
              <a:xfrm>
                <a:off x="9069376" y="3843001"/>
                <a:ext cx="144674" cy="30055"/>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墨迹 50"/>
              <p14:cNvContentPartPr/>
              <p14:nvPr/>
            </p14:nvContentPartPr>
            <p14:xfrm>
              <a:off x="9145511" y="3833329"/>
              <a:ext cx="20889" cy="117797"/>
            </p14:xfrm>
          </p:contentPart>
        </mc:Choice>
        <mc:Fallback xmlns="">
          <p:pic>
            <p:nvPicPr>
              <p:cNvPr id="51" name="墨迹 50"/>
              <p:cNvPicPr/>
              <p:nvPr/>
            </p:nvPicPr>
            <p:blipFill>
              <a:blip r:embed="rId55"/>
              <a:stretch>
                <a:fillRect/>
              </a:stretch>
            </p:blipFill>
            <p:spPr>
              <a:xfrm>
                <a:off x="9136111" y="3823662"/>
                <a:ext cx="39689" cy="13713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墨迹 58"/>
              <p14:cNvContentPartPr/>
              <p14:nvPr/>
            </p14:nvContentPartPr>
            <p14:xfrm>
              <a:off x="9405679" y="3837128"/>
              <a:ext cx="110144" cy="132997"/>
            </p14:xfrm>
          </p:contentPart>
        </mc:Choice>
        <mc:Fallback xmlns="">
          <p:pic>
            <p:nvPicPr>
              <p:cNvPr id="59" name="墨迹 58"/>
              <p:cNvPicPr/>
              <p:nvPr/>
            </p:nvPicPr>
            <p:blipFill>
              <a:blip r:embed="rId57"/>
              <a:stretch>
                <a:fillRect/>
              </a:stretch>
            </p:blipFill>
            <p:spPr>
              <a:xfrm>
                <a:off x="9395992" y="3827423"/>
                <a:ext cx="129518" cy="152407"/>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墨迹 59"/>
              <p14:cNvContentPartPr/>
              <p14:nvPr/>
            </p14:nvContentPartPr>
            <p14:xfrm>
              <a:off x="9500630" y="3852328"/>
              <a:ext cx="94952" cy="94998"/>
            </p14:xfrm>
          </p:contentPart>
        </mc:Choice>
        <mc:Fallback xmlns="">
          <p:pic>
            <p:nvPicPr>
              <p:cNvPr id="60" name="墨迹 59"/>
              <p:cNvPicPr/>
              <p:nvPr/>
            </p:nvPicPr>
            <p:blipFill>
              <a:blip r:embed="rId59"/>
              <a:stretch>
                <a:fillRect/>
              </a:stretch>
            </p:blipFill>
            <p:spPr>
              <a:xfrm>
                <a:off x="9490956" y="3842649"/>
                <a:ext cx="114301" cy="114356"/>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墨迹 60"/>
              <p14:cNvContentPartPr/>
              <p14:nvPr/>
            </p14:nvContentPartPr>
            <p14:xfrm>
              <a:off x="9614572" y="3856127"/>
              <a:ext cx="11394" cy="201396"/>
            </p14:xfrm>
          </p:contentPart>
        </mc:Choice>
        <mc:Fallback xmlns="">
          <p:pic>
            <p:nvPicPr>
              <p:cNvPr id="61" name="墨迹 60"/>
              <p:cNvPicPr/>
              <p:nvPr/>
            </p:nvPicPr>
            <p:blipFill>
              <a:blip r:embed="rId61"/>
              <a:stretch>
                <a:fillRect/>
              </a:stretch>
            </p:blipFill>
            <p:spPr>
              <a:xfrm>
                <a:off x="9605250" y="3846417"/>
                <a:ext cx="30039" cy="22081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墨迹 61"/>
              <p14:cNvContentPartPr/>
              <p14:nvPr/>
            </p14:nvContentPartPr>
            <p14:xfrm>
              <a:off x="9606976" y="3844728"/>
              <a:ext cx="68366" cy="87398"/>
            </p14:xfrm>
          </p:contentPart>
        </mc:Choice>
        <mc:Fallback xmlns="">
          <p:pic>
            <p:nvPicPr>
              <p:cNvPr id="62" name="墨迹 61"/>
              <p:cNvPicPr/>
              <p:nvPr/>
            </p:nvPicPr>
            <p:blipFill>
              <a:blip r:embed="rId63"/>
              <a:stretch>
                <a:fillRect/>
              </a:stretch>
            </p:blipFill>
            <p:spPr>
              <a:xfrm>
                <a:off x="9597312" y="3835057"/>
                <a:ext cx="87695" cy="1067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墨迹 62"/>
              <p14:cNvContentPartPr/>
              <p14:nvPr/>
            </p14:nvContentPartPr>
            <p14:xfrm>
              <a:off x="9686736" y="3844728"/>
              <a:ext cx="153821" cy="91198"/>
            </p14:xfrm>
          </p:contentPart>
        </mc:Choice>
        <mc:Fallback xmlns="">
          <p:pic>
            <p:nvPicPr>
              <p:cNvPr id="63" name="墨迹 62"/>
              <p:cNvPicPr/>
              <p:nvPr/>
            </p:nvPicPr>
            <p:blipFill>
              <a:blip r:embed="rId65"/>
              <a:stretch>
                <a:fillRect/>
              </a:stretch>
            </p:blipFill>
            <p:spPr>
              <a:xfrm>
                <a:off x="9677055" y="3835034"/>
                <a:ext cx="173183" cy="110587"/>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4" name="墨迹 63"/>
              <p14:cNvContentPartPr/>
              <p14:nvPr/>
            </p14:nvContentPartPr>
            <p14:xfrm>
              <a:off x="9895629" y="3840928"/>
              <a:ext cx="49375" cy="94998"/>
            </p14:xfrm>
          </p:contentPart>
        </mc:Choice>
        <mc:Fallback xmlns="">
          <p:pic>
            <p:nvPicPr>
              <p:cNvPr id="64" name="墨迹 63"/>
              <p:cNvPicPr/>
              <p:nvPr/>
            </p:nvPicPr>
            <p:blipFill>
              <a:blip r:embed="rId67"/>
              <a:stretch>
                <a:fillRect/>
              </a:stretch>
            </p:blipFill>
            <p:spPr>
              <a:xfrm>
                <a:off x="9886038" y="3831249"/>
                <a:ext cx="68557" cy="11435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5" name="墨迹 64"/>
              <p14:cNvContentPartPr/>
              <p14:nvPr/>
            </p14:nvContentPartPr>
            <p14:xfrm>
              <a:off x="9948802" y="3852328"/>
              <a:ext cx="115841" cy="75998"/>
            </p14:xfrm>
          </p:contentPart>
        </mc:Choice>
        <mc:Fallback xmlns="">
          <p:pic>
            <p:nvPicPr>
              <p:cNvPr id="65" name="墨迹 64"/>
              <p:cNvPicPr/>
              <p:nvPr/>
            </p:nvPicPr>
            <p:blipFill>
              <a:blip r:embed="rId69"/>
              <a:stretch>
                <a:fillRect/>
              </a:stretch>
            </p:blipFill>
            <p:spPr>
              <a:xfrm>
                <a:off x="9939119" y="3842694"/>
                <a:ext cx="135208" cy="95265"/>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6" name="墨迹 65"/>
              <p14:cNvContentPartPr/>
              <p14:nvPr/>
            </p14:nvContentPartPr>
            <p14:xfrm>
              <a:off x="10062744" y="3844728"/>
              <a:ext cx="72163" cy="94998"/>
            </p14:xfrm>
          </p:contentPart>
        </mc:Choice>
        <mc:Fallback xmlns="">
          <p:pic>
            <p:nvPicPr>
              <p:cNvPr id="66" name="墨迹 65"/>
              <p:cNvPicPr/>
              <p:nvPr/>
            </p:nvPicPr>
            <p:blipFill>
              <a:blip r:embed="rId71"/>
              <a:stretch>
                <a:fillRect/>
              </a:stretch>
            </p:blipFill>
            <p:spPr>
              <a:xfrm>
                <a:off x="10053098" y="3835049"/>
                <a:ext cx="91454" cy="114356"/>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7" name="墨迹 66"/>
              <p14:cNvContentPartPr/>
              <p14:nvPr/>
            </p14:nvContentPartPr>
            <p14:xfrm>
              <a:off x="10115916" y="3839028"/>
              <a:ext cx="113942" cy="9500"/>
            </p14:xfrm>
          </p:contentPart>
        </mc:Choice>
        <mc:Fallback xmlns="">
          <p:pic>
            <p:nvPicPr>
              <p:cNvPr id="67" name="墨迹 66"/>
              <p:cNvPicPr/>
              <p:nvPr/>
            </p:nvPicPr>
            <p:blipFill>
              <a:blip r:embed="rId73"/>
              <a:stretch>
                <a:fillRect/>
              </a:stretch>
            </p:blipFill>
            <p:spPr>
              <a:xfrm>
                <a:off x="10106242" y="3829528"/>
                <a:ext cx="133291" cy="285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8" name="墨迹 67"/>
              <p14:cNvContentPartPr/>
              <p14:nvPr/>
            </p14:nvContentPartPr>
            <p14:xfrm>
              <a:off x="10180484" y="3802929"/>
              <a:ext cx="24687" cy="151996"/>
            </p14:xfrm>
          </p:contentPart>
        </mc:Choice>
        <mc:Fallback xmlns="">
          <p:pic>
            <p:nvPicPr>
              <p:cNvPr id="68" name="墨迹 67"/>
              <p:cNvPicPr/>
              <p:nvPr/>
            </p:nvPicPr>
            <p:blipFill>
              <a:blip r:embed="rId75"/>
              <a:stretch>
                <a:fillRect/>
              </a:stretch>
            </p:blipFill>
            <p:spPr>
              <a:xfrm>
                <a:off x="10170962" y="3793250"/>
                <a:ext cx="43731" cy="17135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9" name="墨迹 68"/>
              <p14:cNvContentPartPr/>
              <p14:nvPr/>
            </p14:nvContentPartPr>
            <p14:xfrm>
              <a:off x="10233657" y="3852328"/>
              <a:ext cx="85456" cy="75998"/>
            </p14:xfrm>
          </p:contentPart>
        </mc:Choice>
        <mc:Fallback xmlns="">
          <p:pic>
            <p:nvPicPr>
              <p:cNvPr id="69" name="墨迹 68"/>
              <p:cNvPicPr/>
              <p:nvPr/>
            </p:nvPicPr>
            <p:blipFill>
              <a:blip r:embed="rId77"/>
              <a:stretch>
                <a:fillRect/>
              </a:stretch>
            </p:blipFill>
            <p:spPr>
              <a:xfrm>
                <a:off x="10224003" y="3842694"/>
                <a:ext cx="104764" cy="95265"/>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0" name="墨迹 69"/>
              <p14:cNvContentPartPr/>
              <p14:nvPr/>
            </p14:nvContentPartPr>
            <p14:xfrm>
              <a:off x="10275435" y="3827628"/>
              <a:ext cx="121538" cy="13300"/>
            </p14:xfrm>
          </p:contentPart>
        </mc:Choice>
        <mc:Fallback xmlns="">
          <p:pic>
            <p:nvPicPr>
              <p:cNvPr id="70" name="墨迹 69"/>
              <p:cNvPicPr/>
              <p:nvPr/>
            </p:nvPicPr>
            <p:blipFill>
              <a:blip r:embed="rId79"/>
              <a:stretch>
                <a:fillRect/>
              </a:stretch>
            </p:blipFill>
            <p:spPr>
              <a:xfrm>
                <a:off x="10265755" y="3818178"/>
                <a:ext cx="140898" cy="32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1" name="墨迹 70"/>
              <p14:cNvContentPartPr/>
              <p14:nvPr/>
            </p14:nvContentPartPr>
            <p14:xfrm>
              <a:off x="10347598" y="3806729"/>
              <a:ext cx="79760" cy="125397"/>
            </p14:xfrm>
          </p:contentPart>
        </mc:Choice>
        <mc:Fallback xmlns="">
          <p:pic>
            <p:nvPicPr>
              <p:cNvPr id="71" name="墨迹 70"/>
              <p:cNvPicPr/>
              <p:nvPr/>
            </p:nvPicPr>
            <p:blipFill>
              <a:blip r:embed="rId81"/>
              <a:stretch>
                <a:fillRect/>
              </a:stretch>
            </p:blipFill>
            <p:spPr>
              <a:xfrm>
                <a:off x="10337941" y="3797028"/>
                <a:ext cx="99074" cy="144799"/>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2" name="墨迹 71"/>
              <p14:cNvContentPartPr/>
              <p14:nvPr/>
            </p14:nvContentPartPr>
            <p14:xfrm>
              <a:off x="10408367" y="3749730"/>
              <a:ext cx="20890" cy="51299"/>
            </p14:xfrm>
          </p:contentPart>
        </mc:Choice>
        <mc:Fallback xmlns="">
          <p:pic>
            <p:nvPicPr>
              <p:cNvPr id="72" name="墨迹 71"/>
              <p:cNvPicPr/>
              <p:nvPr/>
            </p:nvPicPr>
            <p:blipFill>
              <a:blip r:embed="rId83"/>
              <a:stretch>
                <a:fillRect/>
              </a:stretch>
            </p:blipFill>
            <p:spPr>
              <a:xfrm>
                <a:off x="10398966" y="3740044"/>
                <a:ext cx="39691" cy="70671"/>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3" name="墨迹 72"/>
              <p14:cNvContentPartPr/>
              <p14:nvPr/>
            </p14:nvContentPartPr>
            <p14:xfrm>
              <a:off x="10453944" y="3837128"/>
              <a:ext cx="79759" cy="79798"/>
            </p14:xfrm>
          </p:contentPart>
        </mc:Choice>
        <mc:Fallback xmlns="">
          <p:pic>
            <p:nvPicPr>
              <p:cNvPr id="73" name="墨迹 72"/>
              <p:cNvPicPr/>
              <p:nvPr/>
            </p:nvPicPr>
            <p:blipFill>
              <a:blip r:embed="rId85"/>
              <a:stretch>
                <a:fillRect/>
              </a:stretch>
            </p:blipFill>
            <p:spPr>
              <a:xfrm>
                <a:off x="10444244" y="3827423"/>
                <a:ext cx="99160" cy="9920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6" name="墨迹 75"/>
              <p14:cNvContentPartPr/>
              <p14:nvPr/>
            </p14:nvContentPartPr>
            <p14:xfrm>
              <a:off x="10552694" y="3821928"/>
              <a:ext cx="79759" cy="102598"/>
            </p14:xfrm>
          </p:contentPart>
        </mc:Choice>
        <mc:Fallback xmlns="">
          <p:pic>
            <p:nvPicPr>
              <p:cNvPr id="76" name="墨迹 75"/>
              <p:cNvPicPr/>
              <p:nvPr/>
            </p:nvPicPr>
            <p:blipFill>
              <a:blip r:embed="rId87"/>
              <a:stretch>
                <a:fillRect/>
              </a:stretch>
            </p:blipFill>
            <p:spPr>
              <a:xfrm>
                <a:off x="10543037" y="3812242"/>
                <a:ext cx="99073" cy="12197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7" name="墨迹 76"/>
              <p14:cNvContentPartPr/>
              <p14:nvPr/>
            </p14:nvContentPartPr>
            <p14:xfrm>
              <a:off x="10879328" y="3742130"/>
              <a:ext cx="112042" cy="189996"/>
            </p14:xfrm>
          </p:contentPart>
        </mc:Choice>
        <mc:Fallback xmlns="">
          <p:pic>
            <p:nvPicPr>
              <p:cNvPr id="77" name="墨迹 76"/>
              <p:cNvPicPr/>
              <p:nvPr/>
            </p:nvPicPr>
            <p:blipFill>
              <a:blip r:embed="rId89"/>
              <a:stretch>
                <a:fillRect/>
              </a:stretch>
            </p:blipFill>
            <p:spPr>
              <a:xfrm>
                <a:off x="10869632" y="3732433"/>
                <a:ext cx="131434" cy="209391"/>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8" name="墨迹 77"/>
              <p14:cNvContentPartPr/>
              <p14:nvPr/>
            </p14:nvContentPartPr>
            <p14:xfrm>
              <a:off x="11035048" y="3886527"/>
              <a:ext cx="3798" cy="60799"/>
            </p14:xfrm>
          </p:contentPart>
        </mc:Choice>
        <mc:Fallback xmlns="">
          <p:pic>
            <p:nvPicPr>
              <p:cNvPr id="78" name="墨迹 77"/>
              <p:cNvPicPr/>
              <p:nvPr/>
            </p:nvPicPr>
            <p:blipFill>
              <a:blip r:embed="rId91"/>
              <a:stretch>
                <a:fillRect/>
              </a:stretch>
            </p:blipFill>
            <p:spPr>
              <a:xfrm>
                <a:off x="11026502" y="3876871"/>
                <a:ext cx="20889" cy="8011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9" name="墨迹 78"/>
              <p14:cNvContentPartPr/>
              <p14:nvPr/>
            </p14:nvContentPartPr>
            <p14:xfrm>
              <a:off x="11027452" y="3810529"/>
              <a:ext cx="17091" cy="26599"/>
            </p14:xfrm>
          </p:contentPart>
        </mc:Choice>
        <mc:Fallback xmlns="">
          <p:pic>
            <p:nvPicPr>
              <p:cNvPr id="79" name="墨迹 78"/>
              <p:cNvPicPr/>
              <p:nvPr/>
            </p:nvPicPr>
            <p:blipFill>
              <a:blip r:embed="rId93"/>
              <a:stretch>
                <a:fillRect/>
              </a:stretch>
            </p:blipFill>
            <p:spPr>
              <a:xfrm>
                <a:off x="11018035" y="3800953"/>
                <a:ext cx="35926" cy="45750"/>
              </a:xfrm>
              <a:prstGeom prst="rect">
                <a:avLst/>
              </a:prstGeom>
            </p:spPr>
          </p:pic>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8B3A423-46DF-49B4-B97F-476F0F95DDF3}"/>
                  </a:ext>
                </a:extLst>
              </p:cNvPr>
              <p:cNvSpPr txBox="1"/>
              <p:nvPr/>
            </p:nvSpPr>
            <p:spPr>
              <a:xfrm>
                <a:off x="4547307" y="1635100"/>
                <a:ext cx="7397835" cy="411908"/>
              </a:xfrm>
              <a:prstGeom prst="rect">
                <a:avLst/>
              </a:prstGeom>
              <a:noFill/>
            </p:spPr>
            <p:txBody>
              <a:bodyPr wrap="square" rtlCol="0">
                <a:spAutoFit/>
              </a:bodyPr>
              <a:lstStyle/>
              <a:p>
                <a:r>
                  <a:rPr lang="en-US" altLang="zh-CN" dirty="0">
                    <a:solidFill>
                      <a:srgbClr val="311A0D"/>
                    </a:solidFill>
                  </a:rPr>
                  <a:t>For entity </a:t>
                </a:r>
                <a14:m>
                  <m:oMath xmlns:m="http://schemas.openxmlformats.org/officeDocument/2006/math">
                    <m:sSub>
                      <m:sSubPr>
                        <m:ctrlPr>
                          <a:rPr lang="en-US" altLang="zh-CN" i="1" smtClean="0">
                            <a:solidFill>
                              <a:srgbClr val="311A0D"/>
                            </a:solidFill>
                            <a:latin typeface="Cambria Math" panose="02040503050406030204" pitchFamily="18" charset="0"/>
                          </a:rPr>
                        </m:ctrlPr>
                      </m:sSubPr>
                      <m:e>
                        <m:r>
                          <a:rPr lang="en-US" altLang="zh-CN" b="0" i="1" smtClean="0">
                            <a:solidFill>
                              <a:srgbClr val="311A0D"/>
                            </a:solidFill>
                            <a:latin typeface="Cambria Math" panose="02040503050406030204" pitchFamily="18" charset="0"/>
                          </a:rPr>
                          <m:t>𝑒</m:t>
                        </m:r>
                      </m:e>
                      <m:sub>
                        <m:r>
                          <a:rPr lang="en-US" altLang="zh-CN" b="0" i="1" smtClean="0">
                            <a:solidFill>
                              <a:srgbClr val="311A0D"/>
                            </a:solidFill>
                            <a:latin typeface="Cambria Math" panose="02040503050406030204" pitchFamily="18" charset="0"/>
                          </a:rPr>
                          <m:t>𝑖</m:t>
                        </m:r>
                      </m:sub>
                    </m:sSub>
                  </m:oMath>
                </a14:m>
                <a:r>
                  <a:rPr lang="en-US" altLang="zh-CN" dirty="0">
                    <a:solidFill>
                      <a:srgbClr val="311A0D"/>
                    </a:solidFill>
                  </a:rPr>
                  <a:t>,aggregating its sampled neighbor representations </a:t>
                </a:r>
                <a14:m>
                  <m:oMath xmlns:m="http://schemas.openxmlformats.org/officeDocument/2006/math">
                    <m:d>
                      <m:dPr>
                        <m:begChr m:val="{"/>
                        <m:endChr m:val="}"/>
                        <m:ctrlPr>
                          <a:rPr lang="en-US" altLang="zh-CN" i="1" smtClean="0">
                            <a:solidFill>
                              <a:srgbClr val="311A0D"/>
                            </a:solidFill>
                            <a:latin typeface="Cambria Math" panose="02040503050406030204" pitchFamily="18" charset="0"/>
                          </a:rPr>
                        </m:ctrlPr>
                      </m:dPr>
                      <m:e>
                        <m:sSub>
                          <m:sSubPr>
                            <m:ctrlPr>
                              <a:rPr lang="en-US" altLang="zh-CN" i="1" smtClean="0">
                                <a:solidFill>
                                  <a:srgbClr val="311A0D"/>
                                </a:solidFill>
                                <a:latin typeface="Cambria Math" panose="02040503050406030204" pitchFamily="18" charset="0"/>
                              </a:rPr>
                            </m:ctrlPr>
                          </m:sSubPr>
                          <m:e>
                            <m:acc>
                              <m:accPr>
                                <m:chr m:val="̂"/>
                                <m:ctrlPr>
                                  <a:rPr lang="en-US" altLang="zh-CN" i="1" smtClean="0">
                                    <a:solidFill>
                                      <a:srgbClr val="311A0D"/>
                                    </a:solidFill>
                                    <a:latin typeface="Cambria Math" panose="02040503050406030204" pitchFamily="18" charset="0"/>
                                  </a:rPr>
                                </m:ctrlPr>
                              </m:accPr>
                              <m:e>
                                <m:r>
                                  <a:rPr lang="en-US" altLang="zh-CN" b="0" i="1" smtClean="0">
                                    <a:solidFill>
                                      <a:srgbClr val="311A0D"/>
                                    </a:solidFill>
                                    <a:latin typeface="Cambria Math" panose="02040503050406030204" pitchFamily="18" charset="0"/>
                                  </a:rPr>
                                  <m:t>h</m:t>
                                </m:r>
                              </m:e>
                            </m:acc>
                          </m:e>
                          <m:sub>
                            <m:r>
                              <a:rPr lang="en-US" altLang="zh-CN" b="0" i="1" smtClean="0">
                                <a:solidFill>
                                  <a:srgbClr val="311A0D"/>
                                </a:solidFill>
                                <a:latin typeface="Cambria Math" panose="02040503050406030204" pitchFamily="18" charset="0"/>
                              </a:rPr>
                              <m:t>𝑝</m:t>
                            </m:r>
                          </m:sub>
                        </m:sSub>
                      </m:e>
                    </m:d>
                  </m:oMath>
                </a14:m>
                <a:r>
                  <a:rPr lang="en-US" altLang="zh-CN" dirty="0">
                    <a:solidFill>
                      <a:srgbClr val="311A0D"/>
                    </a:solidFill>
                  </a:rPr>
                  <a:t>.</a:t>
                </a:r>
                <a:endParaRPr lang="zh-CN" altLang="en-US" dirty="0">
                  <a:solidFill>
                    <a:srgbClr val="311A0D"/>
                  </a:solidFill>
                </a:endParaRPr>
              </a:p>
            </p:txBody>
          </p:sp>
        </mc:Choice>
        <mc:Fallback xmlns="">
          <p:sp>
            <p:nvSpPr>
              <p:cNvPr id="3" name="文本框 2">
                <a:extLst>
                  <a:ext uri="{FF2B5EF4-FFF2-40B4-BE49-F238E27FC236}">
                    <a16:creationId xmlns:a16="http://schemas.microsoft.com/office/drawing/2014/main" id="{48B3A423-46DF-49B4-B97F-476F0F95DDF3}"/>
                  </a:ext>
                </a:extLst>
              </p:cNvPr>
              <p:cNvSpPr txBox="1">
                <a:spLocks noRot="1" noChangeAspect="1" noMove="1" noResize="1" noEditPoints="1" noAdjustHandles="1" noChangeArrowheads="1" noChangeShapeType="1" noTextEdit="1"/>
              </p:cNvSpPr>
              <p:nvPr/>
            </p:nvSpPr>
            <p:spPr>
              <a:xfrm>
                <a:off x="4547307" y="1635100"/>
                <a:ext cx="7397835" cy="411908"/>
              </a:xfrm>
              <a:prstGeom prst="rect">
                <a:avLst/>
              </a:prstGeom>
              <a:blipFill>
                <a:blip r:embed="rId94"/>
                <a:stretch>
                  <a:fillRect l="-741" t="-1471" b="-1764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696535" y="565708"/>
            <a:ext cx="4759385" cy="400110"/>
          </a:xfrm>
          <a:prstGeom prst="rect">
            <a:avLst/>
          </a:prstGeom>
          <a:noFill/>
        </p:spPr>
        <p:txBody>
          <a:bodyPr wrap="square" rtlCol="0">
            <a:spAutoFit/>
          </a:bodyPr>
          <a:lstStyle/>
          <a:p>
            <a:r>
              <a:rPr lang="en-US" altLang="zh-CN" sz="2000" b="1" dirty="0">
                <a:solidFill>
                  <a:srgbClr val="311A0D"/>
                </a:solidFill>
              </a:rPr>
              <a:t>Overall training objective</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4" name="文本框 3">
                <a:extLst/>
              </p:cNvPr>
              <p:cNvSpPr txBox="1"/>
              <p:nvPr/>
            </p:nvSpPr>
            <p:spPr>
              <a:xfrm>
                <a:off x="1211477" y="3019206"/>
                <a:ext cx="230883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r>
                            <a:rPr lang="en-US" altLang="zh-CN" sz="2400" b="0" i="1" smtClean="0">
                              <a:solidFill>
                                <a:srgbClr val="311A0D"/>
                              </a:solidFill>
                              <a:latin typeface="Cambria Math" panose="02040503050406030204" pitchFamily="18" charset="0"/>
                            </a:rPr>
                            <m:t>𝑎</m:t>
                          </m:r>
                          <m:r>
                            <a:rPr lang="en-US" altLang="zh-CN" sz="2400" b="0" i="1" smtClean="0">
                              <a:latin typeface="Cambria Math" panose="02040503050406030204" pitchFamily="18" charset="0"/>
                            </a:rPr>
                            <m:t>𝑡𝑐h</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m:t>
                              </m:r>
                            </m:sub>
                          </m:sSub>
                        </m:e>
                      </m:d>
                    </m:oMath>
                  </m:oMathPara>
                </a14:m>
                <a:endParaRPr lang="zh-CN" altLang="en-US" dirty="0"/>
              </a:p>
            </p:txBody>
          </p:sp>
        </mc:Choice>
        <mc:Fallback xmlns="">
          <p:sp>
            <p:nvSpPr>
              <p:cNvPr id="4" name="文本框 3">
                <a:extLst/>
              </p:cNvPr>
              <p:cNvSpPr txBox="1">
                <a:spLocks noRot="1" noChangeAspect="1" noMove="1" noResize="1" noEditPoints="1" noAdjustHandles="1" noChangeArrowheads="1" noChangeShapeType="1" noTextEdit="1"/>
              </p:cNvSpPr>
              <p:nvPr/>
            </p:nvSpPr>
            <p:spPr>
              <a:xfrm>
                <a:off x="1211477" y="3019206"/>
                <a:ext cx="2308837" cy="3989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009C439-88C7-4E97-B43A-E902889B699C}"/>
                  </a:ext>
                </a:extLst>
              </p:cNvPr>
              <p:cNvSpPr txBox="1"/>
              <p:nvPr/>
            </p:nvSpPr>
            <p:spPr>
              <a:xfrm>
                <a:off x="4969249" y="2328846"/>
                <a:ext cx="3408379" cy="4256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begChr m:val="‖"/>
                              <m:endChr m:val="‖"/>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𝑟</m:t>
                                  </m:r>
                                </m:sub>
                                <m:sup>
                                  <m:r>
                                    <a:rPr lang="en-US" altLang="zh-CN" sz="2000" b="0" i="1" smtClean="0">
                                      <a:latin typeface="Cambria Math" panose="02040503050406030204" pitchFamily="18" charset="0"/>
                                    </a:rPr>
                                    <m:t>𝑚𝑎𝑡𝑐h</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𝑚𝑎𝑡𝑐h</m:t>
                                  </m:r>
                                </m:sup>
                              </m:sSubSup>
                            </m:e>
                          </m:d>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1</m:t>
                              </m:r>
                            </m:sub>
                          </m:sSub>
                        </m:sub>
                      </m:sSub>
                    </m:oMath>
                  </m:oMathPara>
                </a14:m>
                <a:endParaRPr lang="zh-CN" altLang="en-US" sz="2000" dirty="0"/>
              </a:p>
            </p:txBody>
          </p:sp>
        </mc:Choice>
        <mc:Fallback xmlns="">
          <p:sp>
            <p:nvSpPr>
              <p:cNvPr id="7" name="文本框 6">
                <a:extLst>
                  <a:ext uri="{FF2B5EF4-FFF2-40B4-BE49-F238E27FC236}">
                    <a16:creationId xmlns:a16="http://schemas.microsoft.com/office/drawing/2014/main" id="{5009C439-88C7-4E97-B43A-E902889B699C}"/>
                  </a:ext>
                </a:extLst>
              </p:cNvPr>
              <p:cNvSpPr txBox="1">
                <a:spLocks noRot="1" noChangeAspect="1" noMove="1" noResize="1" noEditPoints="1" noAdjustHandles="1" noChangeArrowheads="1" noChangeShapeType="1" noTextEdit="1"/>
              </p:cNvSpPr>
              <p:nvPr/>
            </p:nvSpPr>
            <p:spPr>
              <a:xfrm>
                <a:off x="4969249" y="2328846"/>
                <a:ext cx="3408379" cy="425694"/>
              </a:xfrm>
              <a:prstGeom prst="rect">
                <a:avLst/>
              </a:prstGeom>
              <a:blipFill>
                <a:blip r:embed="rId4"/>
                <a:stretch>
                  <a:fillRect l="-894" b="-857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53" name="墨迹 52">
                <a:extLst>
                  <a:ext uri="{FF2B5EF4-FFF2-40B4-BE49-F238E27FC236}">
                    <a16:creationId xmlns:a16="http://schemas.microsoft.com/office/drawing/2014/main" id="{E3543026-3C72-41F0-9F67-A5C1CF767A5D}"/>
                  </a:ext>
                </a:extLst>
              </p14:cNvPr>
              <p14:cNvContentPartPr/>
              <p14:nvPr/>
            </p14:nvContentPartPr>
            <p14:xfrm>
              <a:off x="4459409" y="1847791"/>
              <a:ext cx="218670" cy="160735"/>
            </p14:xfrm>
          </p:contentPart>
        </mc:Choice>
        <mc:Fallback xmlns="">
          <p:pic>
            <p:nvPicPr>
              <p:cNvPr id="53" name="墨迹 52">
                <a:extLst>
                  <a:ext uri="{FF2B5EF4-FFF2-40B4-BE49-F238E27FC236}">
                    <a16:creationId xmlns:a16="http://schemas.microsoft.com/office/drawing/2014/main" id="{E3543026-3C72-41F0-9F67-A5C1CF767A5D}"/>
                  </a:ext>
                </a:extLst>
              </p:cNvPr>
              <p:cNvPicPr/>
              <p:nvPr/>
            </p:nvPicPr>
            <p:blipFill>
              <a:blip r:embed="rId6"/>
              <a:stretch>
                <a:fillRect/>
              </a:stretch>
            </p:blipFill>
            <p:spPr>
              <a:xfrm>
                <a:off x="4449714" y="1838104"/>
                <a:ext cx="238059" cy="18010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4" name="墨迹 53">
                <a:extLst>
                  <a:ext uri="{FF2B5EF4-FFF2-40B4-BE49-F238E27FC236}">
                    <a16:creationId xmlns:a16="http://schemas.microsoft.com/office/drawing/2014/main" id="{F1B4D2BE-33ED-40CC-9D7E-4314500BD62B}"/>
                  </a:ext>
                </a:extLst>
              </p14:cNvPr>
              <p14:cNvContentPartPr/>
              <p14:nvPr/>
            </p14:nvContentPartPr>
            <p14:xfrm>
              <a:off x="4642378" y="1937088"/>
              <a:ext cx="140574" cy="111621"/>
            </p14:xfrm>
          </p:contentPart>
        </mc:Choice>
        <mc:Fallback xmlns="">
          <p:pic>
            <p:nvPicPr>
              <p:cNvPr id="54" name="墨迹 53">
                <a:extLst>
                  <a:ext uri="{FF2B5EF4-FFF2-40B4-BE49-F238E27FC236}">
                    <a16:creationId xmlns:a16="http://schemas.microsoft.com/office/drawing/2014/main" id="{F1B4D2BE-33ED-40CC-9D7E-4314500BD62B}"/>
                  </a:ext>
                </a:extLst>
              </p:cNvPr>
              <p:cNvPicPr/>
              <p:nvPr/>
            </p:nvPicPr>
            <p:blipFill>
              <a:blip r:embed="rId8"/>
              <a:stretch>
                <a:fillRect/>
              </a:stretch>
            </p:blipFill>
            <p:spPr>
              <a:xfrm>
                <a:off x="4632696" y="1927428"/>
                <a:ext cx="159939" cy="1309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墨迹 54">
                <a:extLst>
                  <a:ext uri="{FF2B5EF4-FFF2-40B4-BE49-F238E27FC236}">
                    <a16:creationId xmlns:a16="http://schemas.microsoft.com/office/drawing/2014/main" id="{BF00BCA9-2B5C-4C41-8858-D883BAD097BA}"/>
                  </a:ext>
                </a:extLst>
              </p14:cNvPr>
              <p14:cNvContentPartPr/>
              <p14:nvPr/>
            </p14:nvContentPartPr>
            <p14:xfrm>
              <a:off x="4994928" y="1937088"/>
              <a:ext cx="153962" cy="102692"/>
            </p14:xfrm>
          </p:contentPart>
        </mc:Choice>
        <mc:Fallback xmlns="">
          <p:pic>
            <p:nvPicPr>
              <p:cNvPr id="55" name="墨迹 54">
                <a:extLst>
                  <a:ext uri="{FF2B5EF4-FFF2-40B4-BE49-F238E27FC236}">
                    <a16:creationId xmlns:a16="http://schemas.microsoft.com/office/drawing/2014/main" id="{BF00BCA9-2B5C-4C41-8858-D883BAD097BA}"/>
                  </a:ext>
                </a:extLst>
              </p:cNvPr>
              <p:cNvPicPr/>
              <p:nvPr/>
            </p:nvPicPr>
            <p:blipFill>
              <a:blip r:embed="rId10"/>
              <a:stretch>
                <a:fillRect/>
              </a:stretch>
            </p:blipFill>
            <p:spPr>
              <a:xfrm>
                <a:off x="4985238" y="1927427"/>
                <a:ext cx="173342" cy="12201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墨迹 55">
                <a:extLst>
                  <a:ext uri="{FF2B5EF4-FFF2-40B4-BE49-F238E27FC236}">
                    <a16:creationId xmlns:a16="http://schemas.microsoft.com/office/drawing/2014/main" id="{FD11313A-1BD5-4442-98C9-74D0F00B1BEC}"/>
                  </a:ext>
                </a:extLst>
              </p14:cNvPr>
              <p14:cNvContentPartPr/>
              <p14:nvPr/>
            </p14:nvContentPartPr>
            <p14:xfrm>
              <a:off x="5182360" y="1928159"/>
              <a:ext cx="87022" cy="107156"/>
            </p14:xfrm>
          </p:contentPart>
        </mc:Choice>
        <mc:Fallback xmlns="">
          <p:pic>
            <p:nvPicPr>
              <p:cNvPr id="56" name="墨迹 55">
                <a:extLst>
                  <a:ext uri="{FF2B5EF4-FFF2-40B4-BE49-F238E27FC236}">
                    <a16:creationId xmlns:a16="http://schemas.microsoft.com/office/drawing/2014/main" id="{FD11313A-1BD5-4442-98C9-74D0F00B1BEC}"/>
                  </a:ext>
                </a:extLst>
              </p:cNvPr>
              <p:cNvPicPr/>
              <p:nvPr/>
            </p:nvPicPr>
            <p:blipFill>
              <a:blip r:embed="rId12"/>
              <a:stretch>
                <a:fillRect/>
              </a:stretch>
            </p:blipFill>
            <p:spPr>
              <a:xfrm>
                <a:off x="5172691" y="1918483"/>
                <a:ext cx="106360"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墨迹 56">
                <a:extLst>
                  <a:ext uri="{FF2B5EF4-FFF2-40B4-BE49-F238E27FC236}">
                    <a16:creationId xmlns:a16="http://schemas.microsoft.com/office/drawing/2014/main" id="{B65B538D-6FFB-4CE8-81D5-C6369DD19EB3}"/>
                  </a:ext>
                </a:extLst>
              </p14:cNvPr>
              <p14:cNvContentPartPr/>
              <p14:nvPr/>
            </p14:nvContentPartPr>
            <p14:xfrm>
              <a:off x="5267151" y="1919229"/>
              <a:ext cx="191895" cy="120551"/>
            </p14:xfrm>
          </p:contentPart>
        </mc:Choice>
        <mc:Fallback xmlns="">
          <p:pic>
            <p:nvPicPr>
              <p:cNvPr id="57" name="墨迹 56">
                <a:extLst>
                  <a:ext uri="{FF2B5EF4-FFF2-40B4-BE49-F238E27FC236}">
                    <a16:creationId xmlns:a16="http://schemas.microsoft.com/office/drawing/2014/main" id="{B65B538D-6FFB-4CE8-81D5-C6369DD19EB3}"/>
                  </a:ext>
                </a:extLst>
              </p:cNvPr>
              <p:cNvPicPr/>
              <p:nvPr/>
            </p:nvPicPr>
            <p:blipFill>
              <a:blip r:embed="rId14"/>
              <a:stretch>
                <a:fillRect/>
              </a:stretch>
            </p:blipFill>
            <p:spPr>
              <a:xfrm>
                <a:off x="5257467" y="1909542"/>
                <a:ext cx="211264" cy="13992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墨迹 57">
                <a:extLst>
                  <a:ext uri="{FF2B5EF4-FFF2-40B4-BE49-F238E27FC236}">
                    <a16:creationId xmlns:a16="http://schemas.microsoft.com/office/drawing/2014/main" id="{5EECB281-40FE-415A-A4F4-D3C63ADEF57D}"/>
                  </a:ext>
                </a:extLst>
              </p14:cNvPr>
              <p14:cNvContentPartPr/>
              <p14:nvPr/>
            </p14:nvContentPartPr>
            <p14:xfrm>
              <a:off x="5490284" y="1912532"/>
              <a:ext cx="229827" cy="113853"/>
            </p14:xfrm>
          </p:contentPart>
        </mc:Choice>
        <mc:Fallback xmlns="">
          <p:pic>
            <p:nvPicPr>
              <p:cNvPr id="58" name="墨迹 57">
                <a:extLst>
                  <a:ext uri="{FF2B5EF4-FFF2-40B4-BE49-F238E27FC236}">
                    <a16:creationId xmlns:a16="http://schemas.microsoft.com/office/drawing/2014/main" id="{5EECB281-40FE-415A-A4F4-D3C63ADEF57D}"/>
                  </a:ext>
                </a:extLst>
              </p:cNvPr>
              <p:cNvPicPr/>
              <p:nvPr/>
            </p:nvPicPr>
            <p:blipFill>
              <a:blip r:embed="rId16"/>
              <a:stretch>
                <a:fillRect/>
              </a:stretch>
            </p:blipFill>
            <p:spPr>
              <a:xfrm>
                <a:off x="5480588" y="1902865"/>
                <a:ext cx="249219" cy="13318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4" name="墨迹 73">
                <a:extLst>
                  <a:ext uri="{FF2B5EF4-FFF2-40B4-BE49-F238E27FC236}">
                    <a16:creationId xmlns:a16="http://schemas.microsoft.com/office/drawing/2014/main" id="{EDE3FB7F-A763-45E0-AC9A-6BC2231C0549}"/>
                  </a:ext>
                </a:extLst>
              </p14:cNvPr>
              <p14:cNvContentPartPr/>
              <p14:nvPr/>
            </p14:nvContentPartPr>
            <p14:xfrm>
              <a:off x="5700029" y="1914764"/>
              <a:ext cx="100410" cy="107156"/>
            </p14:xfrm>
          </p:contentPart>
        </mc:Choice>
        <mc:Fallback xmlns="">
          <p:pic>
            <p:nvPicPr>
              <p:cNvPr id="74" name="墨迹 73">
                <a:extLst>
                  <a:ext uri="{FF2B5EF4-FFF2-40B4-BE49-F238E27FC236}">
                    <a16:creationId xmlns:a16="http://schemas.microsoft.com/office/drawing/2014/main" id="{EDE3FB7F-A763-45E0-AC9A-6BC2231C0549}"/>
                  </a:ext>
                </a:extLst>
              </p:cNvPr>
              <p:cNvPicPr/>
              <p:nvPr/>
            </p:nvPicPr>
            <p:blipFill>
              <a:blip r:embed="rId18"/>
              <a:stretch>
                <a:fillRect/>
              </a:stretch>
            </p:blipFill>
            <p:spPr>
              <a:xfrm>
                <a:off x="5690347" y="1905088"/>
                <a:ext cx="119775"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5" name="墨迹 74">
                <a:extLst>
                  <a:ext uri="{FF2B5EF4-FFF2-40B4-BE49-F238E27FC236}">
                    <a16:creationId xmlns:a16="http://schemas.microsoft.com/office/drawing/2014/main" id="{10E3D289-05FB-4A3F-AC2A-7E86E001A511}"/>
                  </a:ext>
                </a:extLst>
              </p14:cNvPr>
              <p14:cNvContentPartPr/>
              <p14:nvPr/>
            </p14:nvContentPartPr>
            <p14:xfrm>
              <a:off x="5954401" y="1932624"/>
              <a:ext cx="124955" cy="22324"/>
            </p14:xfrm>
          </p:contentPart>
        </mc:Choice>
        <mc:Fallback xmlns="">
          <p:pic>
            <p:nvPicPr>
              <p:cNvPr id="75" name="墨迹 74">
                <a:extLst>
                  <a:ext uri="{FF2B5EF4-FFF2-40B4-BE49-F238E27FC236}">
                    <a16:creationId xmlns:a16="http://schemas.microsoft.com/office/drawing/2014/main" id="{10E3D289-05FB-4A3F-AC2A-7E86E001A511}"/>
                  </a:ext>
                </a:extLst>
              </p:cNvPr>
              <p:cNvPicPr/>
              <p:nvPr/>
            </p:nvPicPr>
            <p:blipFill>
              <a:blip r:embed="rId20"/>
              <a:stretch>
                <a:fillRect/>
              </a:stretch>
            </p:blipFill>
            <p:spPr>
              <a:xfrm>
                <a:off x="5944734" y="1923206"/>
                <a:ext cx="144289" cy="41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0" name="墨迹 79">
                <a:extLst>
                  <a:ext uri="{FF2B5EF4-FFF2-40B4-BE49-F238E27FC236}">
                    <a16:creationId xmlns:a16="http://schemas.microsoft.com/office/drawing/2014/main" id="{0A0B861A-3C7A-4F6F-913C-0B8DABE3A29F}"/>
                  </a:ext>
                </a:extLst>
              </p14:cNvPr>
              <p14:cNvContentPartPr/>
              <p14:nvPr/>
            </p14:nvContentPartPr>
            <p14:xfrm>
              <a:off x="5996796" y="1910299"/>
              <a:ext cx="15620" cy="107157"/>
            </p14:xfrm>
          </p:contentPart>
        </mc:Choice>
        <mc:Fallback xmlns="">
          <p:pic>
            <p:nvPicPr>
              <p:cNvPr id="80" name="墨迹 79">
                <a:extLst>
                  <a:ext uri="{FF2B5EF4-FFF2-40B4-BE49-F238E27FC236}">
                    <a16:creationId xmlns:a16="http://schemas.microsoft.com/office/drawing/2014/main" id="{0A0B861A-3C7A-4F6F-913C-0B8DABE3A29F}"/>
                  </a:ext>
                </a:extLst>
              </p:cNvPr>
              <p:cNvPicPr/>
              <p:nvPr/>
            </p:nvPicPr>
            <p:blipFill>
              <a:blip r:embed="rId22"/>
              <a:stretch>
                <a:fillRect/>
              </a:stretch>
            </p:blipFill>
            <p:spPr>
              <a:xfrm>
                <a:off x="5987424" y="1900623"/>
                <a:ext cx="34364" cy="12651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1" name="墨迹 80">
                <a:extLst>
                  <a:ext uri="{FF2B5EF4-FFF2-40B4-BE49-F238E27FC236}">
                    <a16:creationId xmlns:a16="http://schemas.microsoft.com/office/drawing/2014/main" id="{66AA8D77-C0A2-43C9-A13F-F795E5D8841B}"/>
                  </a:ext>
                </a:extLst>
              </p14:cNvPr>
              <p14:cNvContentPartPr/>
              <p14:nvPr/>
            </p14:nvContentPartPr>
            <p14:xfrm>
              <a:off x="6061505" y="1879045"/>
              <a:ext cx="78097" cy="138411"/>
            </p14:xfrm>
          </p:contentPart>
        </mc:Choice>
        <mc:Fallback xmlns="">
          <p:pic>
            <p:nvPicPr>
              <p:cNvPr id="81" name="墨迹 80">
                <a:extLst>
                  <a:ext uri="{FF2B5EF4-FFF2-40B4-BE49-F238E27FC236}">
                    <a16:creationId xmlns:a16="http://schemas.microsoft.com/office/drawing/2014/main" id="{66AA8D77-C0A2-43C9-A13F-F795E5D8841B}"/>
                  </a:ext>
                </a:extLst>
              </p:cNvPr>
              <p:cNvPicPr/>
              <p:nvPr/>
            </p:nvPicPr>
            <p:blipFill>
              <a:blip r:embed="rId24"/>
              <a:stretch>
                <a:fillRect/>
              </a:stretch>
            </p:blipFill>
            <p:spPr>
              <a:xfrm>
                <a:off x="6051832" y="1869363"/>
                <a:ext cx="97442" cy="15777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2" name="墨迹 81">
                <a:extLst>
                  <a:ext uri="{FF2B5EF4-FFF2-40B4-BE49-F238E27FC236}">
                    <a16:creationId xmlns:a16="http://schemas.microsoft.com/office/drawing/2014/main" id="{C603A06E-B50F-41D6-ABBF-7AB9A198D70A}"/>
                  </a:ext>
                </a:extLst>
              </p14:cNvPr>
              <p14:cNvContentPartPr/>
              <p14:nvPr/>
            </p14:nvContentPartPr>
            <p14:xfrm>
              <a:off x="6150758" y="1932624"/>
              <a:ext cx="66940" cy="93761"/>
            </p14:xfrm>
          </p:contentPart>
        </mc:Choice>
        <mc:Fallback xmlns="">
          <p:pic>
            <p:nvPicPr>
              <p:cNvPr id="82" name="墨迹 81">
                <a:extLst>
                  <a:ext uri="{FF2B5EF4-FFF2-40B4-BE49-F238E27FC236}">
                    <a16:creationId xmlns:a16="http://schemas.microsoft.com/office/drawing/2014/main" id="{C603A06E-B50F-41D6-ABBF-7AB9A198D70A}"/>
                  </a:ext>
                </a:extLst>
              </p:cNvPr>
              <p:cNvPicPr/>
              <p:nvPr/>
            </p:nvPicPr>
            <p:blipFill>
              <a:blip r:embed="rId26"/>
              <a:stretch>
                <a:fillRect/>
              </a:stretch>
            </p:blipFill>
            <p:spPr>
              <a:xfrm>
                <a:off x="6141093" y="1922962"/>
                <a:ext cx="86270" cy="11308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3" name="墨迹 82">
                <a:extLst>
                  <a:ext uri="{FF2B5EF4-FFF2-40B4-BE49-F238E27FC236}">
                    <a16:creationId xmlns:a16="http://schemas.microsoft.com/office/drawing/2014/main" id="{AA6E92E3-AF00-458A-AAFE-76E27BD7CAA7}"/>
                  </a:ext>
                </a:extLst>
              </p14:cNvPr>
              <p14:cNvContentPartPr/>
              <p14:nvPr/>
            </p14:nvContentPartPr>
            <p14:xfrm>
              <a:off x="6422981" y="1865651"/>
              <a:ext cx="151731" cy="165199"/>
            </p14:xfrm>
          </p:contentPart>
        </mc:Choice>
        <mc:Fallback xmlns="">
          <p:pic>
            <p:nvPicPr>
              <p:cNvPr id="83" name="墨迹 82">
                <a:extLst>
                  <a:ext uri="{FF2B5EF4-FFF2-40B4-BE49-F238E27FC236}">
                    <a16:creationId xmlns:a16="http://schemas.microsoft.com/office/drawing/2014/main" id="{AA6E92E3-AF00-458A-AAFE-76E27BD7CAA7}"/>
                  </a:ext>
                </a:extLst>
              </p:cNvPr>
              <p:cNvPicPr/>
              <p:nvPr/>
            </p:nvPicPr>
            <p:blipFill>
              <a:blip r:embed="rId28"/>
              <a:stretch>
                <a:fillRect/>
              </a:stretch>
            </p:blipFill>
            <p:spPr>
              <a:xfrm>
                <a:off x="6413296" y="1855955"/>
                <a:ext cx="171101" cy="184592"/>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4" name="墨迹 83">
                <a:extLst>
                  <a:ext uri="{FF2B5EF4-FFF2-40B4-BE49-F238E27FC236}">
                    <a16:creationId xmlns:a16="http://schemas.microsoft.com/office/drawing/2014/main" id="{2A14D9C2-06D2-4CFA-80CF-F818C0EDF6B0}"/>
                  </a:ext>
                </a:extLst>
              </p14:cNvPr>
              <p14:cNvContentPartPr/>
              <p14:nvPr/>
            </p14:nvContentPartPr>
            <p14:xfrm>
              <a:off x="6579174" y="1887975"/>
              <a:ext cx="2232" cy="29022"/>
            </p14:xfrm>
          </p:contentPart>
        </mc:Choice>
        <mc:Fallback xmlns="">
          <p:pic>
            <p:nvPicPr>
              <p:cNvPr id="84" name="墨迹 83">
                <a:extLst>
                  <a:ext uri="{FF2B5EF4-FFF2-40B4-BE49-F238E27FC236}">
                    <a16:creationId xmlns:a16="http://schemas.microsoft.com/office/drawing/2014/main" id="{2A14D9C2-06D2-4CFA-80CF-F818C0EDF6B0}"/>
                  </a:ext>
                </a:extLst>
              </p:cNvPr>
              <p:cNvPicPr/>
              <p:nvPr/>
            </p:nvPicPr>
            <p:blipFill>
              <a:blip r:embed="rId30"/>
              <a:stretch>
                <a:fillRect/>
              </a:stretch>
            </p:blipFill>
            <p:spPr>
              <a:xfrm>
                <a:off x="6571641" y="1878419"/>
                <a:ext cx="17019" cy="4813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5" name="墨迹 84">
                <a:extLst>
                  <a:ext uri="{FF2B5EF4-FFF2-40B4-BE49-F238E27FC236}">
                    <a16:creationId xmlns:a16="http://schemas.microsoft.com/office/drawing/2014/main" id="{89E3D920-F3D7-42BA-9D92-461F745E54ED}"/>
                  </a:ext>
                </a:extLst>
              </p14:cNvPr>
              <p14:cNvContentPartPr/>
              <p14:nvPr/>
            </p14:nvContentPartPr>
            <p14:xfrm>
              <a:off x="6605951" y="1901370"/>
              <a:ext cx="80328" cy="129480"/>
            </p14:xfrm>
          </p:contentPart>
        </mc:Choice>
        <mc:Fallback xmlns="">
          <p:pic>
            <p:nvPicPr>
              <p:cNvPr id="85" name="墨迹 84">
                <a:extLst>
                  <a:ext uri="{FF2B5EF4-FFF2-40B4-BE49-F238E27FC236}">
                    <a16:creationId xmlns:a16="http://schemas.microsoft.com/office/drawing/2014/main" id="{89E3D920-F3D7-42BA-9D92-461F745E54ED}"/>
                  </a:ext>
                </a:extLst>
              </p:cNvPr>
              <p:cNvPicPr/>
              <p:nvPr/>
            </p:nvPicPr>
            <p:blipFill>
              <a:blip r:embed="rId32"/>
              <a:stretch>
                <a:fillRect/>
              </a:stretch>
            </p:blipFill>
            <p:spPr>
              <a:xfrm>
                <a:off x="6596312" y="1891686"/>
                <a:ext cx="99607" cy="148848"/>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6" name="墨迹 85">
                <a:extLst>
                  <a:ext uri="{FF2B5EF4-FFF2-40B4-BE49-F238E27FC236}">
                    <a16:creationId xmlns:a16="http://schemas.microsoft.com/office/drawing/2014/main" id="{9DB9D33A-E772-4CD4-916C-ACE1B809B933}"/>
                  </a:ext>
                </a:extLst>
              </p14:cNvPr>
              <p14:cNvContentPartPr/>
              <p14:nvPr/>
            </p14:nvContentPartPr>
            <p14:xfrm>
              <a:off x="6690741" y="1950483"/>
              <a:ext cx="87022" cy="13394"/>
            </p14:xfrm>
          </p:contentPart>
        </mc:Choice>
        <mc:Fallback xmlns="">
          <p:pic>
            <p:nvPicPr>
              <p:cNvPr id="86" name="墨迹 85">
                <a:extLst>
                  <a:ext uri="{FF2B5EF4-FFF2-40B4-BE49-F238E27FC236}">
                    <a16:creationId xmlns:a16="http://schemas.microsoft.com/office/drawing/2014/main" id="{9DB9D33A-E772-4CD4-916C-ACE1B809B933}"/>
                  </a:ext>
                </a:extLst>
              </p:cNvPr>
              <p:cNvPicPr/>
              <p:nvPr/>
            </p:nvPicPr>
            <p:blipFill>
              <a:blip r:embed="rId34"/>
              <a:stretch>
                <a:fillRect/>
              </a:stretch>
            </p:blipFill>
            <p:spPr>
              <a:xfrm>
                <a:off x="6681072" y="1941210"/>
                <a:ext cx="106360" cy="319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7" name="墨迹 86">
                <a:extLst>
                  <a:ext uri="{FF2B5EF4-FFF2-40B4-BE49-F238E27FC236}">
                    <a16:creationId xmlns:a16="http://schemas.microsoft.com/office/drawing/2014/main" id="{42CF6EDD-F075-4766-A7E3-8B12B737B45A}"/>
                  </a:ext>
                </a:extLst>
              </p14:cNvPr>
              <p14:cNvContentPartPr/>
              <p14:nvPr/>
            </p14:nvContentPartPr>
            <p14:xfrm>
              <a:off x="6735368" y="1910299"/>
              <a:ext cx="17850" cy="125016"/>
            </p14:xfrm>
          </p:contentPart>
        </mc:Choice>
        <mc:Fallback xmlns="">
          <p:pic>
            <p:nvPicPr>
              <p:cNvPr id="87" name="墨迹 86">
                <a:extLst>
                  <a:ext uri="{FF2B5EF4-FFF2-40B4-BE49-F238E27FC236}">
                    <a16:creationId xmlns:a16="http://schemas.microsoft.com/office/drawing/2014/main" id="{42CF6EDD-F075-4766-A7E3-8B12B737B45A}"/>
                  </a:ext>
                </a:extLst>
              </p:cNvPr>
              <p:cNvPicPr/>
              <p:nvPr/>
            </p:nvPicPr>
            <p:blipFill>
              <a:blip r:embed="rId36"/>
              <a:stretch>
                <a:fillRect/>
              </a:stretch>
            </p:blipFill>
            <p:spPr>
              <a:xfrm>
                <a:off x="6725918" y="1900627"/>
                <a:ext cx="36750" cy="14435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8" name="墨迹 87">
                <a:extLst>
                  <a:ext uri="{FF2B5EF4-FFF2-40B4-BE49-F238E27FC236}">
                    <a16:creationId xmlns:a16="http://schemas.microsoft.com/office/drawing/2014/main" id="{1EC4524F-AC66-4B5F-9DA0-E50858226A4D}"/>
                  </a:ext>
                </a:extLst>
              </p14:cNvPr>
              <p14:cNvContentPartPr/>
              <p14:nvPr/>
            </p14:nvContentPartPr>
            <p14:xfrm>
              <a:off x="6771069" y="1941553"/>
              <a:ext cx="104872" cy="84832"/>
            </p14:xfrm>
          </p:contentPart>
        </mc:Choice>
        <mc:Fallback xmlns="">
          <p:pic>
            <p:nvPicPr>
              <p:cNvPr id="88" name="墨迹 87">
                <a:extLst>
                  <a:ext uri="{FF2B5EF4-FFF2-40B4-BE49-F238E27FC236}">
                    <a16:creationId xmlns:a16="http://schemas.microsoft.com/office/drawing/2014/main" id="{1EC4524F-AC66-4B5F-9DA0-E50858226A4D}"/>
                  </a:ext>
                </a:extLst>
              </p:cNvPr>
              <p:cNvPicPr/>
              <p:nvPr/>
            </p:nvPicPr>
            <p:blipFill>
              <a:blip r:embed="rId38"/>
              <a:stretch>
                <a:fillRect/>
              </a:stretch>
            </p:blipFill>
            <p:spPr>
              <a:xfrm>
                <a:off x="6761405" y="1931889"/>
                <a:ext cx="124200" cy="10416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9" name="墨迹 88">
                <a:extLst>
                  <a:ext uri="{FF2B5EF4-FFF2-40B4-BE49-F238E27FC236}">
                    <a16:creationId xmlns:a16="http://schemas.microsoft.com/office/drawing/2014/main" id="{776FC2C1-28E2-4332-BF05-26C05874D12F}"/>
                  </a:ext>
                </a:extLst>
              </p14:cNvPr>
              <p14:cNvContentPartPr/>
              <p14:nvPr/>
            </p14:nvContentPartPr>
            <p14:xfrm>
              <a:off x="6887098" y="1932624"/>
              <a:ext cx="60246" cy="93761"/>
            </p14:xfrm>
          </p:contentPart>
        </mc:Choice>
        <mc:Fallback xmlns="">
          <p:pic>
            <p:nvPicPr>
              <p:cNvPr id="89" name="墨迹 88">
                <a:extLst>
                  <a:ext uri="{FF2B5EF4-FFF2-40B4-BE49-F238E27FC236}">
                    <a16:creationId xmlns:a16="http://schemas.microsoft.com/office/drawing/2014/main" id="{776FC2C1-28E2-4332-BF05-26C05874D12F}"/>
                  </a:ext>
                </a:extLst>
              </p:cNvPr>
              <p:cNvPicPr/>
              <p:nvPr/>
            </p:nvPicPr>
            <p:blipFill>
              <a:blip r:embed="rId40"/>
              <a:stretch>
                <a:fillRect/>
              </a:stretch>
            </p:blipFill>
            <p:spPr>
              <a:xfrm>
                <a:off x="6877473" y="1922962"/>
                <a:ext cx="79496" cy="11308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0" name="墨迹 89">
                <a:extLst>
                  <a:ext uri="{FF2B5EF4-FFF2-40B4-BE49-F238E27FC236}">
                    <a16:creationId xmlns:a16="http://schemas.microsoft.com/office/drawing/2014/main" id="{C2134770-7622-4F23-9E99-7201EFBF04E4}"/>
                  </a:ext>
                </a:extLst>
              </p14:cNvPr>
              <p14:cNvContentPartPr/>
              <p14:nvPr/>
            </p14:nvContentPartPr>
            <p14:xfrm>
              <a:off x="6985277" y="1928159"/>
              <a:ext cx="60246" cy="98226"/>
            </p14:xfrm>
          </p:contentPart>
        </mc:Choice>
        <mc:Fallback xmlns="">
          <p:pic>
            <p:nvPicPr>
              <p:cNvPr id="90" name="墨迹 89">
                <a:extLst>
                  <a:ext uri="{FF2B5EF4-FFF2-40B4-BE49-F238E27FC236}">
                    <a16:creationId xmlns:a16="http://schemas.microsoft.com/office/drawing/2014/main" id="{C2134770-7622-4F23-9E99-7201EFBF04E4}"/>
                  </a:ext>
                </a:extLst>
              </p:cNvPr>
              <p:cNvPicPr/>
              <p:nvPr/>
            </p:nvPicPr>
            <p:blipFill>
              <a:blip r:embed="rId42"/>
              <a:stretch>
                <a:fillRect/>
              </a:stretch>
            </p:blipFill>
            <p:spPr>
              <a:xfrm>
                <a:off x="6975652" y="1918480"/>
                <a:ext cx="79496" cy="11758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1" name="墨迹 90">
                <a:extLst>
                  <a:ext uri="{FF2B5EF4-FFF2-40B4-BE49-F238E27FC236}">
                    <a16:creationId xmlns:a16="http://schemas.microsoft.com/office/drawing/2014/main" id="{A0AC811A-6CF0-4744-BFC3-205B28896AD2}"/>
                  </a:ext>
                </a:extLst>
              </p14:cNvPr>
              <p14:cNvContentPartPr/>
              <p14:nvPr/>
            </p14:nvContentPartPr>
            <p14:xfrm>
              <a:off x="7065605" y="1937088"/>
              <a:ext cx="73634" cy="84832"/>
            </p14:xfrm>
          </p:contentPart>
        </mc:Choice>
        <mc:Fallback xmlns="">
          <p:pic>
            <p:nvPicPr>
              <p:cNvPr id="91" name="墨迹 90">
                <a:extLst>
                  <a:ext uri="{FF2B5EF4-FFF2-40B4-BE49-F238E27FC236}">
                    <a16:creationId xmlns:a16="http://schemas.microsoft.com/office/drawing/2014/main" id="{A0AC811A-6CF0-4744-BFC3-205B28896AD2}"/>
                  </a:ext>
                </a:extLst>
              </p:cNvPr>
              <p:cNvPicPr/>
              <p:nvPr/>
            </p:nvPicPr>
            <p:blipFill>
              <a:blip r:embed="rId44"/>
              <a:stretch>
                <a:fillRect/>
              </a:stretch>
            </p:blipFill>
            <p:spPr>
              <a:xfrm>
                <a:off x="7055954" y="1927424"/>
                <a:ext cx="92936" cy="104161"/>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2" name="墨迹 91">
                <a:extLst>
                  <a:ext uri="{FF2B5EF4-FFF2-40B4-BE49-F238E27FC236}">
                    <a16:creationId xmlns:a16="http://schemas.microsoft.com/office/drawing/2014/main" id="{1257C7CE-B3A6-4626-A736-5F812B07A6BD}"/>
                  </a:ext>
                </a:extLst>
              </p14:cNvPr>
              <p14:cNvContentPartPr/>
              <p14:nvPr/>
            </p14:nvContentPartPr>
            <p14:xfrm>
              <a:off x="7315514" y="1847791"/>
              <a:ext cx="17851" cy="165200"/>
            </p14:xfrm>
          </p:contentPart>
        </mc:Choice>
        <mc:Fallback xmlns="">
          <p:pic>
            <p:nvPicPr>
              <p:cNvPr id="92" name="墨迹 91">
                <a:extLst>
                  <a:ext uri="{FF2B5EF4-FFF2-40B4-BE49-F238E27FC236}">
                    <a16:creationId xmlns:a16="http://schemas.microsoft.com/office/drawing/2014/main" id="{1257C7CE-B3A6-4626-A736-5F812B07A6BD}"/>
                  </a:ext>
                </a:extLst>
              </p:cNvPr>
              <p:cNvPicPr/>
              <p:nvPr/>
            </p:nvPicPr>
            <p:blipFill>
              <a:blip r:embed="rId46"/>
              <a:stretch>
                <a:fillRect/>
              </a:stretch>
            </p:blipFill>
            <p:spPr>
              <a:xfrm>
                <a:off x="7306063" y="1838094"/>
                <a:ext cx="36752" cy="18459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3" name="墨迹 92">
                <a:extLst>
                  <a:ext uri="{FF2B5EF4-FFF2-40B4-BE49-F238E27FC236}">
                    <a16:creationId xmlns:a16="http://schemas.microsoft.com/office/drawing/2014/main" id="{DFB4051B-1E97-445E-8432-C9D5756FC12C}"/>
                  </a:ext>
                </a:extLst>
              </p14:cNvPr>
              <p14:cNvContentPartPr/>
              <p14:nvPr/>
            </p14:nvContentPartPr>
            <p14:xfrm>
              <a:off x="7324439" y="1914764"/>
              <a:ext cx="53552" cy="107156"/>
            </p14:xfrm>
          </p:contentPart>
        </mc:Choice>
        <mc:Fallback xmlns="">
          <p:pic>
            <p:nvPicPr>
              <p:cNvPr id="93" name="墨迹 92">
                <a:extLst>
                  <a:ext uri="{FF2B5EF4-FFF2-40B4-BE49-F238E27FC236}">
                    <a16:creationId xmlns:a16="http://schemas.microsoft.com/office/drawing/2014/main" id="{DFB4051B-1E97-445E-8432-C9D5756FC12C}"/>
                  </a:ext>
                </a:extLst>
              </p:cNvPr>
              <p:cNvPicPr/>
              <p:nvPr/>
            </p:nvPicPr>
            <p:blipFill>
              <a:blip r:embed="rId48"/>
              <a:stretch>
                <a:fillRect/>
              </a:stretch>
            </p:blipFill>
            <p:spPr>
              <a:xfrm>
                <a:off x="7314800" y="1905088"/>
                <a:ext cx="72831"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4" name="墨迹 93">
                <a:extLst>
                  <a:ext uri="{FF2B5EF4-FFF2-40B4-BE49-F238E27FC236}">
                    <a16:creationId xmlns:a16="http://schemas.microsoft.com/office/drawing/2014/main" id="{B29AFAFE-ECC2-431E-9290-94515DE36751}"/>
                  </a:ext>
                </a:extLst>
              </p14:cNvPr>
              <p14:cNvContentPartPr/>
              <p14:nvPr/>
            </p14:nvContentPartPr>
            <p14:xfrm>
              <a:off x="7395842" y="1928159"/>
              <a:ext cx="78097" cy="89297"/>
            </p14:xfrm>
          </p:contentPart>
        </mc:Choice>
        <mc:Fallback xmlns="">
          <p:pic>
            <p:nvPicPr>
              <p:cNvPr id="94" name="墨迹 93">
                <a:extLst>
                  <a:ext uri="{FF2B5EF4-FFF2-40B4-BE49-F238E27FC236}">
                    <a16:creationId xmlns:a16="http://schemas.microsoft.com/office/drawing/2014/main" id="{B29AFAFE-ECC2-431E-9290-94515DE36751}"/>
                  </a:ext>
                </a:extLst>
              </p:cNvPr>
              <p:cNvPicPr/>
              <p:nvPr/>
            </p:nvPicPr>
            <p:blipFill>
              <a:blip r:embed="rId50"/>
              <a:stretch>
                <a:fillRect/>
              </a:stretch>
            </p:blipFill>
            <p:spPr>
              <a:xfrm>
                <a:off x="7386169" y="1918515"/>
                <a:ext cx="97442"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5" name="墨迹 94">
                <a:extLst>
                  <a:ext uri="{FF2B5EF4-FFF2-40B4-BE49-F238E27FC236}">
                    <a16:creationId xmlns:a16="http://schemas.microsoft.com/office/drawing/2014/main" id="{1F4C5DCD-15ED-42E9-B9D9-461D487368C0}"/>
                  </a:ext>
                </a:extLst>
              </p14:cNvPr>
              <p14:cNvContentPartPr/>
              <p14:nvPr/>
            </p14:nvContentPartPr>
            <p14:xfrm>
              <a:off x="7476170" y="1912532"/>
              <a:ext cx="73634" cy="11162"/>
            </p14:xfrm>
          </p:contentPart>
        </mc:Choice>
        <mc:Fallback xmlns="">
          <p:pic>
            <p:nvPicPr>
              <p:cNvPr id="95" name="墨迹 94">
                <a:extLst>
                  <a:ext uri="{FF2B5EF4-FFF2-40B4-BE49-F238E27FC236}">
                    <a16:creationId xmlns:a16="http://schemas.microsoft.com/office/drawing/2014/main" id="{1F4C5DCD-15ED-42E9-B9D9-461D487368C0}"/>
                  </a:ext>
                </a:extLst>
              </p:cNvPr>
              <p:cNvPicPr/>
              <p:nvPr/>
            </p:nvPicPr>
            <p:blipFill>
              <a:blip r:embed="rId52"/>
              <a:stretch>
                <a:fillRect/>
              </a:stretch>
            </p:blipFill>
            <p:spPr>
              <a:xfrm>
                <a:off x="7466519" y="1903399"/>
                <a:ext cx="92936" cy="29427"/>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6" name="墨迹 95">
                <a:extLst>
                  <a:ext uri="{FF2B5EF4-FFF2-40B4-BE49-F238E27FC236}">
                    <a16:creationId xmlns:a16="http://schemas.microsoft.com/office/drawing/2014/main" id="{F6D2EBFB-ADA5-440F-8408-F522B5B81AC4}"/>
                  </a:ext>
                </a:extLst>
              </p14:cNvPr>
              <p14:cNvContentPartPr/>
              <p14:nvPr/>
            </p14:nvContentPartPr>
            <p14:xfrm>
              <a:off x="7502946" y="1892440"/>
              <a:ext cx="15619" cy="125016"/>
            </p14:xfrm>
          </p:contentPart>
        </mc:Choice>
        <mc:Fallback xmlns="">
          <p:pic>
            <p:nvPicPr>
              <p:cNvPr id="96" name="墨迹 95">
                <a:extLst>
                  <a:ext uri="{FF2B5EF4-FFF2-40B4-BE49-F238E27FC236}">
                    <a16:creationId xmlns:a16="http://schemas.microsoft.com/office/drawing/2014/main" id="{F6D2EBFB-ADA5-440F-8408-F522B5B81AC4}"/>
                  </a:ext>
                </a:extLst>
              </p:cNvPr>
              <p:cNvPicPr/>
              <p:nvPr/>
            </p:nvPicPr>
            <p:blipFill>
              <a:blip r:embed="rId54"/>
              <a:stretch>
                <a:fillRect/>
              </a:stretch>
            </p:blipFill>
            <p:spPr>
              <a:xfrm>
                <a:off x="7493575" y="1882768"/>
                <a:ext cx="34362" cy="14435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7" name="墨迹 96">
                <a:extLst>
                  <a:ext uri="{FF2B5EF4-FFF2-40B4-BE49-F238E27FC236}">
                    <a16:creationId xmlns:a16="http://schemas.microsoft.com/office/drawing/2014/main" id="{2D733594-E14C-4E67-8917-A3C5A48CD744}"/>
                  </a:ext>
                </a:extLst>
              </p14:cNvPr>
              <p14:cNvContentPartPr/>
              <p14:nvPr/>
            </p14:nvContentPartPr>
            <p14:xfrm>
              <a:off x="7560961" y="1910299"/>
              <a:ext cx="138342" cy="102692"/>
            </p14:xfrm>
          </p:contentPart>
        </mc:Choice>
        <mc:Fallback xmlns="">
          <p:pic>
            <p:nvPicPr>
              <p:cNvPr id="97" name="墨迹 96">
                <a:extLst>
                  <a:ext uri="{FF2B5EF4-FFF2-40B4-BE49-F238E27FC236}">
                    <a16:creationId xmlns:a16="http://schemas.microsoft.com/office/drawing/2014/main" id="{2D733594-E14C-4E67-8917-A3C5A48CD744}"/>
                  </a:ext>
                </a:extLst>
              </p:cNvPr>
              <p:cNvPicPr/>
              <p:nvPr/>
            </p:nvPicPr>
            <p:blipFill>
              <a:blip r:embed="rId56"/>
              <a:stretch>
                <a:fillRect/>
              </a:stretch>
            </p:blipFill>
            <p:spPr>
              <a:xfrm>
                <a:off x="7551284" y="1900638"/>
                <a:ext cx="157696" cy="122014"/>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8" name="墨迹 97">
                <a:extLst>
                  <a:ext uri="{FF2B5EF4-FFF2-40B4-BE49-F238E27FC236}">
                    <a16:creationId xmlns:a16="http://schemas.microsoft.com/office/drawing/2014/main" id="{32DF7BA0-2608-4952-8200-E245D02CB088}"/>
                  </a:ext>
                </a:extLst>
              </p14:cNvPr>
              <p14:cNvContentPartPr/>
              <p14:nvPr/>
            </p14:nvContentPartPr>
            <p14:xfrm>
              <a:off x="7703766" y="1923694"/>
              <a:ext cx="93716" cy="80367"/>
            </p14:xfrm>
          </p:contentPart>
        </mc:Choice>
        <mc:Fallback xmlns="">
          <p:pic>
            <p:nvPicPr>
              <p:cNvPr id="98" name="墨迹 97">
                <a:extLst>
                  <a:ext uri="{FF2B5EF4-FFF2-40B4-BE49-F238E27FC236}">
                    <a16:creationId xmlns:a16="http://schemas.microsoft.com/office/drawing/2014/main" id="{32DF7BA0-2608-4952-8200-E245D02CB088}"/>
                  </a:ext>
                </a:extLst>
              </p:cNvPr>
              <p:cNvPicPr/>
              <p:nvPr/>
            </p:nvPicPr>
            <p:blipFill>
              <a:blip r:embed="rId58"/>
              <a:stretch>
                <a:fillRect/>
              </a:stretch>
            </p:blipFill>
            <p:spPr>
              <a:xfrm>
                <a:off x="7694108" y="1914050"/>
                <a:ext cx="113032" cy="99655"/>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9" name="墨迹 98">
                <a:extLst>
                  <a:ext uri="{FF2B5EF4-FFF2-40B4-BE49-F238E27FC236}">
                    <a16:creationId xmlns:a16="http://schemas.microsoft.com/office/drawing/2014/main" id="{D0E9E896-3A09-4712-A0A0-5BB3BDDF67B6}"/>
                  </a:ext>
                </a:extLst>
              </p14:cNvPr>
              <p14:cNvContentPartPr/>
              <p14:nvPr/>
            </p14:nvContentPartPr>
            <p14:xfrm>
              <a:off x="7806407" y="1905834"/>
              <a:ext cx="214208" cy="93762"/>
            </p14:xfrm>
          </p:contentPart>
        </mc:Choice>
        <mc:Fallback xmlns="">
          <p:pic>
            <p:nvPicPr>
              <p:cNvPr id="99" name="墨迹 98">
                <a:extLst>
                  <a:ext uri="{FF2B5EF4-FFF2-40B4-BE49-F238E27FC236}">
                    <a16:creationId xmlns:a16="http://schemas.microsoft.com/office/drawing/2014/main" id="{D0E9E896-3A09-4712-A0A0-5BB3BDDF67B6}"/>
                  </a:ext>
                </a:extLst>
              </p:cNvPr>
              <p:cNvPicPr/>
              <p:nvPr/>
            </p:nvPicPr>
            <p:blipFill>
              <a:blip r:embed="rId60"/>
              <a:stretch>
                <a:fillRect/>
              </a:stretch>
            </p:blipFill>
            <p:spPr>
              <a:xfrm>
                <a:off x="7796719" y="1896172"/>
                <a:ext cx="233584" cy="11308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0" name="墨迹 99">
                <a:extLst>
                  <a:ext uri="{FF2B5EF4-FFF2-40B4-BE49-F238E27FC236}">
                    <a16:creationId xmlns:a16="http://schemas.microsoft.com/office/drawing/2014/main" id="{652F73FF-EBD6-492E-BDDC-CA87B78EB1AD}"/>
                  </a:ext>
                </a:extLst>
              </p14:cNvPr>
              <p14:cNvContentPartPr/>
              <p14:nvPr/>
            </p14:nvContentPartPr>
            <p14:xfrm>
              <a:off x="8203584" y="1908067"/>
              <a:ext cx="84791" cy="11162"/>
            </p14:xfrm>
          </p:contentPart>
        </mc:Choice>
        <mc:Fallback xmlns="">
          <p:pic>
            <p:nvPicPr>
              <p:cNvPr id="100" name="墨迹 99">
                <a:extLst>
                  <a:ext uri="{FF2B5EF4-FFF2-40B4-BE49-F238E27FC236}">
                    <a16:creationId xmlns:a16="http://schemas.microsoft.com/office/drawing/2014/main" id="{652F73FF-EBD6-492E-BDDC-CA87B78EB1AD}"/>
                  </a:ext>
                </a:extLst>
              </p:cNvPr>
              <p:cNvPicPr/>
              <p:nvPr/>
            </p:nvPicPr>
            <p:blipFill>
              <a:blip r:embed="rId62"/>
              <a:stretch>
                <a:fillRect/>
              </a:stretch>
            </p:blipFill>
            <p:spPr>
              <a:xfrm>
                <a:off x="8193924" y="1898934"/>
                <a:ext cx="104110" cy="29427"/>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1" name="墨迹 100">
                <a:extLst>
                  <a:ext uri="{FF2B5EF4-FFF2-40B4-BE49-F238E27FC236}">
                    <a16:creationId xmlns:a16="http://schemas.microsoft.com/office/drawing/2014/main" id="{A360487C-BB12-4776-9628-38CB38A958EF}"/>
                  </a:ext>
                </a:extLst>
              </p14:cNvPr>
              <p14:cNvContentPartPr/>
              <p14:nvPr/>
            </p14:nvContentPartPr>
            <p14:xfrm>
              <a:off x="8252674" y="1896905"/>
              <a:ext cx="13387" cy="102691"/>
            </p14:xfrm>
          </p:contentPart>
        </mc:Choice>
        <mc:Fallback xmlns="">
          <p:pic>
            <p:nvPicPr>
              <p:cNvPr id="101" name="墨迹 100">
                <a:extLst>
                  <a:ext uri="{FF2B5EF4-FFF2-40B4-BE49-F238E27FC236}">
                    <a16:creationId xmlns:a16="http://schemas.microsoft.com/office/drawing/2014/main" id="{A360487C-BB12-4776-9628-38CB38A958EF}"/>
                  </a:ext>
                </a:extLst>
              </p:cNvPr>
              <p:cNvPicPr/>
              <p:nvPr/>
            </p:nvPicPr>
            <p:blipFill>
              <a:blip r:embed="rId64"/>
              <a:stretch>
                <a:fillRect/>
              </a:stretch>
            </p:blipFill>
            <p:spPr>
              <a:xfrm>
                <a:off x="8243406" y="1887244"/>
                <a:ext cx="31923" cy="122013"/>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2" name="墨迹 101">
                <a:extLst>
                  <a:ext uri="{FF2B5EF4-FFF2-40B4-BE49-F238E27FC236}">
                    <a16:creationId xmlns:a16="http://schemas.microsoft.com/office/drawing/2014/main" id="{4D6C566D-B967-410C-A726-790B88C4B68C}"/>
                  </a:ext>
                </a:extLst>
              </p14:cNvPr>
              <p14:cNvContentPartPr/>
              <p14:nvPr/>
            </p14:nvContentPartPr>
            <p14:xfrm>
              <a:off x="8310688" y="1914764"/>
              <a:ext cx="133880" cy="89297"/>
            </p14:xfrm>
          </p:contentPart>
        </mc:Choice>
        <mc:Fallback xmlns="">
          <p:pic>
            <p:nvPicPr>
              <p:cNvPr id="102" name="墨迹 101">
                <a:extLst>
                  <a:ext uri="{FF2B5EF4-FFF2-40B4-BE49-F238E27FC236}">
                    <a16:creationId xmlns:a16="http://schemas.microsoft.com/office/drawing/2014/main" id="{4D6C566D-B967-410C-A726-790B88C4B68C}"/>
                  </a:ext>
                </a:extLst>
              </p:cNvPr>
              <p:cNvPicPr/>
              <p:nvPr/>
            </p:nvPicPr>
            <p:blipFill>
              <a:blip r:embed="rId66"/>
              <a:stretch>
                <a:fillRect/>
              </a:stretch>
            </p:blipFill>
            <p:spPr>
              <a:xfrm>
                <a:off x="8300997" y="1905120"/>
                <a:ext cx="153262"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3" name="墨迹 102">
                <a:extLst>
                  <a:ext uri="{FF2B5EF4-FFF2-40B4-BE49-F238E27FC236}">
                    <a16:creationId xmlns:a16="http://schemas.microsoft.com/office/drawing/2014/main" id="{695E7629-FA13-4DA9-9577-4F8964A0B89E}"/>
                  </a:ext>
                </a:extLst>
              </p14:cNvPr>
              <p14:cNvContentPartPr/>
              <p14:nvPr/>
            </p14:nvContentPartPr>
            <p14:xfrm>
              <a:off x="8466881" y="1919229"/>
              <a:ext cx="49089" cy="84832"/>
            </p14:xfrm>
          </p:contentPart>
        </mc:Choice>
        <mc:Fallback xmlns="">
          <p:pic>
            <p:nvPicPr>
              <p:cNvPr id="103" name="墨迹 102">
                <a:extLst>
                  <a:ext uri="{FF2B5EF4-FFF2-40B4-BE49-F238E27FC236}">
                    <a16:creationId xmlns:a16="http://schemas.microsoft.com/office/drawing/2014/main" id="{695E7629-FA13-4DA9-9577-4F8964A0B89E}"/>
                  </a:ext>
                </a:extLst>
              </p:cNvPr>
              <p:cNvPicPr/>
              <p:nvPr/>
            </p:nvPicPr>
            <p:blipFill>
              <a:blip r:embed="rId68"/>
              <a:stretch>
                <a:fillRect/>
              </a:stretch>
            </p:blipFill>
            <p:spPr>
              <a:xfrm>
                <a:off x="8457277" y="1909565"/>
                <a:ext cx="68298" cy="104161"/>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4" name="墨迹 103">
                <a:extLst>
                  <a:ext uri="{FF2B5EF4-FFF2-40B4-BE49-F238E27FC236}">
                    <a16:creationId xmlns:a16="http://schemas.microsoft.com/office/drawing/2014/main" id="{E49ED18E-CEC5-473D-88BE-C2E25C1955E2}"/>
                  </a:ext>
                </a:extLst>
              </p14:cNvPr>
              <p14:cNvContentPartPr/>
              <p14:nvPr/>
            </p14:nvContentPartPr>
            <p14:xfrm>
              <a:off x="8640925" y="1901370"/>
              <a:ext cx="200820" cy="107156"/>
            </p14:xfrm>
          </p:contentPart>
        </mc:Choice>
        <mc:Fallback xmlns="">
          <p:pic>
            <p:nvPicPr>
              <p:cNvPr id="104" name="墨迹 103">
                <a:extLst>
                  <a:ext uri="{FF2B5EF4-FFF2-40B4-BE49-F238E27FC236}">
                    <a16:creationId xmlns:a16="http://schemas.microsoft.com/office/drawing/2014/main" id="{E49ED18E-CEC5-473D-88BE-C2E25C1955E2}"/>
                  </a:ext>
                </a:extLst>
              </p:cNvPr>
              <p:cNvPicPr/>
              <p:nvPr/>
            </p:nvPicPr>
            <p:blipFill>
              <a:blip r:embed="rId70"/>
              <a:stretch>
                <a:fillRect/>
              </a:stretch>
            </p:blipFill>
            <p:spPr>
              <a:xfrm>
                <a:off x="8631225" y="1891694"/>
                <a:ext cx="220219"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5" name="墨迹 104">
                <a:extLst>
                  <a:ext uri="{FF2B5EF4-FFF2-40B4-BE49-F238E27FC236}">
                    <a16:creationId xmlns:a16="http://schemas.microsoft.com/office/drawing/2014/main" id="{2A7CF304-F4E1-495A-B10C-0CE7625CCE85}"/>
                  </a:ext>
                </a:extLst>
              </p14:cNvPr>
              <p14:cNvContentPartPr/>
              <p14:nvPr/>
            </p14:nvContentPartPr>
            <p14:xfrm>
              <a:off x="8850671" y="1903602"/>
              <a:ext cx="89253" cy="15627"/>
            </p14:xfrm>
          </p:contentPart>
        </mc:Choice>
        <mc:Fallback xmlns="">
          <p:pic>
            <p:nvPicPr>
              <p:cNvPr id="105" name="墨迹 104">
                <a:extLst>
                  <a:ext uri="{FF2B5EF4-FFF2-40B4-BE49-F238E27FC236}">
                    <a16:creationId xmlns:a16="http://schemas.microsoft.com/office/drawing/2014/main" id="{2A7CF304-F4E1-495A-B10C-0CE7625CCE85}"/>
                  </a:ext>
                </a:extLst>
              </p:cNvPr>
              <p:cNvPicPr/>
              <p:nvPr/>
            </p:nvPicPr>
            <p:blipFill>
              <a:blip r:embed="rId72"/>
              <a:stretch>
                <a:fillRect/>
              </a:stretch>
            </p:blipFill>
            <p:spPr>
              <a:xfrm>
                <a:off x="8840993" y="1894226"/>
                <a:ext cx="108609" cy="34379"/>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6" name="墨迹 105">
                <a:extLst>
                  <a:ext uri="{FF2B5EF4-FFF2-40B4-BE49-F238E27FC236}">
                    <a16:creationId xmlns:a16="http://schemas.microsoft.com/office/drawing/2014/main" id="{E6A0C20E-7780-41E2-851B-A763B5898597}"/>
                  </a:ext>
                </a:extLst>
              </p14:cNvPr>
              <p14:cNvContentPartPr/>
              <p14:nvPr/>
            </p14:nvContentPartPr>
            <p14:xfrm>
              <a:off x="8881910" y="1874581"/>
              <a:ext cx="93715" cy="125015"/>
            </p14:xfrm>
          </p:contentPart>
        </mc:Choice>
        <mc:Fallback xmlns="">
          <p:pic>
            <p:nvPicPr>
              <p:cNvPr id="106" name="墨迹 105">
                <a:extLst>
                  <a:ext uri="{FF2B5EF4-FFF2-40B4-BE49-F238E27FC236}">
                    <a16:creationId xmlns:a16="http://schemas.microsoft.com/office/drawing/2014/main" id="{E6A0C20E-7780-41E2-851B-A763B5898597}"/>
                  </a:ext>
                </a:extLst>
              </p:cNvPr>
              <p:cNvPicPr/>
              <p:nvPr/>
            </p:nvPicPr>
            <p:blipFill>
              <a:blip r:embed="rId74"/>
              <a:stretch>
                <a:fillRect/>
              </a:stretch>
            </p:blipFill>
            <p:spPr>
              <a:xfrm>
                <a:off x="8872252" y="1864909"/>
                <a:ext cx="113030" cy="14435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7" name="墨迹 106">
                <a:extLst>
                  <a:ext uri="{FF2B5EF4-FFF2-40B4-BE49-F238E27FC236}">
                    <a16:creationId xmlns:a16="http://schemas.microsoft.com/office/drawing/2014/main" id="{3DE0E1C9-4A82-491E-8F41-3F2F62179A32}"/>
                  </a:ext>
                </a:extLst>
              </p14:cNvPr>
              <p14:cNvContentPartPr/>
              <p14:nvPr/>
            </p14:nvContentPartPr>
            <p14:xfrm>
              <a:off x="8980088" y="1838862"/>
              <a:ext cx="11156" cy="42416"/>
            </p14:xfrm>
          </p:contentPart>
        </mc:Choice>
        <mc:Fallback xmlns="">
          <p:pic>
            <p:nvPicPr>
              <p:cNvPr id="107" name="墨迹 106">
                <a:extLst>
                  <a:ext uri="{FF2B5EF4-FFF2-40B4-BE49-F238E27FC236}">
                    <a16:creationId xmlns:a16="http://schemas.microsoft.com/office/drawing/2014/main" id="{3DE0E1C9-4A82-491E-8F41-3F2F62179A32}"/>
                  </a:ext>
                </a:extLst>
              </p:cNvPr>
              <p:cNvPicPr/>
              <p:nvPr/>
            </p:nvPicPr>
            <p:blipFill>
              <a:blip r:embed="rId76"/>
              <a:stretch>
                <a:fillRect/>
              </a:stretch>
            </p:blipFill>
            <p:spPr>
              <a:xfrm>
                <a:off x="8970675" y="1829238"/>
                <a:ext cx="29982" cy="61664"/>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8" name="墨迹 107">
                <a:extLst>
                  <a:ext uri="{FF2B5EF4-FFF2-40B4-BE49-F238E27FC236}">
                    <a16:creationId xmlns:a16="http://schemas.microsoft.com/office/drawing/2014/main" id="{FEEFF643-DEF8-4D57-9408-F4FBF548BB61}"/>
                  </a:ext>
                </a:extLst>
              </p14:cNvPr>
              <p14:cNvContentPartPr/>
              <p14:nvPr/>
            </p14:nvContentPartPr>
            <p14:xfrm>
              <a:off x="9006864" y="1903602"/>
              <a:ext cx="89253" cy="15627"/>
            </p14:xfrm>
          </p:contentPart>
        </mc:Choice>
        <mc:Fallback xmlns="">
          <p:pic>
            <p:nvPicPr>
              <p:cNvPr id="108" name="墨迹 107">
                <a:extLst>
                  <a:ext uri="{FF2B5EF4-FFF2-40B4-BE49-F238E27FC236}">
                    <a16:creationId xmlns:a16="http://schemas.microsoft.com/office/drawing/2014/main" id="{FEEFF643-DEF8-4D57-9408-F4FBF548BB61}"/>
                  </a:ext>
                </a:extLst>
              </p:cNvPr>
              <p:cNvPicPr/>
              <p:nvPr/>
            </p:nvPicPr>
            <p:blipFill>
              <a:blip r:embed="rId78"/>
              <a:stretch>
                <a:fillRect/>
              </a:stretch>
            </p:blipFill>
            <p:spPr>
              <a:xfrm>
                <a:off x="8997186" y="1894226"/>
                <a:ext cx="108609" cy="34379"/>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9" name="墨迹 108">
                <a:extLst>
                  <a:ext uri="{FF2B5EF4-FFF2-40B4-BE49-F238E27FC236}">
                    <a16:creationId xmlns:a16="http://schemas.microsoft.com/office/drawing/2014/main" id="{DA3FD95E-A5DD-48C8-91BE-E31BFC185D78}"/>
                  </a:ext>
                </a:extLst>
              </p14:cNvPr>
              <p14:cNvContentPartPr/>
              <p14:nvPr/>
            </p14:nvContentPartPr>
            <p14:xfrm>
              <a:off x="9047028" y="1887975"/>
              <a:ext cx="91485" cy="125016"/>
            </p14:xfrm>
          </p:contentPart>
        </mc:Choice>
        <mc:Fallback xmlns="">
          <p:pic>
            <p:nvPicPr>
              <p:cNvPr id="109" name="墨迹 108">
                <a:extLst>
                  <a:ext uri="{FF2B5EF4-FFF2-40B4-BE49-F238E27FC236}">
                    <a16:creationId xmlns:a16="http://schemas.microsoft.com/office/drawing/2014/main" id="{DA3FD95E-A5DD-48C8-91BE-E31BFC185D78}"/>
                  </a:ext>
                </a:extLst>
              </p:cNvPr>
              <p:cNvPicPr/>
              <p:nvPr/>
            </p:nvPicPr>
            <p:blipFill>
              <a:blip r:embed="rId80"/>
              <a:stretch>
                <a:fillRect/>
              </a:stretch>
            </p:blipFill>
            <p:spPr>
              <a:xfrm>
                <a:off x="9037379" y="1878303"/>
                <a:ext cx="110783" cy="144359"/>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0" name="墨迹 109">
                <a:extLst>
                  <a:ext uri="{FF2B5EF4-FFF2-40B4-BE49-F238E27FC236}">
                    <a16:creationId xmlns:a16="http://schemas.microsoft.com/office/drawing/2014/main" id="{9D591ACD-1064-4140-BB5C-286CB606AD1B}"/>
                  </a:ext>
                </a:extLst>
              </p14:cNvPr>
              <p14:cNvContentPartPr/>
              <p14:nvPr/>
            </p14:nvContentPartPr>
            <p14:xfrm>
              <a:off x="9149669" y="1829932"/>
              <a:ext cx="8926" cy="44649"/>
            </p14:xfrm>
          </p:contentPart>
        </mc:Choice>
        <mc:Fallback xmlns="">
          <p:pic>
            <p:nvPicPr>
              <p:cNvPr id="110" name="墨迹 109">
                <a:extLst>
                  <a:ext uri="{FF2B5EF4-FFF2-40B4-BE49-F238E27FC236}">
                    <a16:creationId xmlns:a16="http://schemas.microsoft.com/office/drawing/2014/main" id="{9D591ACD-1064-4140-BB5C-286CB606AD1B}"/>
                  </a:ext>
                </a:extLst>
              </p:cNvPr>
              <p:cNvPicPr/>
              <p:nvPr/>
            </p:nvPicPr>
            <p:blipFill>
              <a:blip r:embed="rId82"/>
              <a:stretch>
                <a:fillRect/>
              </a:stretch>
            </p:blipFill>
            <p:spPr>
              <a:xfrm>
                <a:off x="9140400" y="1820364"/>
                <a:ext cx="27465" cy="63784"/>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1" name="墨迹 110">
                <a:extLst>
                  <a:ext uri="{FF2B5EF4-FFF2-40B4-BE49-F238E27FC236}">
                    <a16:creationId xmlns:a16="http://schemas.microsoft.com/office/drawing/2014/main" id="{2DEA45A3-CD2A-47C0-951F-7725BE092019}"/>
                  </a:ext>
                </a:extLst>
              </p14:cNvPr>
              <p14:cNvContentPartPr/>
              <p14:nvPr/>
            </p14:nvContentPartPr>
            <p14:xfrm>
              <a:off x="9167520" y="1896905"/>
              <a:ext cx="174044" cy="129480"/>
            </p14:xfrm>
          </p:contentPart>
        </mc:Choice>
        <mc:Fallback xmlns="">
          <p:pic>
            <p:nvPicPr>
              <p:cNvPr id="111" name="墨迹 110">
                <a:extLst>
                  <a:ext uri="{FF2B5EF4-FFF2-40B4-BE49-F238E27FC236}">
                    <a16:creationId xmlns:a16="http://schemas.microsoft.com/office/drawing/2014/main" id="{2DEA45A3-CD2A-47C0-951F-7725BE092019}"/>
                  </a:ext>
                </a:extLst>
              </p:cNvPr>
              <p:cNvPicPr/>
              <p:nvPr/>
            </p:nvPicPr>
            <p:blipFill>
              <a:blip r:embed="rId84"/>
              <a:stretch>
                <a:fillRect/>
              </a:stretch>
            </p:blipFill>
            <p:spPr>
              <a:xfrm>
                <a:off x="9157831" y="1887221"/>
                <a:ext cx="193422" cy="148848"/>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2" name="墨迹 111">
                <a:extLst>
                  <a:ext uri="{FF2B5EF4-FFF2-40B4-BE49-F238E27FC236}">
                    <a16:creationId xmlns:a16="http://schemas.microsoft.com/office/drawing/2014/main" id="{17F1B3C6-7597-44CF-8C25-5C01DF5FD189}"/>
                  </a:ext>
                </a:extLst>
              </p14:cNvPr>
              <p14:cNvContentPartPr/>
              <p14:nvPr/>
            </p14:nvContentPartPr>
            <p14:xfrm>
              <a:off x="9412966" y="1968342"/>
              <a:ext cx="22313" cy="33487"/>
            </p14:xfrm>
          </p:contentPart>
        </mc:Choice>
        <mc:Fallback xmlns="">
          <p:pic>
            <p:nvPicPr>
              <p:cNvPr id="112" name="墨迹 111">
                <a:extLst>
                  <a:ext uri="{FF2B5EF4-FFF2-40B4-BE49-F238E27FC236}">
                    <a16:creationId xmlns:a16="http://schemas.microsoft.com/office/drawing/2014/main" id="{17F1B3C6-7597-44CF-8C25-5C01DF5FD189}"/>
                  </a:ext>
                </a:extLst>
              </p:cNvPr>
              <p:cNvPicPr/>
              <p:nvPr/>
            </p:nvPicPr>
            <p:blipFill>
              <a:blip r:embed="rId86"/>
              <a:stretch>
                <a:fillRect/>
              </a:stretch>
            </p:blipFill>
            <p:spPr>
              <a:xfrm>
                <a:off x="9403403" y="1958825"/>
                <a:ext cx="41438" cy="5252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3" name="墨迹 112">
                <a:extLst>
                  <a:ext uri="{FF2B5EF4-FFF2-40B4-BE49-F238E27FC236}">
                    <a16:creationId xmlns:a16="http://schemas.microsoft.com/office/drawing/2014/main" id="{1E275729-DAA7-4748-996D-3842218F03DC}"/>
                  </a:ext>
                </a:extLst>
              </p14:cNvPr>
              <p14:cNvContentPartPr/>
              <p14:nvPr/>
            </p14:nvContentPartPr>
            <p14:xfrm>
              <a:off x="9399578" y="2021920"/>
              <a:ext cx="33471" cy="6698"/>
            </p14:xfrm>
          </p:contentPart>
        </mc:Choice>
        <mc:Fallback xmlns="">
          <p:pic>
            <p:nvPicPr>
              <p:cNvPr id="113" name="墨迹 112">
                <a:extLst>
                  <a:ext uri="{FF2B5EF4-FFF2-40B4-BE49-F238E27FC236}">
                    <a16:creationId xmlns:a16="http://schemas.microsoft.com/office/drawing/2014/main" id="{1E275729-DAA7-4748-996D-3842218F03DC}"/>
                  </a:ext>
                </a:extLst>
              </p:cNvPr>
              <p:cNvPicPr/>
              <p:nvPr/>
            </p:nvPicPr>
            <p:blipFill>
              <a:blip r:embed="rId88"/>
              <a:stretch>
                <a:fillRect/>
              </a:stretch>
            </p:blipFill>
            <p:spPr>
              <a:xfrm>
                <a:off x="9389964" y="2012878"/>
                <a:ext cx="52699" cy="24783"/>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4" name="墨迹 113">
                <a:extLst>
                  <a:ext uri="{FF2B5EF4-FFF2-40B4-BE49-F238E27FC236}">
                    <a16:creationId xmlns:a16="http://schemas.microsoft.com/office/drawing/2014/main" id="{A7A7C381-93A0-458C-98F9-51EB4004C962}"/>
                  </a:ext>
                </a:extLst>
              </p14:cNvPr>
              <p14:cNvContentPartPr/>
              <p14:nvPr/>
            </p14:nvContentPartPr>
            <p14:xfrm>
              <a:off x="5494288" y="3525311"/>
              <a:ext cx="129417" cy="11162"/>
            </p14:xfrm>
          </p:contentPart>
        </mc:Choice>
        <mc:Fallback xmlns="">
          <p:pic>
            <p:nvPicPr>
              <p:cNvPr id="114" name="墨迹 113">
                <a:extLst>
                  <a:ext uri="{FF2B5EF4-FFF2-40B4-BE49-F238E27FC236}">
                    <a16:creationId xmlns:a16="http://schemas.microsoft.com/office/drawing/2014/main" id="{A7A7C381-93A0-458C-98F9-51EB4004C962}"/>
                  </a:ext>
                </a:extLst>
              </p:cNvPr>
              <p:cNvPicPr/>
              <p:nvPr/>
            </p:nvPicPr>
            <p:blipFill>
              <a:blip r:embed="rId90"/>
              <a:stretch>
                <a:fillRect/>
              </a:stretch>
            </p:blipFill>
            <p:spPr>
              <a:xfrm>
                <a:off x="5484609" y="3516178"/>
                <a:ext cx="148776" cy="2942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5" name="墨迹 114">
                <a:extLst>
                  <a:ext uri="{FF2B5EF4-FFF2-40B4-BE49-F238E27FC236}">
                    <a16:creationId xmlns:a16="http://schemas.microsoft.com/office/drawing/2014/main" id="{B18DDD11-8D51-4525-8B5A-12C1571946B9}"/>
                  </a:ext>
                </a:extLst>
              </p14:cNvPr>
              <p14:cNvContentPartPr/>
              <p14:nvPr/>
            </p14:nvContentPartPr>
            <p14:xfrm>
              <a:off x="5529989" y="3473965"/>
              <a:ext cx="53552" cy="232172"/>
            </p14:xfrm>
          </p:contentPart>
        </mc:Choice>
        <mc:Fallback xmlns="">
          <p:pic>
            <p:nvPicPr>
              <p:cNvPr id="115" name="墨迹 114">
                <a:extLst>
                  <a:ext uri="{FF2B5EF4-FFF2-40B4-BE49-F238E27FC236}">
                    <a16:creationId xmlns:a16="http://schemas.microsoft.com/office/drawing/2014/main" id="{B18DDD11-8D51-4525-8B5A-12C1571946B9}"/>
                  </a:ext>
                </a:extLst>
              </p:cNvPr>
              <p:cNvPicPr/>
              <p:nvPr/>
            </p:nvPicPr>
            <p:blipFill>
              <a:blip r:embed="rId92"/>
              <a:stretch>
                <a:fillRect/>
              </a:stretch>
            </p:blipFill>
            <p:spPr>
              <a:xfrm>
                <a:off x="5520350" y="3464261"/>
                <a:ext cx="72831" cy="2515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6" name="墨迹 115">
                <a:extLst>
                  <a:ext uri="{FF2B5EF4-FFF2-40B4-BE49-F238E27FC236}">
                    <a16:creationId xmlns:a16="http://schemas.microsoft.com/office/drawing/2014/main" id="{407FD7E8-9944-420B-9AEE-656501DDB171}"/>
                  </a:ext>
                </a:extLst>
              </p14:cNvPr>
              <p14:cNvContentPartPr/>
              <p14:nvPr/>
            </p14:nvContentPartPr>
            <p14:xfrm>
              <a:off x="5628167" y="3536473"/>
              <a:ext cx="87022" cy="89297"/>
            </p14:xfrm>
          </p:contentPart>
        </mc:Choice>
        <mc:Fallback xmlns="">
          <p:pic>
            <p:nvPicPr>
              <p:cNvPr id="116" name="墨迹 115">
                <a:extLst>
                  <a:ext uri="{FF2B5EF4-FFF2-40B4-BE49-F238E27FC236}">
                    <a16:creationId xmlns:a16="http://schemas.microsoft.com/office/drawing/2014/main" id="{407FD7E8-9944-420B-9AEE-656501DDB171}"/>
                  </a:ext>
                </a:extLst>
              </p:cNvPr>
              <p:cNvPicPr/>
              <p:nvPr/>
            </p:nvPicPr>
            <p:blipFill>
              <a:blip r:embed="rId94"/>
              <a:stretch>
                <a:fillRect/>
              </a:stretch>
            </p:blipFill>
            <p:spPr>
              <a:xfrm>
                <a:off x="5618498" y="3526829"/>
                <a:ext cx="106360"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7" name="墨迹 116">
                <a:extLst>
                  <a:ext uri="{FF2B5EF4-FFF2-40B4-BE49-F238E27FC236}">
                    <a16:creationId xmlns:a16="http://schemas.microsoft.com/office/drawing/2014/main" id="{FEACA2E8-3AC1-49DE-AC46-EABF7525EDA8}"/>
                  </a:ext>
                </a:extLst>
              </p14:cNvPr>
              <p14:cNvContentPartPr/>
              <p14:nvPr/>
            </p14:nvContentPartPr>
            <p14:xfrm>
              <a:off x="5739734" y="3532008"/>
              <a:ext cx="91485" cy="102692"/>
            </p14:xfrm>
          </p:contentPart>
        </mc:Choice>
        <mc:Fallback xmlns="">
          <p:pic>
            <p:nvPicPr>
              <p:cNvPr id="117" name="墨迹 116">
                <a:extLst>
                  <a:ext uri="{FF2B5EF4-FFF2-40B4-BE49-F238E27FC236}">
                    <a16:creationId xmlns:a16="http://schemas.microsoft.com/office/drawing/2014/main" id="{FEACA2E8-3AC1-49DE-AC46-EABF7525EDA8}"/>
                  </a:ext>
                </a:extLst>
              </p:cNvPr>
              <p:cNvPicPr/>
              <p:nvPr/>
            </p:nvPicPr>
            <p:blipFill>
              <a:blip r:embed="rId96"/>
              <a:stretch>
                <a:fillRect/>
              </a:stretch>
            </p:blipFill>
            <p:spPr>
              <a:xfrm>
                <a:off x="5730085" y="3522347"/>
                <a:ext cx="110783" cy="122014"/>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8" name="墨迹 117">
                <a:extLst>
                  <a:ext uri="{FF2B5EF4-FFF2-40B4-BE49-F238E27FC236}">
                    <a16:creationId xmlns:a16="http://schemas.microsoft.com/office/drawing/2014/main" id="{CC6E4695-5DFC-47D5-A5C6-4E83F0F64450}"/>
                  </a:ext>
                </a:extLst>
              </p14:cNvPr>
              <p14:cNvContentPartPr/>
              <p14:nvPr/>
            </p14:nvContentPartPr>
            <p14:xfrm>
              <a:off x="5855763" y="3540938"/>
              <a:ext cx="46858" cy="93762"/>
            </p14:xfrm>
          </p:contentPart>
        </mc:Choice>
        <mc:Fallback xmlns="">
          <p:pic>
            <p:nvPicPr>
              <p:cNvPr id="118" name="墨迹 117">
                <a:extLst>
                  <a:ext uri="{FF2B5EF4-FFF2-40B4-BE49-F238E27FC236}">
                    <a16:creationId xmlns:a16="http://schemas.microsoft.com/office/drawing/2014/main" id="{CC6E4695-5DFC-47D5-A5C6-4E83F0F64450}"/>
                  </a:ext>
                </a:extLst>
              </p:cNvPr>
              <p:cNvPicPr/>
              <p:nvPr/>
            </p:nvPicPr>
            <p:blipFill>
              <a:blip r:embed="rId98"/>
              <a:stretch>
                <a:fillRect/>
              </a:stretch>
            </p:blipFill>
            <p:spPr>
              <a:xfrm>
                <a:off x="5846178" y="3531276"/>
                <a:ext cx="66027" cy="113087"/>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9" name="墨迹 118">
                <a:extLst>
                  <a:ext uri="{FF2B5EF4-FFF2-40B4-BE49-F238E27FC236}">
                    <a16:creationId xmlns:a16="http://schemas.microsoft.com/office/drawing/2014/main" id="{B47D0068-6BCC-4C08-97C1-AC168A620D81}"/>
                  </a:ext>
                </a:extLst>
              </p14:cNvPr>
              <p14:cNvContentPartPr/>
              <p14:nvPr/>
            </p14:nvContentPartPr>
            <p14:xfrm>
              <a:off x="5931629" y="3527543"/>
              <a:ext cx="127186" cy="8930"/>
            </p14:xfrm>
          </p:contentPart>
        </mc:Choice>
        <mc:Fallback xmlns="">
          <p:pic>
            <p:nvPicPr>
              <p:cNvPr id="119" name="墨迹 118">
                <a:extLst>
                  <a:ext uri="{FF2B5EF4-FFF2-40B4-BE49-F238E27FC236}">
                    <a16:creationId xmlns:a16="http://schemas.microsoft.com/office/drawing/2014/main" id="{B47D0068-6BCC-4C08-97C1-AC168A620D81}"/>
                  </a:ext>
                </a:extLst>
              </p:cNvPr>
              <p:cNvPicPr/>
              <p:nvPr/>
            </p:nvPicPr>
            <p:blipFill>
              <a:blip r:embed="rId100"/>
              <a:stretch>
                <a:fillRect/>
              </a:stretch>
            </p:blipFill>
            <p:spPr>
              <a:xfrm>
                <a:off x="5921956" y="3518270"/>
                <a:ext cx="146533" cy="27477"/>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20" name="墨迹 119">
                <a:extLst>
                  <a:ext uri="{FF2B5EF4-FFF2-40B4-BE49-F238E27FC236}">
                    <a16:creationId xmlns:a16="http://schemas.microsoft.com/office/drawing/2014/main" id="{6EE06921-C6AE-4254-AA20-CCA20EB6BA2F}"/>
                  </a:ext>
                </a:extLst>
              </p14:cNvPr>
              <p14:cNvContentPartPr/>
              <p14:nvPr/>
            </p14:nvContentPartPr>
            <p14:xfrm>
              <a:off x="5985180" y="3482895"/>
              <a:ext cx="107105" cy="133945"/>
            </p14:xfrm>
          </p:contentPart>
        </mc:Choice>
        <mc:Fallback xmlns="">
          <p:pic>
            <p:nvPicPr>
              <p:cNvPr id="120" name="墨迹 119">
                <a:extLst>
                  <a:ext uri="{FF2B5EF4-FFF2-40B4-BE49-F238E27FC236}">
                    <a16:creationId xmlns:a16="http://schemas.microsoft.com/office/drawing/2014/main" id="{6EE06921-C6AE-4254-AA20-CCA20EB6BA2F}"/>
                  </a:ext>
                </a:extLst>
              </p:cNvPr>
              <p:cNvPicPr/>
              <p:nvPr/>
            </p:nvPicPr>
            <p:blipFill>
              <a:blip r:embed="rId102"/>
              <a:stretch>
                <a:fillRect/>
              </a:stretch>
            </p:blipFill>
            <p:spPr>
              <a:xfrm>
                <a:off x="5975508" y="3473225"/>
                <a:ext cx="126448" cy="153285"/>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1" name="墨迹 120">
                <a:extLst>
                  <a:ext uri="{FF2B5EF4-FFF2-40B4-BE49-F238E27FC236}">
                    <a16:creationId xmlns:a16="http://schemas.microsoft.com/office/drawing/2014/main" id="{EE784E68-BAE5-45D7-984A-18BED07F9657}"/>
                  </a:ext>
                </a:extLst>
              </p14:cNvPr>
              <p14:cNvContentPartPr/>
              <p14:nvPr/>
            </p14:nvContentPartPr>
            <p14:xfrm>
              <a:off x="6078897" y="3433782"/>
              <a:ext cx="13388" cy="66972"/>
            </p14:xfrm>
          </p:contentPart>
        </mc:Choice>
        <mc:Fallback xmlns="">
          <p:pic>
            <p:nvPicPr>
              <p:cNvPr id="121" name="墨迹 120">
                <a:extLst>
                  <a:ext uri="{FF2B5EF4-FFF2-40B4-BE49-F238E27FC236}">
                    <a16:creationId xmlns:a16="http://schemas.microsoft.com/office/drawing/2014/main" id="{EE784E68-BAE5-45D7-984A-18BED07F9657}"/>
                  </a:ext>
                </a:extLst>
              </p:cNvPr>
              <p:cNvPicPr/>
              <p:nvPr/>
            </p:nvPicPr>
            <p:blipFill>
              <a:blip r:embed="rId104"/>
              <a:stretch>
                <a:fillRect/>
              </a:stretch>
            </p:blipFill>
            <p:spPr>
              <a:xfrm>
                <a:off x="6069628" y="3424164"/>
                <a:ext cx="31925" cy="8620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2" name="墨迹 121">
                <a:extLst>
                  <a:ext uri="{FF2B5EF4-FFF2-40B4-BE49-F238E27FC236}">
                    <a16:creationId xmlns:a16="http://schemas.microsoft.com/office/drawing/2014/main" id="{5E575841-CCDC-4E45-9012-5EDBCB841AEA}"/>
                  </a:ext>
                </a:extLst>
              </p14:cNvPr>
              <p14:cNvContentPartPr/>
              <p14:nvPr/>
            </p14:nvContentPartPr>
            <p14:xfrm>
              <a:off x="6119061" y="3540938"/>
              <a:ext cx="93715" cy="75902"/>
            </p14:xfrm>
          </p:contentPart>
        </mc:Choice>
        <mc:Fallback xmlns="">
          <p:pic>
            <p:nvPicPr>
              <p:cNvPr id="122" name="墨迹 121">
                <a:extLst>
                  <a:ext uri="{FF2B5EF4-FFF2-40B4-BE49-F238E27FC236}">
                    <a16:creationId xmlns:a16="http://schemas.microsoft.com/office/drawing/2014/main" id="{5E575841-CCDC-4E45-9012-5EDBCB841AEA}"/>
                  </a:ext>
                </a:extLst>
              </p:cNvPr>
              <p:cNvPicPr/>
              <p:nvPr/>
            </p:nvPicPr>
            <p:blipFill>
              <a:blip r:embed="rId106"/>
              <a:stretch>
                <a:fillRect/>
              </a:stretch>
            </p:blipFill>
            <p:spPr>
              <a:xfrm>
                <a:off x="6109403" y="3531271"/>
                <a:ext cx="113030" cy="95236"/>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3" name="墨迹 122">
                <a:extLst>
                  <a:ext uri="{FF2B5EF4-FFF2-40B4-BE49-F238E27FC236}">
                    <a16:creationId xmlns:a16="http://schemas.microsoft.com/office/drawing/2014/main" id="{2F0DFFFF-7527-473F-98F1-0A74D0B95AB6}"/>
                  </a:ext>
                </a:extLst>
              </p14:cNvPr>
              <p14:cNvContentPartPr/>
              <p14:nvPr/>
            </p14:nvContentPartPr>
            <p14:xfrm>
              <a:off x="6244015" y="3527543"/>
              <a:ext cx="89254" cy="111622"/>
            </p14:xfrm>
          </p:contentPart>
        </mc:Choice>
        <mc:Fallback xmlns="">
          <p:pic>
            <p:nvPicPr>
              <p:cNvPr id="123" name="墨迹 122">
                <a:extLst>
                  <a:ext uri="{FF2B5EF4-FFF2-40B4-BE49-F238E27FC236}">
                    <a16:creationId xmlns:a16="http://schemas.microsoft.com/office/drawing/2014/main" id="{2F0DFFFF-7527-473F-98F1-0A74D0B95AB6}"/>
                  </a:ext>
                </a:extLst>
              </p:cNvPr>
              <p:cNvPicPr/>
              <p:nvPr/>
            </p:nvPicPr>
            <p:blipFill>
              <a:blip r:embed="rId108"/>
              <a:stretch>
                <a:fillRect/>
              </a:stretch>
            </p:blipFill>
            <p:spPr>
              <a:xfrm>
                <a:off x="6234337" y="3517883"/>
                <a:ext cx="108610" cy="13094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4" name="墨迹 123">
                <a:extLst>
                  <a:ext uri="{FF2B5EF4-FFF2-40B4-BE49-F238E27FC236}">
                    <a16:creationId xmlns:a16="http://schemas.microsoft.com/office/drawing/2014/main" id="{0DA50384-5135-4621-876B-C3F08F67CDA7}"/>
                  </a:ext>
                </a:extLst>
              </p14:cNvPr>
              <p14:cNvContentPartPr/>
              <p14:nvPr/>
            </p14:nvContentPartPr>
            <p14:xfrm>
              <a:off x="6556402" y="3540938"/>
              <a:ext cx="198589" cy="80367"/>
            </p14:xfrm>
          </p:contentPart>
        </mc:Choice>
        <mc:Fallback xmlns="">
          <p:pic>
            <p:nvPicPr>
              <p:cNvPr id="124" name="墨迹 123">
                <a:extLst>
                  <a:ext uri="{FF2B5EF4-FFF2-40B4-BE49-F238E27FC236}">
                    <a16:creationId xmlns:a16="http://schemas.microsoft.com/office/drawing/2014/main" id="{0DA50384-5135-4621-876B-C3F08F67CDA7}"/>
                  </a:ext>
                </a:extLst>
              </p:cNvPr>
              <p:cNvPicPr/>
              <p:nvPr/>
            </p:nvPicPr>
            <p:blipFill>
              <a:blip r:embed="rId110"/>
              <a:stretch>
                <a:fillRect/>
              </a:stretch>
            </p:blipFill>
            <p:spPr>
              <a:xfrm>
                <a:off x="6546706" y="3531294"/>
                <a:ext cx="217981" cy="9965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5" name="墨迹 124">
                <a:extLst>
                  <a:ext uri="{FF2B5EF4-FFF2-40B4-BE49-F238E27FC236}">
                    <a16:creationId xmlns:a16="http://schemas.microsoft.com/office/drawing/2014/main" id="{2A0A5992-2472-4BFD-887B-CED21FFB7E8F}"/>
                  </a:ext>
                </a:extLst>
              </p14:cNvPr>
              <p14:cNvContentPartPr/>
              <p14:nvPr/>
            </p14:nvContentPartPr>
            <p14:xfrm>
              <a:off x="6667968" y="3478430"/>
              <a:ext cx="53553" cy="258961"/>
            </p14:xfrm>
          </p:contentPart>
        </mc:Choice>
        <mc:Fallback xmlns="">
          <p:pic>
            <p:nvPicPr>
              <p:cNvPr id="125" name="墨迹 124">
                <a:extLst>
                  <a:ext uri="{FF2B5EF4-FFF2-40B4-BE49-F238E27FC236}">
                    <a16:creationId xmlns:a16="http://schemas.microsoft.com/office/drawing/2014/main" id="{2A0A5992-2472-4BFD-887B-CED21FFB7E8F}"/>
                  </a:ext>
                </a:extLst>
              </p:cNvPr>
              <p:cNvPicPr/>
              <p:nvPr/>
            </p:nvPicPr>
            <p:blipFill>
              <a:blip r:embed="rId112"/>
              <a:stretch>
                <a:fillRect/>
              </a:stretch>
            </p:blipFill>
            <p:spPr>
              <a:xfrm>
                <a:off x="6658328" y="3468732"/>
                <a:ext cx="72832" cy="278356"/>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6" name="墨迹 125">
                <a:extLst>
                  <a:ext uri="{FF2B5EF4-FFF2-40B4-BE49-F238E27FC236}">
                    <a16:creationId xmlns:a16="http://schemas.microsoft.com/office/drawing/2014/main" id="{A24C39BE-73AB-4126-9E96-55B25D690A1B}"/>
                  </a:ext>
                </a:extLst>
              </p14:cNvPr>
              <p14:cNvContentPartPr/>
              <p14:nvPr/>
            </p14:nvContentPartPr>
            <p14:xfrm>
              <a:off x="6915260" y="3481596"/>
              <a:ext cx="84790" cy="160734"/>
            </p14:xfrm>
          </p:contentPart>
        </mc:Choice>
        <mc:Fallback xmlns="">
          <p:pic>
            <p:nvPicPr>
              <p:cNvPr id="126" name="墨迹 125">
                <a:extLst>
                  <a:ext uri="{FF2B5EF4-FFF2-40B4-BE49-F238E27FC236}">
                    <a16:creationId xmlns:a16="http://schemas.microsoft.com/office/drawing/2014/main" id="{A24C39BE-73AB-4126-9E96-55B25D690A1B}"/>
                  </a:ext>
                </a:extLst>
              </p:cNvPr>
              <p:cNvPicPr/>
              <p:nvPr/>
            </p:nvPicPr>
            <p:blipFill>
              <a:blip r:embed="rId114"/>
              <a:stretch>
                <a:fillRect/>
              </a:stretch>
            </p:blipFill>
            <p:spPr>
              <a:xfrm>
                <a:off x="6905600" y="3471909"/>
                <a:ext cx="104109" cy="180108"/>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墨迹 126">
                <a:extLst>
                  <a:ext uri="{FF2B5EF4-FFF2-40B4-BE49-F238E27FC236}">
                    <a16:creationId xmlns:a16="http://schemas.microsoft.com/office/drawing/2014/main" id="{9FD83F6F-F50D-46B2-855C-DB79BDF08904}"/>
                  </a:ext>
                </a:extLst>
              </p14:cNvPr>
              <p14:cNvContentPartPr/>
              <p14:nvPr/>
            </p14:nvContentPartPr>
            <p14:xfrm>
              <a:off x="6977737" y="3521780"/>
              <a:ext cx="98179" cy="89297"/>
            </p14:xfrm>
          </p:contentPart>
        </mc:Choice>
        <mc:Fallback xmlns="">
          <p:pic>
            <p:nvPicPr>
              <p:cNvPr id="127" name="墨迹 126">
                <a:extLst>
                  <a:ext uri="{FF2B5EF4-FFF2-40B4-BE49-F238E27FC236}">
                    <a16:creationId xmlns:a16="http://schemas.microsoft.com/office/drawing/2014/main" id="{9FD83F6F-F50D-46B2-855C-DB79BDF08904}"/>
                  </a:ext>
                </a:extLst>
              </p:cNvPr>
              <p:cNvPicPr/>
              <p:nvPr/>
            </p:nvPicPr>
            <p:blipFill>
              <a:blip r:embed="rId116"/>
              <a:stretch>
                <a:fillRect/>
              </a:stretch>
            </p:blipFill>
            <p:spPr>
              <a:xfrm>
                <a:off x="6968062" y="3512136"/>
                <a:ext cx="117528"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8" name="墨迹 127">
                <a:extLst>
                  <a:ext uri="{FF2B5EF4-FFF2-40B4-BE49-F238E27FC236}">
                    <a16:creationId xmlns:a16="http://schemas.microsoft.com/office/drawing/2014/main" id="{221F0AD1-4966-4CD5-BFE7-CA6C1082BBA5}"/>
                  </a:ext>
                </a:extLst>
              </p14:cNvPr>
              <p14:cNvContentPartPr/>
              <p14:nvPr/>
            </p14:nvContentPartPr>
            <p14:xfrm>
              <a:off x="7093767" y="3490526"/>
              <a:ext cx="66940" cy="147340"/>
            </p14:xfrm>
          </p:contentPart>
        </mc:Choice>
        <mc:Fallback xmlns="">
          <p:pic>
            <p:nvPicPr>
              <p:cNvPr id="128" name="墨迹 127">
                <a:extLst>
                  <a:ext uri="{FF2B5EF4-FFF2-40B4-BE49-F238E27FC236}">
                    <a16:creationId xmlns:a16="http://schemas.microsoft.com/office/drawing/2014/main" id="{221F0AD1-4966-4CD5-BFE7-CA6C1082BBA5}"/>
                  </a:ext>
                </a:extLst>
              </p:cNvPr>
              <p:cNvPicPr/>
              <p:nvPr/>
            </p:nvPicPr>
            <p:blipFill>
              <a:blip r:embed="rId118"/>
              <a:stretch>
                <a:fillRect/>
              </a:stretch>
            </p:blipFill>
            <p:spPr>
              <a:xfrm>
                <a:off x="7084102" y="3480847"/>
                <a:ext cx="86270" cy="166699"/>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9" name="墨迹 128">
                <a:extLst>
                  <a:ext uri="{FF2B5EF4-FFF2-40B4-BE49-F238E27FC236}">
                    <a16:creationId xmlns:a16="http://schemas.microsoft.com/office/drawing/2014/main" id="{7B9EF531-BCE1-4619-A9C2-6C2F74029304}"/>
                  </a:ext>
                </a:extLst>
              </p14:cNvPr>
              <p14:cNvContentPartPr/>
              <p14:nvPr/>
            </p14:nvContentPartPr>
            <p14:xfrm>
              <a:off x="7178557" y="3494991"/>
              <a:ext cx="102641" cy="98226"/>
            </p14:xfrm>
          </p:contentPart>
        </mc:Choice>
        <mc:Fallback xmlns="">
          <p:pic>
            <p:nvPicPr>
              <p:cNvPr id="129" name="墨迹 128">
                <a:extLst>
                  <a:ext uri="{FF2B5EF4-FFF2-40B4-BE49-F238E27FC236}">
                    <a16:creationId xmlns:a16="http://schemas.microsoft.com/office/drawing/2014/main" id="{7B9EF531-BCE1-4619-A9C2-6C2F74029304}"/>
                  </a:ext>
                </a:extLst>
              </p:cNvPr>
              <p:cNvPicPr/>
              <p:nvPr/>
            </p:nvPicPr>
            <p:blipFill>
              <a:blip r:embed="rId120"/>
              <a:stretch>
                <a:fillRect/>
              </a:stretch>
            </p:blipFill>
            <p:spPr>
              <a:xfrm>
                <a:off x="7168901" y="3485312"/>
                <a:ext cx="121953" cy="11758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0" name="墨迹 129">
                <a:extLst>
                  <a:ext uri="{FF2B5EF4-FFF2-40B4-BE49-F238E27FC236}">
                    <a16:creationId xmlns:a16="http://schemas.microsoft.com/office/drawing/2014/main" id="{8B0DBC9E-132D-46E2-94DF-6BABA5EEE6E0}"/>
                  </a:ext>
                </a:extLst>
              </p14:cNvPr>
              <p14:cNvContentPartPr/>
              <p14:nvPr/>
            </p14:nvContentPartPr>
            <p14:xfrm>
              <a:off x="7316900" y="3499455"/>
              <a:ext cx="71403" cy="129481"/>
            </p14:xfrm>
          </p:contentPart>
        </mc:Choice>
        <mc:Fallback xmlns="">
          <p:pic>
            <p:nvPicPr>
              <p:cNvPr id="130" name="墨迹 129">
                <a:extLst>
                  <a:ext uri="{FF2B5EF4-FFF2-40B4-BE49-F238E27FC236}">
                    <a16:creationId xmlns:a16="http://schemas.microsoft.com/office/drawing/2014/main" id="{8B0DBC9E-132D-46E2-94DF-6BABA5EEE6E0}"/>
                  </a:ext>
                </a:extLst>
              </p:cNvPr>
              <p:cNvPicPr/>
              <p:nvPr/>
            </p:nvPicPr>
            <p:blipFill>
              <a:blip r:embed="rId122"/>
              <a:stretch>
                <a:fillRect/>
              </a:stretch>
            </p:blipFill>
            <p:spPr>
              <a:xfrm>
                <a:off x="7307261" y="3489771"/>
                <a:ext cx="90682" cy="148849"/>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墨迹 130">
                <a:extLst>
                  <a:ext uri="{FF2B5EF4-FFF2-40B4-BE49-F238E27FC236}">
                    <a16:creationId xmlns:a16="http://schemas.microsoft.com/office/drawing/2014/main" id="{2B7A5D0E-6839-45EE-A303-E05CF33E369A}"/>
                  </a:ext>
                </a:extLst>
              </p14:cNvPr>
              <p14:cNvContentPartPr/>
              <p14:nvPr/>
            </p14:nvContentPartPr>
            <p14:xfrm>
              <a:off x="7357064" y="3486061"/>
              <a:ext cx="120491" cy="133945"/>
            </p14:xfrm>
          </p:contentPart>
        </mc:Choice>
        <mc:Fallback xmlns="">
          <p:pic>
            <p:nvPicPr>
              <p:cNvPr id="131" name="墨迹 130">
                <a:extLst>
                  <a:ext uri="{FF2B5EF4-FFF2-40B4-BE49-F238E27FC236}">
                    <a16:creationId xmlns:a16="http://schemas.microsoft.com/office/drawing/2014/main" id="{2B7A5D0E-6839-45EE-A303-E05CF33E369A}"/>
                  </a:ext>
                </a:extLst>
              </p:cNvPr>
              <p:cNvPicPr/>
              <p:nvPr/>
            </p:nvPicPr>
            <p:blipFill>
              <a:blip r:embed="rId124"/>
              <a:stretch>
                <a:fillRect/>
              </a:stretch>
            </p:blipFill>
            <p:spPr>
              <a:xfrm>
                <a:off x="7347382" y="3476391"/>
                <a:ext cx="139856" cy="15328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2" name="墨迹 131">
                <a:extLst>
                  <a:ext uri="{FF2B5EF4-FFF2-40B4-BE49-F238E27FC236}">
                    <a16:creationId xmlns:a16="http://schemas.microsoft.com/office/drawing/2014/main" id="{5CA2DCD1-AC2F-475F-B9DE-AF811842B415}"/>
                  </a:ext>
                </a:extLst>
              </p14:cNvPr>
              <p14:cNvContentPartPr/>
              <p14:nvPr/>
            </p14:nvContentPartPr>
            <p14:xfrm>
              <a:off x="7598047" y="3535174"/>
              <a:ext cx="26776" cy="24557"/>
            </p14:xfrm>
          </p:contentPart>
        </mc:Choice>
        <mc:Fallback xmlns="">
          <p:pic>
            <p:nvPicPr>
              <p:cNvPr id="132" name="墨迹 131">
                <a:extLst>
                  <a:ext uri="{FF2B5EF4-FFF2-40B4-BE49-F238E27FC236}">
                    <a16:creationId xmlns:a16="http://schemas.microsoft.com/office/drawing/2014/main" id="{5CA2DCD1-AC2F-475F-B9DE-AF811842B415}"/>
                  </a:ext>
                </a:extLst>
              </p:cNvPr>
              <p:cNvPicPr/>
              <p:nvPr/>
            </p:nvPicPr>
            <p:blipFill>
              <a:blip r:embed="rId126"/>
              <a:stretch>
                <a:fillRect/>
              </a:stretch>
            </p:blipFill>
            <p:spPr>
              <a:xfrm>
                <a:off x="7588534" y="3525702"/>
                <a:ext cx="45801" cy="43501"/>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3" name="墨迹 132">
                <a:extLst>
                  <a:ext uri="{FF2B5EF4-FFF2-40B4-BE49-F238E27FC236}">
                    <a16:creationId xmlns:a16="http://schemas.microsoft.com/office/drawing/2014/main" id="{4E993143-0645-40EC-8248-4DE7275A1FE6}"/>
                  </a:ext>
                </a:extLst>
              </p14:cNvPr>
              <p14:cNvContentPartPr/>
              <p14:nvPr/>
            </p14:nvContentPartPr>
            <p14:xfrm>
              <a:off x="7598047" y="3602147"/>
              <a:ext cx="29008" cy="13394"/>
            </p14:xfrm>
          </p:contentPart>
        </mc:Choice>
        <mc:Fallback xmlns="">
          <p:pic>
            <p:nvPicPr>
              <p:cNvPr id="133" name="墨迹 132">
                <a:extLst>
                  <a:ext uri="{FF2B5EF4-FFF2-40B4-BE49-F238E27FC236}">
                    <a16:creationId xmlns:a16="http://schemas.microsoft.com/office/drawing/2014/main" id="{4E993143-0645-40EC-8248-4DE7275A1FE6}"/>
                  </a:ext>
                </a:extLst>
              </p:cNvPr>
              <p:cNvPicPr/>
              <p:nvPr/>
            </p:nvPicPr>
            <p:blipFill>
              <a:blip r:embed="rId128"/>
              <a:stretch>
                <a:fillRect/>
              </a:stretch>
            </p:blipFill>
            <p:spPr>
              <a:xfrm>
                <a:off x="7588496" y="3592874"/>
                <a:ext cx="48111" cy="319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4" name="墨迹 133">
                <a:extLst>
                  <a:ext uri="{FF2B5EF4-FFF2-40B4-BE49-F238E27FC236}">
                    <a16:creationId xmlns:a16="http://schemas.microsoft.com/office/drawing/2014/main" id="{E2405F78-BE44-44CA-A62F-06F593582597}"/>
                  </a:ext>
                </a:extLst>
              </p14:cNvPr>
              <p14:cNvContentPartPr/>
              <p14:nvPr/>
            </p14:nvContentPartPr>
            <p14:xfrm>
              <a:off x="4379081" y="3369126"/>
              <a:ext cx="187432" cy="31254"/>
            </p14:xfrm>
          </p:contentPart>
        </mc:Choice>
        <mc:Fallback xmlns="">
          <p:pic>
            <p:nvPicPr>
              <p:cNvPr id="134" name="墨迹 133">
                <a:extLst>
                  <a:ext uri="{FF2B5EF4-FFF2-40B4-BE49-F238E27FC236}">
                    <a16:creationId xmlns:a16="http://schemas.microsoft.com/office/drawing/2014/main" id="{E2405F78-BE44-44CA-A62F-06F593582597}"/>
                  </a:ext>
                </a:extLst>
              </p:cNvPr>
              <p:cNvPicPr/>
              <p:nvPr/>
            </p:nvPicPr>
            <p:blipFill>
              <a:blip r:embed="rId130"/>
              <a:stretch>
                <a:fillRect/>
              </a:stretch>
            </p:blipFill>
            <p:spPr>
              <a:xfrm>
                <a:off x="4369386" y="3359537"/>
                <a:ext cx="206822" cy="50433"/>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5" name="墨迹 134">
                <a:extLst>
                  <a:ext uri="{FF2B5EF4-FFF2-40B4-BE49-F238E27FC236}">
                    <a16:creationId xmlns:a16="http://schemas.microsoft.com/office/drawing/2014/main" id="{C8F127DE-CD28-4D39-8093-96126E267E1D}"/>
                  </a:ext>
                </a:extLst>
              </p14:cNvPr>
              <p14:cNvContentPartPr/>
              <p14:nvPr/>
            </p14:nvContentPartPr>
            <p14:xfrm>
              <a:off x="4450484" y="3391450"/>
              <a:ext cx="58015" cy="200918"/>
            </p14:xfrm>
          </p:contentPart>
        </mc:Choice>
        <mc:Fallback xmlns="">
          <p:pic>
            <p:nvPicPr>
              <p:cNvPr id="135" name="墨迹 134">
                <a:extLst>
                  <a:ext uri="{FF2B5EF4-FFF2-40B4-BE49-F238E27FC236}">
                    <a16:creationId xmlns:a16="http://schemas.microsoft.com/office/drawing/2014/main" id="{C8F127DE-CD28-4D39-8093-96126E267E1D}"/>
                  </a:ext>
                </a:extLst>
              </p:cNvPr>
              <p:cNvPicPr/>
              <p:nvPr/>
            </p:nvPicPr>
            <p:blipFill>
              <a:blip r:embed="rId132"/>
              <a:stretch>
                <a:fillRect/>
              </a:stretch>
            </p:blipFill>
            <p:spPr>
              <a:xfrm>
                <a:off x="4440874" y="3381763"/>
                <a:ext cx="77235" cy="220292"/>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6" name="墨迹 135">
                <a:extLst>
                  <a:ext uri="{FF2B5EF4-FFF2-40B4-BE49-F238E27FC236}">
                    <a16:creationId xmlns:a16="http://schemas.microsoft.com/office/drawing/2014/main" id="{05B1E14B-1817-42B0-A929-B0232B8A95E9}"/>
                  </a:ext>
                </a:extLst>
              </p14:cNvPr>
              <p14:cNvContentPartPr/>
              <p14:nvPr/>
            </p14:nvContentPartPr>
            <p14:xfrm>
              <a:off x="4530812" y="3409310"/>
              <a:ext cx="205282" cy="205383"/>
            </p14:xfrm>
          </p:contentPart>
        </mc:Choice>
        <mc:Fallback xmlns="">
          <p:pic>
            <p:nvPicPr>
              <p:cNvPr id="136" name="墨迹 135">
                <a:extLst>
                  <a:ext uri="{FF2B5EF4-FFF2-40B4-BE49-F238E27FC236}">
                    <a16:creationId xmlns:a16="http://schemas.microsoft.com/office/drawing/2014/main" id="{05B1E14B-1817-42B0-A929-B0232B8A95E9}"/>
                  </a:ext>
                </a:extLst>
              </p:cNvPr>
              <p:cNvPicPr/>
              <p:nvPr/>
            </p:nvPicPr>
            <p:blipFill>
              <a:blip r:embed="rId134"/>
              <a:stretch>
                <a:fillRect/>
              </a:stretch>
            </p:blipFill>
            <p:spPr>
              <a:xfrm>
                <a:off x="4521122" y="3399615"/>
                <a:ext cx="224662" cy="224772"/>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7" name="墨迹 136">
                <a:extLst>
                  <a:ext uri="{FF2B5EF4-FFF2-40B4-BE49-F238E27FC236}">
                    <a16:creationId xmlns:a16="http://schemas.microsoft.com/office/drawing/2014/main" id="{BEDFC78A-75F8-4DE6-9042-C65BC0DA5206}"/>
                  </a:ext>
                </a:extLst>
              </p14:cNvPr>
              <p14:cNvContentPartPr/>
              <p14:nvPr/>
            </p14:nvContentPartPr>
            <p14:xfrm>
              <a:off x="4960343" y="3416371"/>
              <a:ext cx="17851" cy="205382"/>
            </p14:xfrm>
          </p:contentPart>
        </mc:Choice>
        <mc:Fallback xmlns="">
          <p:pic>
            <p:nvPicPr>
              <p:cNvPr id="137" name="墨迹 136">
                <a:extLst>
                  <a:ext uri="{FF2B5EF4-FFF2-40B4-BE49-F238E27FC236}">
                    <a16:creationId xmlns:a16="http://schemas.microsoft.com/office/drawing/2014/main" id="{BEDFC78A-75F8-4DE6-9042-C65BC0DA5206}"/>
                  </a:ext>
                </a:extLst>
              </p:cNvPr>
              <p:cNvPicPr/>
              <p:nvPr/>
            </p:nvPicPr>
            <p:blipFill>
              <a:blip r:embed="rId136"/>
              <a:stretch>
                <a:fillRect/>
              </a:stretch>
            </p:blipFill>
            <p:spPr>
              <a:xfrm>
                <a:off x="4950892" y="3406676"/>
                <a:ext cx="36752" cy="224771"/>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38" name="墨迹 137">
                <a:extLst>
                  <a:ext uri="{FF2B5EF4-FFF2-40B4-BE49-F238E27FC236}">
                    <a16:creationId xmlns:a16="http://schemas.microsoft.com/office/drawing/2014/main" id="{D8C8A2FB-4119-4B91-BE4E-CA9CB843F45A}"/>
                  </a:ext>
                </a:extLst>
              </p14:cNvPr>
              <p14:cNvContentPartPr/>
              <p14:nvPr/>
            </p14:nvContentPartPr>
            <p14:xfrm>
              <a:off x="5013895" y="3523527"/>
              <a:ext cx="80328" cy="75902"/>
            </p14:xfrm>
          </p:contentPart>
        </mc:Choice>
        <mc:Fallback xmlns="">
          <p:pic>
            <p:nvPicPr>
              <p:cNvPr id="138" name="墨迹 137">
                <a:extLst>
                  <a:ext uri="{FF2B5EF4-FFF2-40B4-BE49-F238E27FC236}">
                    <a16:creationId xmlns:a16="http://schemas.microsoft.com/office/drawing/2014/main" id="{D8C8A2FB-4119-4B91-BE4E-CA9CB843F45A}"/>
                  </a:ext>
                </a:extLst>
              </p:cNvPr>
              <p:cNvPicPr/>
              <p:nvPr/>
            </p:nvPicPr>
            <p:blipFill>
              <a:blip r:embed="rId138"/>
              <a:stretch>
                <a:fillRect/>
              </a:stretch>
            </p:blipFill>
            <p:spPr>
              <a:xfrm>
                <a:off x="5004256" y="3513860"/>
                <a:ext cx="99607" cy="95236"/>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9" name="墨迹 138">
                <a:extLst>
                  <a:ext uri="{FF2B5EF4-FFF2-40B4-BE49-F238E27FC236}">
                    <a16:creationId xmlns:a16="http://schemas.microsoft.com/office/drawing/2014/main" id="{9DE3C43A-EF53-44FE-B72C-7647223319BE}"/>
                  </a:ext>
                </a:extLst>
              </p14:cNvPr>
              <p14:cNvContentPartPr/>
              <p14:nvPr/>
            </p14:nvContentPartPr>
            <p14:xfrm>
              <a:off x="5116536" y="3510132"/>
              <a:ext cx="53552" cy="89297"/>
            </p14:xfrm>
          </p:contentPart>
        </mc:Choice>
        <mc:Fallback xmlns="">
          <p:pic>
            <p:nvPicPr>
              <p:cNvPr id="139" name="墨迹 138">
                <a:extLst>
                  <a:ext uri="{FF2B5EF4-FFF2-40B4-BE49-F238E27FC236}">
                    <a16:creationId xmlns:a16="http://schemas.microsoft.com/office/drawing/2014/main" id="{9DE3C43A-EF53-44FE-B72C-7647223319BE}"/>
                  </a:ext>
                </a:extLst>
              </p:cNvPr>
              <p:cNvPicPr/>
              <p:nvPr/>
            </p:nvPicPr>
            <p:blipFill>
              <a:blip r:embed="rId140"/>
              <a:stretch>
                <a:fillRect/>
              </a:stretch>
            </p:blipFill>
            <p:spPr>
              <a:xfrm>
                <a:off x="5106897" y="3500488"/>
                <a:ext cx="72831"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0" name="墨迹 139">
                <a:extLst>
                  <a:ext uri="{FF2B5EF4-FFF2-40B4-BE49-F238E27FC236}">
                    <a16:creationId xmlns:a16="http://schemas.microsoft.com/office/drawing/2014/main" id="{1AE94699-748C-47C0-B35C-04AD89D15A01}"/>
                  </a:ext>
                </a:extLst>
              </p14:cNvPr>
              <p14:cNvContentPartPr/>
              <p14:nvPr/>
            </p14:nvContentPartPr>
            <p14:xfrm>
              <a:off x="5194633" y="3514597"/>
              <a:ext cx="64708" cy="111621"/>
            </p14:xfrm>
          </p:contentPart>
        </mc:Choice>
        <mc:Fallback xmlns="">
          <p:pic>
            <p:nvPicPr>
              <p:cNvPr id="140" name="墨迹 139">
                <a:extLst>
                  <a:ext uri="{FF2B5EF4-FFF2-40B4-BE49-F238E27FC236}">
                    <a16:creationId xmlns:a16="http://schemas.microsoft.com/office/drawing/2014/main" id="{1AE94699-748C-47C0-B35C-04AD89D15A01}"/>
                  </a:ext>
                </a:extLst>
              </p:cNvPr>
              <p:cNvPicPr/>
              <p:nvPr/>
            </p:nvPicPr>
            <p:blipFill>
              <a:blip r:embed="rId142"/>
              <a:stretch>
                <a:fillRect/>
              </a:stretch>
            </p:blipFill>
            <p:spPr>
              <a:xfrm>
                <a:off x="5184980" y="3504937"/>
                <a:ext cx="84013" cy="130940"/>
              </a:xfrm>
              <a:prstGeom prst="rect">
                <a:avLst/>
              </a:prstGeom>
            </p:spPr>
          </p:pic>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991DB09-709A-4166-AB05-83760595CCBF}"/>
                  </a:ext>
                </a:extLst>
              </p:cNvPr>
              <p:cNvSpPr txBox="1"/>
              <p:nvPr/>
            </p:nvSpPr>
            <p:spPr>
              <a:xfrm>
                <a:off x="4960343" y="3971580"/>
                <a:ext cx="5248616" cy="7889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m:rPr>
                              <m:brk m:alnAt="7"/>
                            </m:rP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𝐿</m:t>
                          </m:r>
                        </m:sub>
                        <m:sup/>
                        <m:e>
                          <m:nary>
                            <m:naryPr>
                              <m:chr m:val="∑"/>
                              <m:supHide m:val="on"/>
                              <m:ctrlPr>
                                <a:rPr lang="en-US" altLang="zh-CN" sz="2000" b="0" i="1" smtClean="0">
                                  <a:latin typeface="Cambria Math" panose="02040503050406030204" pitchFamily="18" charset="0"/>
                                </a:rPr>
                              </m:ctrlPr>
                            </m:naryPr>
                            <m: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𝑡</m:t>
                                      </m:r>
                                    </m:e>
                                    <m:sup>
                                      <m:r>
                                        <a:rPr lang="en-US" altLang="zh-CN" sz="2000" b="0" i="1" smtClean="0">
                                          <a:latin typeface="Cambria Math" panose="02040503050406030204" pitchFamily="18" charset="0"/>
                                        </a:rPr>
                                        <m:t>′</m:t>
                                      </m:r>
                                    </m:sup>
                                  </m:sSup>
                                </m:e>
                              </m:d>
                              <m:r>
                                <m:rPr>
                                  <m:brk m:alnAt="7"/>
                                </m:rP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m:t>
                              </m:r>
                            </m:sub>
                            <m:sup/>
                            <m:e>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limLow>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𝑟</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𝑡</m:t>
                                              </m:r>
                                            </m:e>
                                            <m:sup>
                                              <m:r>
                                                <a:rPr lang="en-US" altLang="zh-CN" sz="2000" b="0" i="1" smtClean="0">
                                                  <a:latin typeface="Cambria Math" panose="02040503050406030204" pitchFamily="18" charset="0"/>
                                                </a:rPr>
                                                <m:t>′</m:t>
                                              </m:r>
                                            </m:sup>
                                          </m:sSup>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𝛾</m:t>
                                      </m:r>
                                    </m:e>
                                  </m:d>
                                </m:e>
                              </m:func>
                            </m:e>
                          </m:nary>
                        </m:e>
                      </m:nary>
                    </m:oMath>
                  </m:oMathPara>
                </a14:m>
                <a:endParaRPr lang="zh-CN" altLang="en-US" sz="2000" dirty="0"/>
              </a:p>
            </p:txBody>
          </p:sp>
        </mc:Choice>
        <mc:Fallback xmlns="">
          <p:sp>
            <p:nvSpPr>
              <p:cNvPr id="9" name="文本框 8">
                <a:extLst>
                  <a:ext uri="{FF2B5EF4-FFF2-40B4-BE49-F238E27FC236}">
                    <a16:creationId xmlns:a16="http://schemas.microsoft.com/office/drawing/2014/main" id="{2991DB09-709A-4166-AB05-83760595CCBF}"/>
                  </a:ext>
                </a:extLst>
              </p:cNvPr>
              <p:cNvSpPr txBox="1">
                <a:spLocks noRot="1" noChangeAspect="1" noMove="1" noResize="1" noEditPoints="1" noAdjustHandles="1" noChangeArrowheads="1" noChangeShapeType="1" noTextEdit="1"/>
              </p:cNvSpPr>
              <p:nvPr/>
            </p:nvSpPr>
            <p:spPr>
              <a:xfrm>
                <a:off x="4960343" y="3971580"/>
                <a:ext cx="5248616" cy="788934"/>
              </a:xfrm>
              <a:prstGeom prst="rect">
                <a:avLst/>
              </a:prstGeom>
              <a:blipFill>
                <a:blip r:embed="rId14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529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79" y="587828"/>
            <a:ext cx="5051131" cy="707886"/>
          </a:xfrm>
          <a:prstGeom prst="rect">
            <a:avLst/>
          </a:prstGeom>
          <a:noFill/>
        </p:spPr>
        <p:txBody>
          <a:bodyPr wrap="square" rtlCol="0">
            <a:spAutoFit/>
          </a:bodyPr>
          <a:lstStyle/>
          <a:p>
            <a:r>
              <a:rPr lang="en-US" altLang="zh-CN" sz="4000" dirty="0">
                <a:solidFill>
                  <a:srgbClr val="311A0D"/>
                </a:solidFill>
              </a:rPr>
              <a:t>Experimental Results</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5211387"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054" y="2003600"/>
            <a:ext cx="8375892" cy="3336358"/>
          </a:xfrm>
          <a:prstGeom prst="rect">
            <a:avLst/>
          </a:prstGeom>
        </p:spPr>
      </p:pic>
      <mc:AlternateContent xmlns:mc="http://schemas.openxmlformats.org/markup-compatibility/2006" xmlns:p14="http://schemas.microsoft.com/office/powerpoint/2010/main">
        <mc:Choice Requires="p14">
          <p:contentPart p14:bwMode="auto" r:id="rId4">
            <p14:nvContentPartPr>
              <p14:cNvPr id="99" name="墨迹 98"/>
              <p14:cNvContentPartPr/>
              <p14:nvPr/>
            </p14:nvContentPartPr>
            <p14:xfrm>
              <a:off x="2106377" y="4902398"/>
              <a:ext cx="865757" cy="448717"/>
            </p14:xfrm>
          </p:contentPart>
        </mc:Choice>
        <mc:Fallback xmlns="">
          <p:pic>
            <p:nvPicPr>
              <p:cNvPr id="99" name="墨迹 98"/>
            </p:nvPicPr>
            <p:blipFill>
              <a:blip/>
            </p:blipFill>
            <p:spPr>
              <a:xfrm>
                <a:off x="2106377" y="4902398"/>
                <a:ext cx="865757" cy="448717"/>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05" name="墨迹 104"/>
              <p14:cNvContentPartPr/>
              <p14:nvPr/>
            </p14:nvContentPartPr>
            <p14:xfrm>
              <a:off x="2655285" y="5362277"/>
              <a:ext cx="124954" cy="287982"/>
            </p14:xfrm>
          </p:contentPart>
        </mc:Choice>
        <mc:Fallback xmlns="">
          <p:pic>
            <p:nvPicPr>
              <p:cNvPr id="105" name="墨迹 104"/>
            </p:nvPicPr>
            <p:blipFill>
              <a:blip/>
            </p:blipFill>
            <p:spPr>
              <a:xfrm>
                <a:off x="2655285" y="5362277"/>
                <a:ext cx="124954" cy="287982"/>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6" name="墨迹 105"/>
              <p14:cNvContentPartPr/>
              <p14:nvPr/>
            </p14:nvContentPartPr>
            <p14:xfrm>
              <a:off x="2668673" y="5531941"/>
              <a:ext cx="160656" cy="165199"/>
            </p14:xfrm>
          </p:contentPart>
        </mc:Choice>
        <mc:Fallback xmlns="">
          <p:pic>
            <p:nvPicPr>
              <p:cNvPr id="106" name="墨迹 105"/>
            </p:nvPicPr>
            <p:blipFill>
              <a:blip/>
            </p:blipFill>
            <p:spPr>
              <a:xfrm>
                <a:off x="2668673" y="5531941"/>
                <a:ext cx="160656" cy="165199"/>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07" name="墨迹 106"/>
              <p14:cNvContentPartPr/>
              <p14:nvPr/>
            </p14:nvContentPartPr>
            <p14:xfrm>
              <a:off x="2717762" y="5799832"/>
              <a:ext cx="93716" cy="151804"/>
            </p14:xfrm>
          </p:contentPart>
        </mc:Choice>
        <mc:Fallback xmlns="">
          <p:pic>
            <p:nvPicPr>
              <p:cNvPr id="107" name="墨迹 106"/>
            </p:nvPicPr>
            <p:blipFill>
              <a:blip/>
            </p:blipFill>
            <p:spPr>
              <a:xfrm>
                <a:off x="2717762" y="5799832"/>
                <a:ext cx="93716" cy="151804"/>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08" name="墨迹 107"/>
              <p14:cNvContentPartPr/>
              <p14:nvPr/>
            </p14:nvContentPartPr>
            <p14:xfrm>
              <a:off x="2847180" y="5786437"/>
              <a:ext cx="258834" cy="160734"/>
            </p14:xfrm>
          </p:contentPart>
        </mc:Choice>
        <mc:Fallback xmlns="">
          <p:pic>
            <p:nvPicPr>
              <p:cNvPr id="108" name="墨迹 107"/>
            </p:nvPicPr>
            <p:blipFill>
              <a:blip/>
            </p:blipFill>
            <p:spPr>
              <a:xfrm>
                <a:off x="2847180" y="5786437"/>
                <a:ext cx="258834" cy="160734"/>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09" name="墨迹 108"/>
              <p14:cNvContentPartPr/>
              <p14:nvPr/>
            </p14:nvContentPartPr>
            <p14:xfrm>
              <a:off x="3048000" y="5670351"/>
              <a:ext cx="24544" cy="55811"/>
            </p14:xfrm>
          </p:contentPart>
        </mc:Choice>
        <mc:Fallback xmlns="">
          <p:pic>
            <p:nvPicPr>
              <p:cNvPr id="109" name="墨迹 108"/>
            </p:nvPicPr>
            <p:blipFill>
              <a:blip/>
            </p:blipFill>
            <p:spPr>
              <a:xfrm>
                <a:off x="3048000" y="5670351"/>
                <a:ext cx="24544" cy="55811"/>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0" name="墨迹 109"/>
              <p14:cNvContentPartPr/>
              <p14:nvPr/>
            </p14:nvContentPartPr>
            <p14:xfrm>
              <a:off x="3150641" y="5737324"/>
              <a:ext cx="232058" cy="116086"/>
            </p14:xfrm>
          </p:contentPart>
        </mc:Choice>
        <mc:Fallback xmlns="">
          <p:pic>
            <p:nvPicPr>
              <p:cNvPr id="110" name="墨迹 109"/>
            </p:nvPicPr>
            <p:blipFill>
              <a:blip/>
            </p:blipFill>
            <p:spPr>
              <a:xfrm>
                <a:off x="3150641" y="5737324"/>
                <a:ext cx="232058" cy="116086"/>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11" name="墨迹 110"/>
              <p14:cNvContentPartPr/>
              <p14:nvPr/>
            </p14:nvContentPartPr>
            <p14:xfrm>
              <a:off x="3355923" y="5692675"/>
              <a:ext cx="116030" cy="35719"/>
            </p14:xfrm>
          </p:contentPart>
        </mc:Choice>
        <mc:Fallback xmlns="">
          <p:pic>
            <p:nvPicPr>
              <p:cNvPr id="111" name="墨迹 110"/>
            </p:nvPicPr>
            <p:blipFill>
              <a:blip/>
            </p:blipFill>
            <p:spPr>
              <a:xfrm>
                <a:off x="3355923" y="5692675"/>
                <a:ext cx="116030" cy="35719"/>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12" name="墨迹 111"/>
              <p14:cNvContentPartPr/>
              <p14:nvPr/>
            </p14:nvContentPartPr>
            <p14:xfrm>
              <a:off x="3418401" y="5683746"/>
              <a:ext cx="80328" cy="125015"/>
            </p14:xfrm>
          </p:contentPart>
        </mc:Choice>
        <mc:Fallback xmlns="">
          <p:pic>
            <p:nvPicPr>
              <p:cNvPr id="112" name="墨迹 111"/>
            </p:nvPicPr>
            <p:blipFill>
              <a:blip/>
            </p:blipFill>
            <p:spPr>
              <a:xfrm>
                <a:off x="3418401" y="5683746"/>
                <a:ext cx="80328" cy="12501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113" name="墨迹 112"/>
              <p14:cNvContentPartPr/>
              <p14:nvPr/>
            </p14:nvContentPartPr>
            <p14:xfrm>
              <a:off x="3525505" y="5639097"/>
              <a:ext cx="98178" cy="227707"/>
            </p14:xfrm>
          </p:contentPart>
        </mc:Choice>
        <mc:Fallback xmlns="">
          <p:pic>
            <p:nvPicPr>
              <p:cNvPr id="113" name="墨迹 112"/>
            </p:nvPicPr>
            <p:blipFill>
              <a:blip/>
            </p:blipFill>
            <p:spPr>
              <a:xfrm>
                <a:off x="3525505" y="5639097"/>
                <a:ext cx="98178" cy="227707"/>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50" name="墨迹 49"/>
              <p14:cNvContentPartPr/>
              <p14:nvPr/>
            </p14:nvContentPartPr>
            <p14:xfrm>
              <a:off x="169581" y="3406675"/>
              <a:ext cx="107104" cy="196453"/>
            </p14:xfrm>
          </p:contentPart>
        </mc:Choice>
        <mc:Fallback xmlns="">
          <p:pic>
            <p:nvPicPr>
              <p:cNvPr id="50" name="墨迹 49"/>
            </p:nvPicPr>
            <p:blipFill>
              <a:blip/>
            </p:blipFill>
            <p:spPr>
              <a:xfrm>
                <a:off x="169581" y="3406675"/>
                <a:ext cx="107104" cy="196453"/>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55" name="墨迹 54"/>
              <p14:cNvContentPartPr/>
              <p14:nvPr/>
            </p14:nvContentPartPr>
            <p14:xfrm>
              <a:off x="254371" y="3431232"/>
              <a:ext cx="107104" cy="42416"/>
            </p14:xfrm>
          </p:contentPart>
        </mc:Choice>
        <mc:Fallback xmlns="">
          <p:pic>
            <p:nvPicPr>
              <p:cNvPr id="55" name="墨迹 54"/>
            </p:nvPicPr>
            <p:blipFill>
              <a:blip/>
            </p:blipFill>
            <p:spPr>
              <a:xfrm>
                <a:off x="254371" y="3431232"/>
                <a:ext cx="107104" cy="42416"/>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56" name="墨迹 55"/>
              <p14:cNvContentPartPr/>
              <p14:nvPr/>
            </p14:nvContentPartPr>
            <p14:xfrm>
              <a:off x="303461" y="3415605"/>
              <a:ext cx="46858" cy="158502"/>
            </p14:xfrm>
          </p:contentPart>
        </mc:Choice>
        <mc:Fallback xmlns="">
          <p:pic>
            <p:nvPicPr>
              <p:cNvPr id="56" name="墨迹 55"/>
            </p:nvPicPr>
            <p:blipFill>
              <a:blip/>
            </p:blipFill>
            <p:spPr>
              <a:xfrm>
                <a:off x="303461" y="3415605"/>
                <a:ext cx="46858" cy="158502"/>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80" name="墨迹 79"/>
              <p14:cNvContentPartPr/>
              <p14:nvPr/>
            </p14:nvContentPartPr>
            <p14:xfrm>
              <a:off x="374863" y="3420070"/>
              <a:ext cx="122724" cy="133945"/>
            </p14:xfrm>
          </p:contentPart>
        </mc:Choice>
        <mc:Fallback xmlns="">
          <p:pic>
            <p:nvPicPr>
              <p:cNvPr id="80" name="墨迹 79"/>
            </p:nvPicPr>
            <p:blipFill>
              <a:blip/>
            </p:blipFill>
            <p:spPr>
              <a:xfrm>
                <a:off x="374863" y="3420070"/>
                <a:ext cx="122724" cy="133945"/>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81" name="墨迹 80"/>
              <p14:cNvContentPartPr/>
              <p14:nvPr/>
            </p14:nvContentPartPr>
            <p14:xfrm>
              <a:off x="477505" y="3384351"/>
              <a:ext cx="120492" cy="133945"/>
            </p14:xfrm>
          </p:contentPart>
        </mc:Choice>
        <mc:Fallback xmlns="">
          <p:pic>
            <p:nvPicPr>
              <p:cNvPr id="81" name="墨迹 80"/>
            </p:nvPicPr>
            <p:blipFill>
              <a:blip/>
            </p:blipFill>
            <p:spPr>
              <a:xfrm>
                <a:off x="477505" y="3384351"/>
                <a:ext cx="120492" cy="133945"/>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14" name="墨迹 113"/>
              <p14:cNvContentPartPr/>
              <p14:nvPr/>
            </p14:nvContentPartPr>
            <p14:xfrm>
              <a:off x="584609" y="3353097"/>
              <a:ext cx="98178" cy="125016"/>
            </p14:xfrm>
          </p:contentPart>
        </mc:Choice>
        <mc:Fallback xmlns="">
          <p:pic>
            <p:nvPicPr>
              <p:cNvPr id="114" name="墨迹 113"/>
            </p:nvPicPr>
            <p:blipFill>
              <a:blip/>
            </p:blipFill>
            <p:spPr>
              <a:xfrm>
                <a:off x="584609" y="3353097"/>
                <a:ext cx="98178" cy="125016"/>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115" name="墨迹 114"/>
              <p14:cNvContentPartPr/>
              <p14:nvPr/>
            </p14:nvContentPartPr>
            <p14:xfrm>
              <a:off x="638161" y="3319611"/>
              <a:ext cx="93716" cy="33486"/>
            </p14:xfrm>
          </p:contentPart>
        </mc:Choice>
        <mc:Fallback xmlns="">
          <p:pic>
            <p:nvPicPr>
              <p:cNvPr id="115" name="墨迹 114"/>
            </p:nvPicPr>
            <p:blipFill>
              <a:blip/>
            </p:blipFill>
            <p:spPr>
              <a:xfrm>
                <a:off x="638161" y="3319611"/>
                <a:ext cx="93716" cy="33486"/>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116" name="墨迹 115"/>
              <p14:cNvContentPartPr/>
              <p14:nvPr/>
            </p14:nvContentPartPr>
            <p14:xfrm>
              <a:off x="682787" y="3299519"/>
              <a:ext cx="44627" cy="147340"/>
            </p14:xfrm>
          </p:contentPart>
        </mc:Choice>
        <mc:Fallback xmlns="">
          <p:pic>
            <p:nvPicPr>
              <p:cNvPr id="116" name="墨迹 115"/>
            </p:nvPicPr>
            <p:blipFill>
              <a:blip/>
            </p:blipFill>
            <p:spPr>
              <a:xfrm>
                <a:off x="682787" y="3299519"/>
                <a:ext cx="44627" cy="147340"/>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123" name="墨迹 122"/>
              <p14:cNvContentPartPr/>
              <p14:nvPr/>
            </p14:nvContentPartPr>
            <p14:xfrm>
              <a:off x="745264" y="3286125"/>
              <a:ext cx="142806" cy="142875"/>
            </p14:xfrm>
          </p:contentPart>
        </mc:Choice>
        <mc:Fallback xmlns="">
          <p:pic>
            <p:nvPicPr>
              <p:cNvPr id="123" name="墨迹 122"/>
            </p:nvPicPr>
            <p:blipFill>
              <a:blip/>
            </p:blipFill>
            <p:spPr>
              <a:xfrm>
                <a:off x="745264" y="3286125"/>
                <a:ext cx="142806" cy="142875"/>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124" name="墨迹 123"/>
              <p14:cNvContentPartPr/>
              <p14:nvPr/>
            </p14:nvContentPartPr>
            <p14:xfrm>
              <a:off x="870219" y="3241476"/>
              <a:ext cx="58015" cy="142875"/>
            </p14:xfrm>
          </p:contentPart>
        </mc:Choice>
        <mc:Fallback xmlns="">
          <p:pic>
            <p:nvPicPr>
              <p:cNvPr id="124" name="墨迹 123"/>
            </p:nvPicPr>
            <p:blipFill>
              <a:blip/>
            </p:blipFill>
            <p:spPr>
              <a:xfrm>
                <a:off x="870219" y="3241476"/>
                <a:ext cx="58015" cy="142875"/>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125" name="墨迹 124"/>
              <p14:cNvContentPartPr/>
              <p14:nvPr/>
            </p14:nvContentPartPr>
            <p14:xfrm>
              <a:off x="928234" y="3223617"/>
              <a:ext cx="149499" cy="125015"/>
            </p14:xfrm>
          </p:contentPart>
        </mc:Choice>
        <mc:Fallback xmlns="">
          <p:pic>
            <p:nvPicPr>
              <p:cNvPr id="125" name="墨迹 124"/>
            </p:nvPicPr>
            <p:blipFill>
              <a:blip/>
            </p:blipFill>
            <p:spPr>
              <a:xfrm>
                <a:off x="928234" y="3223617"/>
                <a:ext cx="149499" cy="125015"/>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126" name="墨迹 125"/>
              <p14:cNvContentPartPr/>
              <p14:nvPr/>
            </p14:nvContentPartPr>
            <p14:xfrm>
              <a:off x="1088890" y="3203525"/>
              <a:ext cx="89253" cy="42416"/>
            </p14:xfrm>
          </p:contentPart>
        </mc:Choice>
        <mc:Fallback xmlns="">
          <p:pic>
            <p:nvPicPr>
              <p:cNvPr id="126" name="墨迹 125"/>
            </p:nvPicPr>
            <p:blipFill>
              <a:blip/>
            </p:blipFill>
            <p:spPr>
              <a:xfrm>
                <a:off x="1088890" y="3203525"/>
                <a:ext cx="89253" cy="42416"/>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127" name="墨迹 126"/>
              <p14:cNvContentPartPr/>
              <p14:nvPr/>
            </p14:nvContentPartPr>
            <p14:xfrm>
              <a:off x="1236158" y="3071812"/>
              <a:ext cx="62477" cy="196453"/>
            </p14:xfrm>
          </p:contentPart>
        </mc:Choice>
        <mc:Fallback xmlns="">
          <p:pic>
            <p:nvPicPr>
              <p:cNvPr id="127" name="墨迹 126"/>
            </p:nvPicPr>
            <p:blipFill>
              <a:blip/>
            </p:blipFill>
            <p:spPr>
              <a:xfrm>
                <a:off x="1236158" y="3071812"/>
                <a:ext cx="62477" cy="196453"/>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128" name="墨迹 127"/>
              <p14:cNvContentPartPr/>
              <p14:nvPr/>
            </p14:nvContentPartPr>
            <p14:xfrm>
              <a:off x="1236158" y="3129855"/>
              <a:ext cx="89253" cy="129480"/>
            </p14:xfrm>
          </p:contentPart>
        </mc:Choice>
        <mc:Fallback xmlns="">
          <p:pic>
            <p:nvPicPr>
              <p:cNvPr id="128" name="墨迹 127"/>
            </p:nvPicPr>
            <p:blipFill>
              <a:blip/>
            </p:blipFill>
            <p:spPr>
              <a:xfrm>
                <a:off x="1236158" y="3129855"/>
                <a:ext cx="89253" cy="129480"/>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129" name="墨迹 128"/>
              <p14:cNvContentPartPr/>
              <p14:nvPr/>
            </p14:nvContentPartPr>
            <p14:xfrm>
              <a:off x="1343262" y="3062882"/>
              <a:ext cx="205282" cy="183059"/>
            </p14:xfrm>
          </p:contentPart>
        </mc:Choice>
        <mc:Fallback xmlns="">
          <p:pic>
            <p:nvPicPr>
              <p:cNvPr id="129" name="墨迹 128"/>
            </p:nvPicPr>
            <p:blipFill>
              <a:blip/>
            </p:blipFill>
            <p:spPr>
              <a:xfrm>
                <a:off x="1343262" y="3062882"/>
                <a:ext cx="205282" cy="183059"/>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130" name="墨迹 129"/>
              <p14:cNvContentPartPr/>
              <p14:nvPr/>
            </p14:nvContentPartPr>
            <p14:xfrm>
              <a:off x="1548544" y="3040558"/>
              <a:ext cx="133880" cy="116086"/>
            </p14:xfrm>
          </p:contentPart>
        </mc:Choice>
        <mc:Fallback xmlns="">
          <p:pic>
            <p:nvPicPr>
              <p:cNvPr id="130" name="墨迹 129"/>
            </p:nvPicPr>
            <p:blipFill>
              <a:blip/>
            </p:blipFill>
            <p:spPr>
              <a:xfrm>
                <a:off x="1548544" y="3040558"/>
                <a:ext cx="133880" cy="116086"/>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131" name="墨迹 130"/>
              <p14:cNvContentPartPr/>
              <p14:nvPr/>
            </p14:nvContentPartPr>
            <p14:xfrm>
              <a:off x="1673499" y="2875359"/>
              <a:ext cx="147268" cy="250031"/>
            </p14:xfrm>
          </p:contentPart>
        </mc:Choice>
        <mc:Fallback xmlns="">
          <p:pic>
            <p:nvPicPr>
              <p:cNvPr id="131" name="墨迹 130"/>
            </p:nvPicPr>
            <p:blipFill>
              <a:blip/>
            </p:blipFill>
            <p:spPr>
              <a:xfrm>
                <a:off x="1673499" y="2875359"/>
                <a:ext cx="147268" cy="250031"/>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132" name="墨迹 131"/>
              <p14:cNvContentPartPr/>
              <p14:nvPr/>
            </p14:nvContentPartPr>
            <p14:xfrm>
              <a:off x="1584245" y="3339703"/>
              <a:ext cx="386021" cy="156269"/>
            </p14:xfrm>
          </p:contentPart>
        </mc:Choice>
        <mc:Fallback xmlns="">
          <p:pic>
            <p:nvPicPr>
              <p:cNvPr id="132" name="墨迹 131"/>
            </p:nvPicPr>
            <p:blipFill>
              <a:blip/>
            </p:blipFill>
            <p:spPr>
              <a:xfrm>
                <a:off x="1584245" y="3339703"/>
                <a:ext cx="386021" cy="156269"/>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133" name="墨迹 132"/>
              <p14:cNvContentPartPr/>
              <p14:nvPr/>
            </p14:nvContentPartPr>
            <p14:xfrm>
              <a:off x="1548544" y="3330773"/>
              <a:ext cx="13388" cy="147340"/>
            </p14:xfrm>
          </p:contentPart>
        </mc:Choice>
        <mc:Fallback xmlns="">
          <p:pic>
            <p:nvPicPr>
              <p:cNvPr id="133" name="墨迹 132"/>
            </p:nvPicPr>
            <p:blipFill>
              <a:blip/>
            </p:blipFill>
            <p:spPr>
              <a:xfrm>
                <a:off x="1548544" y="3330773"/>
                <a:ext cx="13388" cy="147340"/>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134" name="墨迹 133"/>
              <p14:cNvContentPartPr/>
              <p14:nvPr/>
            </p14:nvContentPartPr>
            <p14:xfrm>
              <a:off x="1561932" y="3308449"/>
              <a:ext cx="169582" cy="35718"/>
            </p14:xfrm>
          </p:contentPart>
        </mc:Choice>
        <mc:Fallback xmlns="">
          <p:pic>
            <p:nvPicPr>
              <p:cNvPr id="134" name="墨迹 133"/>
            </p:nvPicPr>
            <p:blipFill>
              <a:blip/>
            </p:blipFill>
            <p:spPr>
              <a:xfrm>
                <a:off x="1561932" y="3308449"/>
                <a:ext cx="169582" cy="35718"/>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135" name="墨迹 134"/>
              <p14:cNvContentPartPr/>
              <p14:nvPr/>
            </p14:nvContentPartPr>
            <p14:xfrm>
              <a:off x="1789528" y="4429125"/>
              <a:ext cx="236521" cy="22324"/>
            </p14:xfrm>
          </p:contentPart>
        </mc:Choice>
        <mc:Fallback xmlns="">
          <p:pic>
            <p:nvPicPr>
              <p:cNvPr id="135" name="墨迹 134"/>
            </p:nvPicPr>
            <p:blipFill>
              <a:blip/>
            </p:blipFill>
            <p:spPr>
              <a:xfrm>
                <a:off x="1789528" y="4429125"/>
                <a:ext cx="236521" cy="22324"/>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136" name="墨迹 135"/>
              <p14:cNvContentPartPr/>
              <p14:nvPr/>
            </p14:nvContentPartPr>
            <p14:xfrm>
              <a:off x="1709200" y="4366617"/>
              <a:ext cx="171813" cy="149572"/>
            </p14:xfrm>
          </p:contentPart>
        </mc:Choice>
        <mc:Fallback xmlns="">
          <p:pic>
            <p:nvPicPr>
              <p:cNvPr id="136" name="墨迹 135"/>
            </p:nvPicPr>
            <p:blipFill>
              <a:blip/>
            </p:blipFill>
            <p:spPr>
              <a:xfrm>
                <a:off x="1709200" y="4366617"/>
                <a:ext cx="171813" cy="149572"/>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145" name="墨迹 144"/>
              <p14:cNvContentPartPr/>
              <p14:nvPr/>
            </p14:nvContentPartPr>
            <p14:xfrm>
              <a:off x="124954" y="4442519"/>
              <a:ext cx="89253" cy="13395"/>
            </p14:xfrm>
          </p:contentPart>
        </mc:Choice>
        <mc:Fallback xmlns="">
          <p:pic>
            <p:nvPicPr>
              <p:cNvPr id="145" name="墨迹 144"/>
            </p:nvPicPr>
            <p:blipFill>
              <a:blip/>
            </p:blipFill>
            <p:spPr>
              <a:xfrm>
                <a:off x="124954" y="4442519"/>
                <a:ext cx="89253" cy="13395"/>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146" name="墨迹 145"/>
              <p14:cNvContentPartPr/>
              <p14:nvPr/>
            </p14:nvContentPartPr>
            <p14:xfrm>
              <a:off x="142805" y="4565302"/>
              <a:ext cx="89253" cy="37951"/>
            </p14:xfrm>
          </p:contentPart>
        </mc:Choice>
        <mc:Fallback xmlns="">
          <p:pic>
            <p:nvPicPr>
              <p:cNvPr id="146" name="墨迹 145"/>
            </p:nvPicPr>
            <p:blipFill>
              <a:blip/>
            </p:blipFill>
            <p:spPr>
              <a:xfrm>
                <a:off x="142805" y="4565302"/>
                <a:ext cx="89253" cy="37951"/>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147" name="墨迹 146"/>
              <p14:cNvContentPartPr/>
              <p14:nvPr/>
            </p14:nvContentPartPr>
            <p14:xfrm>
              <a:off x="116029" y="4522886"/>
              <a:ext cx="174044" cy="196453"/>
            </p14:xfrm>
          </p:contentPart>
        </mc:Choice>
        <mc:Fallback xmlns="">
          <p:pic>
            <p:nvPicPr>
              <p:cNvPr id="147" name="墨迹 146"/>
            </p:nvPicPr>
            <p:blipFill>
              <a:blip/>
            </p:blipFill>
            <p:spPr>
              <a:xfrm>
                <a:off x="116029" y="4522886"/>
                <a:ext cx="174044" cy="196453"/>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148" name="墨迹 147"/>
              <p14:cNvContentPartPr/>
              <p14:nvPr/>
            </p14:nvContentPartPr>
            <p14:xfrm>
              <a:off x="245446" y="4563070"/>
              <a:ext cx="174044" cy="129480"/>
            </p14:xfrm>
          </p:contentPart>
        </mc:Choice>
        <mc:Fallback xmlns="">
          <p:pic>
            <p:nvPicPr>
              <p:cNvPr id="148" name="墨迹 147"/>
            </p:nvPicPr>
            <p:blipFill>
              <a:blip/>
            </p:blipFill>
            <p:spPr>
              <a:xfrm>
                <a:off x="245446" y="4563070"/>
                <a:ext cx="174044" cy="129480"/>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149" name="墨迹 148"/>
              <p14:cNvContentPartPr/>
              <p14:nvPr/>
            </p14:nvContentPartPr>
            <p14:xfrm>
              <a:off x="388251" y="4411265"/>
              <a:ext cx="62478" cy="236637"/>
            </p14:xfrm>
          </p:contentPart>
        </mc:Choice>
        <mc:Fallback xmlns="">
          <p:pic>
            <p:nvPicPr>
              <p:cNvPr id="149" name="墨迹 148"/>
            </p:nvPicPr>
            <p:blipFill>
              <a:blip/>
            </p:blipFill>
            <p:spPr>
              <a:xfrm>
                <a:off x="388251" y="4411265"/>
                <a:ext cx="62478" cy="236637"/>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153" name="墨迹 152"/>
              <p14:cNvContentPartPr/>
              <p14:nvPr/>
            </p14:nvContentPartPr>
            <p14:xfrm>
              <a:off x="401639" y="4518421"/>
              <a:ext cx="98179" cy="133946"/>
            </p14:xfrm>
          </p:contentPart>
        </mc:Choice>
        <mc:Fallback xmlns="">
          <p:pic>
            <p:nvPicPr>
              <p:cNvPr id="153" name="墨迹 152"/>
            </p:nvPicPr>
            <p:blipFill>
              <a:blip/>
            </p:blipFill>
            <p:spPr>
              <a:xfrm>
                <a:off x="401639" y="4518421"/>
                <a:ext cx="98179" cy="133946"/>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154" name="墨迹 153"/>
              <p14:cNvContentPartPr/>
              <p14:nvPr/>
            </p14:nvContentPartPr>
            <p14:xfrm>
              <a:off x="499818" y="4482703"/>
              <a:ext cx="109335" cy="102691"/>
            </p14:xfrm>
          </p:contentPart>
        </mc:Choice>
        <mc:Fallback xmlns="">
          <p:pic>
            <p:nvPicPr>
              <p:cNvPr id="154" name="墨迹 153"/>
            </p:nvPicPr>
            <p:blipFill>
              <a:blip/>
            </p:blipFill>
            <p:spPr>
              <a:xfrm>
                <a:off x="499818" y="4482703"/>
                <a:ext cx="109335" cy="102691"/>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155" name="墨迹 154"/>
              <p14:cNvContentPartPr/>
              <p14:nvPr/>
            </p14:nvContentPartPr>
            <p14:xfrm>
              <a:off x="597997" y="4371082"/>
              <a:ext cx="136111" cy="191988"/>
            </p14:xfrm>
          </p:contentPart>
        </mc:Choice>
        <mc:Fallback xmlns="">
          <p:pic>
            <p:nvPicPr>
              <p:cNvPr id="155" name="墨迹 154"/>
            </p:nvPicPr>
            <p:blipFill>
              <a:blip/>
            </p:blipFill>
            <p:spPr>
              <a:xfrm>
                <a:off x="597997" y="4371082"/>
                <a:ext cx="136111" cy="191988"/>
              </a:xfrm>
              <a:prstGeom prst="rect"/>
            </p:spPr>
          </p:pic>
        </mc:Fallback>
      </mc:AlternateContent>
      <mc:AlternateContent xmlns:mc="http://schemas.openxmlformats.org/markup-compatibility/2006" xmlns:p14="http://schemas.microsoft.com/office/powerpoint/2010/main">
        <mc:Choice Requires="p14">
          <p:contentPart p14:bwMode="auto" r:id="rId44">
            <p14:nvContentPartPr>
              <p14:cNvPr id="156" name="墨迹 155"/>
              <p14:cNvContentPartPr/>
              <p14:nvPr/>
            </p14:nvContentPartPr>
            <p14:xfrm>
              <a:off x="745264" y="4317503"/>
              <a:ext cx="178507" cy="223243"/>
            </p14:xfrm>
          </p:contentPart>
        </mc:Choice>
        <mc:Fallback xmlns="">
          <p:pic>
            <p:nvPicPr>
              <p:cNvPr id="156" name="墨迹 155"/>
            </p:nvPicPr>
            <p:blipFill>
              <a:blip/>
            </p:blipFill>
            <p:spPr>
              <a:xfrm>
                <a:off x="745264" y="4317503"/>
                <a:ext cx="178507" cy="223243"/>
              </a:xfrm>
              <a:prstGeom prst="rect"/>
            </p:spPr>
          </p:pic>
        </mc:Fallback>
      </mc:AlternateContent>
      <mc:AlternateContent xmlns:mc="http://schemas.openxmlformats.org/markup-compatibility/2006" xmlns:p14="http://schemas.microsoft.com/office/powerpoint/2010/main">
        <mc:Choice Requires="p14">
          <p:contentPart p14:bwMode="auto" r:id="rId45">
            <p14:nvContentPartPr>
              <p14:cNvPr id="157" name="墨迹 156"/>
              <p14:cNvContentPartPr/>
              <p14:nvPr/>
            </p14:nvContentPartPr>
            <p14:xfrm>
              <a:off x="861294" y="4317503"/>
              <a:ext cx="35701" cy="33487"/>
            </p14:xfrm>
          </p:contentPart>
        </mc:Choice>
        <mc:Fallback xmlns="">
          <p:pic>
            <p:nvPicPr>
              <p:cNvPr id="157" name="墨迹 156"/>
            </p:nvPicPr>
            <p:blipFill>
              <a:blip/>
            </p:blipFill>
            <p:spPr>
              <a:xfrm>
                <a:off x="861294" y="4317503"/>
                <a:ext cx="35701" cy="33487"/>
              </a:xfrm>
              <a:prstGeom prst="rect"/>
            </p:spPr>
          </p:pic>
        </mc:Fallback>
      </mc:AlternateContent>
      <mc:AlternateContent xmlns:mc="http://schemas.openxmlformats.org/markup-compatibility/2006" xmlns:p14="http://schemas.microsoft.com/office/powerpoint/2010/main">
        <mc:Choice Requires="p14">
          <p:contentPart p14:bwMode="auto" r:id="rId46">
            <p14:nvContentPartPr>
              <p14:cNvPr id="158" name="墨迹 157"/>
              <p14:cNvContentPartPr/>
              <p14:nvPr/>
            </p14:nvContentPartPr>
            <p14:xfrm>
              <a:off x="941622" y="4371082"/>
              <a:ext cx="140574" cy="102691"/>
            </p14:xfrm>
          </p:contentPart>
        </mc:Choice>
        <mc:Fallback xmlns="">
          <p:pic>
            <p:nvPicPr>
              <p:cNvPr id="158" name="墨迹 157"/>
            </p:nvPicPr>
            <p:blipFill>
              <a:blip/>
            </p:blipFill>
            <p:spPr>
              <a:xfrm>
                <a:off x="941622" y="4371082"/>
                <a:ext cx="140574" cy="102691"/>
              </a:xfrm>
              <a:prstGeom prst="rect"/>
            </p:spPr>
          </p:pic>
        </mc:Fallback>
      </mc:AlternateContent>
      <mc:AlternateContent xmlns:mc="http://schemas.openxmlformats.org/markup-compatibility/2006" xmlns:p14="http://schemas.microsoft.com/office/powerpoint/2010/main">
        <mc:Choice Requires="p14">
          <p:contentPart p14:bwMode="auto" r:id="rId47">
            <p14:nvContentPartPr>
              <p14:cNvPr id="159" name="墨迹 158"/>
              <p14:cNvContentPartPr/>
              <p14:nvPr/>
            </p14:nvContentPartPr>
            <p14:xfrm>
              <a:off x="1079964" y="4313039"/>
              <a:ext cx="89254" cy="263425"/>
            </p14:xfrm>
          </p:contentPart>
        </mc:Choice>
        <mc:Fallback xmlns="">
          <p:pic>
            <p:nvPicPr>
              <p:cNvPr id="159" name="墨迹 158"/>
            </p:nvPicPr>
            <p:blipFill>
              <a:blip/>
            </p:blipFill>
            <p:spPr>
              <a:xfrm>
                <a:off x="1079964" y="4313039"/>
                <a:ext cx="89254" cy="263425"/>
              </a:xfrm>
              <a:prstGeom prst="rect"/>
            </p:spPr>
          </p:pic>
        </mc:Fallback>
      </mc:AlternateContent>
      <mc:AlternateContent xmlns:mc="http://schemas.openxmlformats.org/markup-compatibility/2006" xmlns:p14="http://schemas.microsoft.com/office/powerpoint/2010/main">
        <mc:Choice Requires="p14">
          <p:contentPart p14:bwMode="auto" r:id="rId48">
            <p14:nvContentPartPr>
              <p14:cNvPr id="160" name="墨迹 159"/>
              <p14:cNvContentPartPr/>
              <p14:nvPr/>
            </p14:nvContentPartPr>
            <p14:xfrm>
              <a:off x="1227232" y="4321968"/>
              <a:ext cx="87022" cy="35719"/>
            </p14:xfrm>
          </p:contentPart>
        </mc:Choice>
        <mc:Fallback xmlns="">
          <p:pic>
            <p:nvPicPr>
              <p:cNvPr id="160" name="墨迹 159"/>
            </p:nvPicPr>
            <p:blipFill>
              <a:blip/>
            </p:blipFill>
            <p:spPr>
              <a:xfrm>
                <a:off x="1227232" y="4321968"/>
                <a:ext cx="87022" cy="35719"/>
              </a:xfrm>
              <a:prstGeom prst="rect"/>
            </p:spPr>
          </p:pic>
        </mc:Fallback>
      </mc:AlternateContent>
      <mc:AlternateContent xmlns:mc="http://schemas.openxmlformats.org/markup-compatibility/2006" xmlns:p14="http://schemas.microsoft.com/office/powerpoint/2010/main">
        <mc:Choice Requires="p14">
          <p:contentPart p14:bwMode="auto" r:id="rId49">
            <p14:nvContentPartPr>
              <p14:cNvPr id="161" name="墨迹 160"/>
              <p14:cNvContentPartPr/>
              <p14:nvPr/>
            </p14:nvContentPartPr>
            <p14:xfrm>
              <a:off x="1343262" y="4138910"/>
              <a:ext cx="66939" cy="196453"/>
            </p14:xfrm>
          </p:contentPart>
        </mc:Choice>
        <mc:Fallback xmlns="">
          <p:pic>
            <p:nvPicPr>
              <p:cNvPr id="161" name="墨迹 160"/>
            </p:nvPicPr>
            <p:blipFill>
              <a:blip/>
            </p:blipFill>
            <p:spPr>
              <a:xfrm>
                <a:off x="1343262" y="4138910"/>
                <a:ext cx="66939" cy="196453"/>
              </a:xfrm>
              <a:prstGeom prst="rect"/>
            </p:spPr>
          </p:pic>
        </mc:Fallback>
      </mc:AlternateContent>
      <mc:AlternateContent xmlns:mc="http://schemas.openxmlformats.org/markup-compatibility/2006" xmlns:p14="http://schemas.microsoft.com/office/powerpoint/2010/main">
        <mc:Choice Requires="p14">
          <p:contentPart p14:bwMode="auto" r:id="rId50">
            <p14:nvContentPartPr>
              <p14:cNvPr id="162" name="墨迹 161"/>
              <p14:cNvContentPartPr/>
              <p14:nvPr/>
            </p14:nvContentPartPr>
            <p14:xfrm>
              <a:off x="1352187" y="4214812"/>
              <a:ext cx="120492" cy="133945"/>
            </p14:xfrm>
          </p:contentPart>
        </mc:Choice>
        <mc:Fallback xmlns="">
          <p:pic>
            <p:nvPicPr>
              <p:cNvPr id="162" name="墨迹 161"/>
            </p:nvPicPr>
            <p:blipFill>
              <a:blip/>
            </p:blipFill>
            <p:spPr>
              <a:xfrm>
                <a:off x="1352187" y="4214812"/>
                <a:ext cx="120492" cy="133945"/>
              </a:xfrm>
              <a:prstGeom prst="rect"/>
            </p:spPr>
          </p:pic>
        </mc:Fallback>
      </mc:AlternateContent>
      <mc:AlternateContent xmlns:mc="http://schemas.openxmlformats.org/markup-compatibility/2006" xmlns:p14="http://schemas.microsoft.com/office/powerpoint/2010/main">
        <mc:Choice Requires="p14">
          <p:contentPart p14:bwMode="auto" r:id="rId51">
            <p14:nvContentPartPr>
              <p14:cNvPr id="163" name="墨迹 162"/>
              <p14:cNvContentPartPr/>
              <p14:nvPr/>
            </p14:nvContentPartPr>
            <p14:xfrm>
              <a:off x="1503917" y="4121050"/>
              <a:ext cx="196358" cy="183059"/>
            </p14:xfrm>
          </p:contentPart>
        </mc:Choice>
        <mc:Fallback xmlns="">
          <p:pic>
            <p:nvPicPr>
              <p:cNvPr id="163" name="墨迹 162"/>
            </p:nvPicPr>
            <p:blipFill>
              <a:blip/>
            </p:blipFill>
            <p:spPr>
              <a:xfrm>
                <a:off x="1503917" y="4121050"/>
                <a:ext cx="196358" cy="183059"/>
              </a:xfrm>
              <a:prstGeom prst="rect"/>
            </p:spPr>
          </p:pic>
        </mc:Fallback>
      </mc:AlternateContent>
      <mc:AlternateContent xmlns:mc="http://schemas.openxmlformats.org/markup-compatibility/2006" xmlns:p14="http://schemas.microsoft.com/office/powerpoint/2010/main">
        <mc:Choice Requires="p14">
          <p:contentPart p14:bwMode="auto" r:id="rId52">
            <p14:nvContentPartPr>
              <p14:cNvPr id="164" name="墨迹 163"/>
              <p14:cNvContentPartPr/>
              <p14:nvPr/>
            </p14:nvContentPartPr>
            <p14:xfrm>
              <a:off x="1695812" y="4116585"/>
              <a:ext cx="113798" cy="116086"/>
            </p14:xfrm>
          </p:contentPart>
        </mc:Choice>
        <mc:Fallback xmlns="">
          <p:pic>
            <p:nvPicPr>
              <p:cNvPr id="164" name="墨迹 163"/>
            </p:nvPicPr>
            <p:blipFill>
              <a:blip/>
            </p:blipFill>
            <p:spPr>
              <a:xfrm>
                <a:off x="1695812" y="4116585"/>
                <a:ext cx="113798" cy="116086"/>
              </a:xfrm>
              <a:prstGeom prst="rect"/>
            </p:spPr>
          </p:pic>
        </mc:Fallback>
      </mc:AlternateContent>
      <mc:AlternateContent xmlns:mc="http://schemas.openxmlformats.org/markup-compatibility/2006" xmlns:p14="http://schemas.microsoft.com/office/powerpoint/2010/main">
        <mc:Choice Requires="p14">
          <p:contentPart p14:bwMode="auto" r:id="rId53">
            <p14:nvContentPartPr>
              <p14:cNvPr id="165" name="墨迹 164"/>
              <p14:cNvContentPartPr/>
              <p14:nvPr/>
            </p14:nvContentPartPr>
            <p14:xfrm>
              <a:off x="1789528" y="3964781"/>
              <a:ext cx="120492" cy="263426"/>
            </p14:xfrm>
          </p:contentPart>
        </mc:Choice>
        <mc:Fallback xmlns="">
          <p:pic>
            <p:nvPicPr>
              <p:cNvPr id="165" name="墨迹 164"/>
            </p:nvPicPr>
            <p:blipFill>
              <a:blip/>
            </p:blipFill>
            <p:spPr>
              <a:xfrm>
                <a:off x="1789528" y="3964781"/>
                <a:ext cx="120492" cy="263426"/>
              </a:xfrm>
              <a:prstGeom prst="rect"/>
            </p:spPr>
          </p:pic>
        </mc:Fallback>
      </mc:AlternateContent>
      <mc:AlternateContent xmlns:mc="http://schemas.openxmlformats.org/markup-compatibility/2006" xmlns:p14="http://schemas.microsoft.com/office/powerpoint/2010/main">
        <mc:Choice Requires="p14">
          <p:contentPart p14:bwMode="auto" r:id="rId54">
            <p14:nvContentPartPr>
              <p14:cNvPr id="166" name="墨迹 165"/>
              <p14:cNvContentPartPr/>
              <p14:nvPr/>
            </p14:nvContentPartPr>
            <p14:xfrm>
              <a:off x="1588708" y="3384351"/>
              <a:ext cx="249909" cy="111621"/>
            </p14:xfrm>
          </p:contentPart>
        </mc:Choice>
        <mc:Fallback xmlns="">
          <p:pic>
            <p:nvPicPr>
              <p:cNvPr id="166" name="墨迹 165"/>
            </p:nvPicPr>
            <p:blipFill>
              <a:blip/>
            </p:blipFill>
            <p:spPr>
              <a:xfrm>
                <a:off x="1588708" y="3384351"/>
                <a:ext cx="249909" cy="111621"/>
              </a:xfrm>
              <a:prstGeom prst="rect"/>
            </p:spPr>
          </p:pic>
        </mc:Fallback>
      </mc:AlternateContent>
      <mc:AlternateContent xmlns:mc="http://schemas.openxmlformats.org/markup-compatibility/2006" xmlns:p14="http://schemas.microsoft.com/office/powerpoint/2010/main">
        <mc:Choice Requires="p14">
          <p:contentPart p14:bwMode="auto" r:id="rId55">
            <p14:nvContentPartPr>
              <p14:cNvPr id="167" name="墨迹 166"/>
              <p14:cNvContentPartPr/>
              <p14:nvPr/>
            </p14:nvContentPartPr>
            <p14:xfrm>
              <a:off x="1597633" y="3362027"/>
              <a:ext cx="312387" cy="147340"/>
            </p14:xfrm>
          </p:contentPart>
        </mc:Choice>
        <mc:Fallback xmlns="">
          <p:pic>
            <p:nvPicPr>
              <p:cNvPr id="167" name="墨迹 166"/>
            </p:nvPicPr>
            <p:blipFill>
              <a:blip/>
            </p:blipFill>
            <p:spPr>
              <a:xfrm>
                <a:off x="1597633" y="3362027"/>
                <a:ext cx="312387" cy="147340"/>
              </a:xfrm>
              <a:prstGeom prst="rect"/>
            </p:spPr>
          </p:pic>
        </mc:Fallback>
      </mc:AlternateContent>
      <mc:AlternateContent xmlns:mc="http://schemas.openxmlformats.org/markup-compatibility/2006" xmlns:p14="http://schemas.microsoft.com/office/powerpoint/2010/main">
        <mc:Choice Requires="p14">
          <p:contentPart p14:bwMode="auto" r:id="rId56">
            <p14:nvContentPartPr>
              <p14:cNvPr id="168" name="墨迹 167"/>
              <p14:cNvContentPartPr/>
              <p14:nvPr/>
            </p14:nvContentPartPr>
            <p14:xfrm>
              <a:off x="1619947" y="3362027"/>
              <a:ext cx="301230" cy="129480"/>
            </p14:xfrm>
          </p:contentPart>
        </mc:Choice>
        <mc:Fallback xmlns="">
          <p:pic>
            <p:nvPicPr>
              <p:cNvPr id="168" name="墨迹 167"/>
            </p:nvPicPr>
            <p:blipFill>
              <a:blip/>
            </p:blipFill>
            <p:spPr>
              <a:xfrm>
                <a:off x="1619947" y="3362027"/>
                <a:ext cx="301230" cy="129480"/>
              </a:xfrm>
              <a:prstGeom prst="rect"/>
            </p:spPr>
          </p:pic>
        </mc:Fallback>
      </mc:AlternateContent>
      <mc:AlternateContent xmlns:mc="http://schemas.openxmlformats.org/markup-compatibility/2006" xmlns:p14="http://schemas.microsoft.com/office/powerpoint/2010/main">
        <mc:Choice Requires="p14">
          <p:contentPart p14:bwMode="auto" r:id="rId57">
            <p14:nvContentPartPr>
              <p14:cNvPr id="169" name="墨迹 168"/>
              <p14:cNvContentPartPr/>
              <p14:nvPr/>
            </p14:nvContentPartPr>
            <p14:xfrm>
              <a:off x="1709200" y="3437929"/>
              <a:ext cx="227596" cy="93762"/>
            </p14:xfrm>
          </p:contentPart>
        </mc:Choice>
        <mc:Fallback xmlns="">
          <p:pic>
            <p:nvPicPr>
              <p:cNvPr id="169" name="墨迹 168"/>
            </p:nvPicPr>
            <p:blipFill>
              <a:blip/>
            </p:blipFill>
            <p:spPr>
              <a:xfrm>
                <a:off x="1709200" y="3437929"/>
                <a:ext cx="227596" cy="93762"/>
              </a:xfrm>
              <a:prstGeom prst="rect"/>
            </p:spPr>
          </p:pic>
        </mc:Fallback>
      </mc:AlternateContent>
      <mc:AlternateContent xmlns:mc="http://schemas.openxmlformats.org/markup-compatibility/2006" xmlns:p14="http://schemas.microsoft.com/office/powerpoint/2010/main">
        <mc:Choice Requires="p14">
          <p:contentPart p14:bwMode="auto" r:id="rId58">
            <p14:nvContentPartPr>
              <p14:cNvPr id="170" name="墨迹 169"/>
              <p14:cNvContentPartPr/>
              <p14:nvPr/>
            </p14:nvContentPartPr>
            <p14:xfrm>
              <a:off x="1780603" y="3487042"/>
              <a:ext cx="171812" cy="35719"/>
            </p14:xfrm>
          </p:contentPart>
        </mc:Choice>
        <mc:Fallback xmlns="">
          <p:pic>
            <p:nvPicPr>
              <p:cNvPr id="170" name="墨迹 169"/>
            </p:nvPicPr>
            <p:blipFill>
              <a:blip/>
            </p:blipFill>
            <p:spPr>
              <a:xfrm>
                <a:off x="1780603" y="3487042"/>
                <a:ext cx="171812" cy="35719"/>
              </a:xfrm>
              <a:prstGeom prst="rect"/>
            </p:spPr>
          </p:pic>
        </mc:Fallback>
      </mc:AlternateContent>
      <mc:AlternateContent xmlns:mc="http://schemas.openxmlformats.org/markup-compatibility/2006" xmlns:p14="http://schemas.microsoft.com/office/powerpoint/2010/main">
        <mc:Choice Requires="p14">
          <p:contentPart p14:bwMode="auto" r:id="rId59">
            <p14:nvContentPartPr>
              <p14:cNvPr id="171" name="墨迹 170"/>
              <p14:cNvContentPartPr/>
              <p14:nvPr/>
            </p14:nvContentPartPr>
            <p14:xfrm>
              <a:off x="1892169" y="3513832"/>
              <a:ext cx="87022" cy="13394"/>
            </p14:xfrm>
          </p:contentPart>
        </mc:Choice>
        <mc:Fallback xmlns="">
          <p:pic>
            <p:nvPicPr>
              <p:cNvPr id="171" name="墨迹 170"/>
            </p:nvPicPr>
            <p:blipFill>
              <a:blip/>
            </p:blipFill>
            <p:spPr>
              <a:xfrm>
                <a:off x="1892169" y="3513832"/>
                <a:ext cx="87022" cy="13394"/>
              </a:xfrm>
              <a:prstGeom prst="rect"/>
            </p:spPr>
          </p:pic>
        </mc:Fallback>
      </mc:AlternateContent>
      <mc:AlternateContent xmlns:mc="http://schemas.openxmlformats.org/markup-compatibility/2006" xmlns:p14="http://schemas.microsoft.com/office/powerpoint/2010/main">
        <mc:Choice Requires="p14">
          <p:contentPart p14:bwMode="auto" r:id="rId60">
            <p14:nvContentPartPr>
              <p14:cNvPr id="172" name="墨迹 171"/>
              <p14:cNvContentPartPr/>
              <p14:nvPr/>
            </p14:nvContentPartPr>
            <p14:xfrm>
              <a:off x="1910020" y="3507134"/>
              <a:ext cx="55783" cy="6698"/>
            </p14:xfrm>
          </p:contentPart>
        </mc:Choice>
        <mc:Fallback xmlns="">
          <p:pic>
            <p:nvPicPr>
              <p:cNvPr id="172" name="墨迹 171"/>
            </p:nvPicPr>
            <p:blipFill>
              <a:blip/>
            </p:blipFill>
            <p:spPr>
              <a:xfrm>
                <a:off x="1910020" y="3507134"/>
                <a:ext cx="55783" cy="6698"/>
              </a:xfrm>
              <a:prstGeom prst="rect"/>
            </p:spPr>
          </p:pic>
        </mc:Fallback>
      </mc:AlternateContent>
      <mc:AlternateContent xmlns:mc="http://schemas.openxmlformats.org/markup-compatibility/2006" xmlns:p14="http://schemas.microsoft.com/office/powerpoint/2010/main">
        <mc:Choice Requires="p14">
          <p:contentPart p14:bwMode="auto" r:id="rId61">
            <p14:nvContentPartPr>
              <p14:cNvPr id="173" name="墨迹 172"/>
              <p14:cNvContentPartPr/>
              <p14:nvPr/>
            </p14:nvContentPartPr>
            <p14:xfrm>
              <a:off x="1557470" y="3353097"/>
              <a:ext cx="40163" cy="93762"/>
            </p14:xfrm>
          </p:contentPart>
        </mc:Choice>
        <mc:Fallback xmlns="">
          <p:pic>
            <p:nvPicPr>
              <p:cNvPr id="173" name="墨迹 172"/>
            </p:nvPicPr>
            <p:blipFill>
              <a:blip/>
            </p:blipFill>
            <p:spPr>
              <a:xfrm>
                <a:off x="1557470" y="3353097"/>
                <a:ext cx="40163" cy="93762"/>
              </a:xfrm>
              <a:prstGeom prst="rect"/>
            </p:spPr>
          </p:pic>
        </mc:Fallback>
      </mc:AlternateContent>
      <mc:AlternateContent xmlns:mc="http://schemas.openxmlformats.org/markup-compatibility/2006" xmlns:p14="http://schemas.microsoft.com/office/powerpoint/2010/main">
        <mc:Choice Requires="p14">
          <p:contentPart p14:bwMode="auto" r:id="rId62">
            <p14:nvContentPartPr>
              <p14:cNvPr id="174" name="墨迹 173"/>
              <p14:cNvContentPartPr/>
              <p14:nvPr/>
            </p14:nvContentPartPr>
            <p14:xfrm>
              <a:off x="1561932" y="3357562"/>
              <a:ext cx="44627" cy="151805"/>
            </p14:xfrm>
          </p:contentPart>
        </mc:Choice>
        <mc:Fallback xmlns="">
          <p:pic>
            <p:nvPicPr>
              <p:cNvPr id="174" name="墨迹 173"/>
            </p:nvPicPr>
            <p:blipFill>
              <a:blip/>
            </p:blipFill>
            <p:spPr>
              <a:xfrm>
                <a:off x="1561932" y="3357562"/>
                <a:ext cx="44627" cy="151805"/>
              </a:xfrm>
              <a:prstGeom prst="rect"/>
            </p:spPr>
          </p:pic>
        </mc:Fallback>
      </mc:AlternateContent>
      <mc:AlternateContent xmlns:mc="http://schemas.openxmlformats.org/markup-compatibility/2006" xmlns:p14="http://schemas.microsoft.com/office/powerpoint/2010/main">
        <mc:Choice Requires="p14">
          <p:contentPart p14:bwMode="auto" r:id="rId63">
            <p14:nvContentPartPr>
              <p14:cNvPr id="175" name="墨迹 174"/>
              <p14:cNvContentPartPr/>
              <p14:nvPr/>
            </p14:nvContentPartPr>
            <p14:xfrm>
              <a:off x="1584245" y="3312914"/>
              <a:ext cx="178507" cy="49113"/>
            </p14:xfrm>
          </p:contentPart>
        </mc:Choice>
        <mc:Fallback xmlns="">
          <p:pic>
            <p:nvPicPr>
              <p:cNvPr id="175" name="墨迹 174"/>
            </p:nvPicPr>
            <p:blipFill>
              <a:blip/>
            </p:blipFill>
            <p:spPr>
              <a:xfrm>
                <a:off x="1584245" y="3312914"/>
                <a:ext cx="178507" cy="49113"/>
              </a:xfrm>
              <a:prstGeom prst="rect"/>
            </p:spPr>
          </p:pic>
        </mc:Fallback>
      </mc:AlternateContent>
      <mc:AlternateContent xmlns:mc="http://schemas.openxmlformats.org/markup-compatibility/2006" xmlns:p14="http://schemas.microsoft.com/office/powerpoint/2010/main">
        <mc:Choice Requires="p14">
          <p:contentPart p14:bwMode="auto" r:id="rId64">
            <p14:nvContentPartPr>
              <p14:cNvPr id="176" name="墨迹 175"/>
              <p14:cNvContentPartPr/>
              <p14:nvPr/>
            </p14:nvContentPartPr>
            <p14:xfrm>
              <a:off x="1584245" y="3321843"/>
              <a:ext cx="133880" cy="22324"/>
            </p14:xfrm>
          </p:contentPart>
        </mc:Choice>
        <mc:Fallback xmlns="">
          <p:pic>
            <p:nvPicPr>
              <p:cNvPr id="176" name="墨迹 175"/>
            </p:nvPicPr>
            <p:blipFill>
              <a:blip/>
            </p:blipFill>
            <p:spPr>
              <a:xfrm>
                <a:off x="1584245" y="3321843"/>
                <a:ext cx="133880" cy="22324"/>
              </a:xfrm>
              <a:prstGeom prst="rect"/>
            </p:spPr>
          </p:pic>
        </mc:Fallback>
      </mc:AlternateContent>
      <mc:AlternateContent xmlns:mc="http://schemas.openxmlformats.org/markup-compatibility/2006" xmlns:p14="http://schemas.microsoft.com/office/powerpoint/2010/main">
        <mc:Choice Requires="p14">
          <p:contentPart p14:bwMode="auto" r:id="rId65">
            <p14:nvContentPartPr>
              <p14:cNvPr id="177" name="墨迹 176"/>
              <p14:cNvContentPartPr/>
              <p14:nvPr/>
            </p14:nvContentPartPr>
            <p14:xfrm>
              <a:off x="1651185" y="3339703"/>
              <a:ext cx="98179" cy="360"/>
            </p14:xfrm>
          </p:contentPart>
        </mc:Choice>
        <mc:Fallback xmlns="">
          <p:pic>
            <p:nvPicPr>
              <p:cNvPr id="177" name="墨迹 176"/>
            </p:nvPicPr>
            <p:blipFill>
              <a:blip/>
            </p:blipFill>
            <p:spPr>
              <a:xfrm>
                <a:off x="1651185" y="3339703"/>
                <a:ext cx="98179" cy="360"/>
              </a:xfrm>
              <a:prstGeom prst="rect"/>
            </p:spPr>
          </p:pic>
        </mc:Fallback>
      </mc:AlternateContent>
      <mc:AlternateContent xmlns:mc="http://schemas.openxmlformats.org/markup-compatibility/2006" xmlns:p14="http://schemas.microsoft.com/office/powerpoint/2010/main">
        <mc:Choice Requires="p14">
          <p:contentPart p14:bwMode="auto" r:id="rId66">
            <p14:nvContentPartPr>
              <p14:cNvPr id="178" name="墨迹 177"/>
              <p14:cNvContentPartPr/>
              <p14:nvPr/>
            </p14:nvContentPartPr>
            <p14:xfrm>
              <a:off x="1700275" y="3339703"/>
              <a:ext cx="42395" cy="4464"/>
            </p14:xfrm>
          </p:contentPart>
        </mc:Choice>
        <mc:Fallback xmlns="">
          <p:pic>
            <p:nvPicPr>
              <p:cNvPr id="178" name="墨迹 177"/>
            </p:nvPicPr>
            <p:blipFill>
              <a:blip/>
            </p:blipFill>
            <p:spPr>
              <a:xfrm>
                <a:off x="1700275" y="3339703"/>
                <a:ext cx="42395" cy="4464"/>
              </a:xfrm>
              <a:prstGeom prst="rect"/>
            </p:spPr>
          </p:pic>
        </mc:Fallback>
      </mc:AlternateContent>
      <mc:AlternateContent xmlns:mc="http://schemas.openxmlformats.org/markup-compatibility/2006" xmlns:p14="http://schemas.microsoft.com/office/powerpoint/2010/main">
        <mc:Choice Requires="p14">
          <p:contentPart p14:bwMode="auto" r:id="rId67">
            <p14:nvContentPartPr>
              <p14:cNvPr id="179" name="墨迹 178"/>
              <p14:cNvContentPartPr/>
              <p14:nvPr/>
            </p14:nvContentPartPr>
            <p14:xfrm>
              <a:off x="1570857" y="3315146"/>
              <a:ext cx="118261" cy="15627"/>
            </p14:xfrm>
          </p:contentPart>
        </mc:Choice>
        <mc:Fallback xmlns="">
          <p:pic>
            <p:nvPicPr>
              <p:cNvPr id="179" name="墨迹 178"/>
            </p:nvPicPr>
            <p:blipFill>
              <a:blip/>
            </p:blipFill>
            <p:spPr>
              <a:xfrm>
                <a:off x="1570857" y="3315146"/>
                <a:ext cx="118261" cy="15627"/>
              </a:xfrm>
              <a:prstGeom prst="rect"/>
            </p:spPr>
          </p:pic>
        </mc:Fallback>
      </mc:AlternateContent>
      <mc:AlternateContent xmlns:mc="http://schemas.openxmlformats.org/markup-compatibility/2006" xmlns:p14="http://schemas.microsoft.com/office/powerpoint/2010/main">
        <mc:Choice Requires="p14">
          <p:contentPart p14:bwMode="auto" r:id="rId68">
            <p14:nvContentPartPr>
              <p14:cNvPr id="180" name="墨迹 179"/>
              <p14:cNvContentPartPr/>
              <p14:nvPr/>
            </p14:nvContentPartPr>
            <p14:xfrm>
              <a:off x="1606559" y="3308449"/>
              <a:ext cx="95947" cy="22324"/>
            </p14:xfrm>
          </p:contentPart>
        </mc:Choice>
        <mc:Fallback xmlns="">
          <p:pic>
            <p:nvPicPr>
              <p:cNvPr id="180" name="墨迹 179"/>
            </p:nvPicPr>
            <p:blipFill>
              <a:blip/>
            </p:blipFill>
            <p:spPr>
              <a:xfrm>
                <a:off x="1606559" y="3308449"/>
                <a:ext cx="95947" cy="22324"/>
              </a:xfrm>
              <a:prstGeom prst="rect"/>
            </p:spPr>
          </p:pic>
        </mc:Fallback>
      </mc:AlternateContent>
      <mc:AlternateContent xmlns:mc="http://schemas.openxmlformats.org/markup-compatibility/2006" xmlns:p14="http://schemas.microsoft.com/office/powerpoint/2010/main">
        <mc:Choice Requires="p14">
          <p:contentPart p14:bwMode="auto" r:id="rId69">
            <p14:nvContentPartPr>
              <p14:cNvPr id="181" name="墨迹 180"/>
              <p14:cNvContentPartPr/>
              <p14:nvPr/>
            </p14:nvContentPartPr>
            <p14:xfrm>
              <a:off x="1646723" y="3330773"/>
              <a:ext cx="73634" cy="20092"/>
            </p14:xfrm>
          </p:contentPart>
        </mc:Choice>
        <mc:Fallback xmlns="">
          <p:pic>
            <p:nvPicPr>
              <p:cNvPr id="181" name="墨迹 180"/>
            </p:nvPicPr>
            <p:blipFill>
              <a:blip/>
            </p:blipFill>
            <p:spPr>
              <a:xfrm>
                <a:off x="1646723" y="3330773"/>
                <a:ext cx="73634" cy="20092"/>
              </a:xfrm>
              <a:prstGeom prst="rect"/>
            </p:spPr>
          </p:pic>
        </mc:Fallback>
      </mc:AlternateContent>
      <mc:AlternateContent xmlns:mc="http://schemas.openxmlformats.org/markup-compatibility/2006" xmlns:p14="http://schemas.microsoft.com/office/powerpoint/2010/main">
        <mc:Choice Requires="p14">
          <p:contentPart p14:bwMode="auto" r:id="rId70">
            <p14:nvContentPartPr>
              <p14:cNvPr id="182" name="墨迹 181"/>
              <p14:cNvContentPartPr/>
              <p14:nvPr/>
            </p14:nvContentPartPr>
            <p14:xfrm>
              <a:off x="1557470" y="3433464"/>
              <a:ext cx="17850" cy="84832"/>
            </p14:xfrm>
          </p:contentPart>
        </mc:Choice>
        <mc:Fallback xmlns="">
          <p:pic>
            <p:nvPicPr>
              <p:cNvPr id="182" name="墨迹 181"/>
            </p:nvPicPr>
            <p:blipFill>
              <a:blip/>
            </p:blipFill>
            <p:spPr>
              <a:xfrm>
                <a:off x="1557470" y="3433464"/>
                <a:ext cx="17850" cy="84832"/>
              </a:xfrm>
              <a:prstGeom prst="rect"/>
            </p:spPr>
          </p:pic>
        </mc:Fallback>
      </mc:AlternateContent>
      <mc:AlternateContent xmlns:mc="http://schemas.openxmlformats.org/markup-compatibility/2006" xmlns:p14="http://schemas.microsoft.com/office/powerpoint/2010/main">
        <mc:Choice Requires="p14">
          <p:contentPart p14:bwMode="auto" r:id="rId71">
            <p14:nvContentPartPr>
              <p14:cNvPr id="183" name="墨迹 182"/>
              <p14:cNvContentPartPr/>
              <p14:nvPr/>
            </p14:nvContentPartPr>
            <p14:xfrm>
              <a:off x="1561932" y="3446859"/>
              <a:ext cx="6694" cy="62508"/>
            </p14:xfrm>
          </p:contentPart>
        </mc:Choice>
        <mc:Fallback xmlns="">
          <p:pic>
            <p:nvPicPr>
              <p:cNvPr id="183" name="墨迹 182"/>
            </p:nvPicPr>
            <p:blipFill>
              <a:blip/>
            </p:blipFill>
            <p:spPr>
              <a:xfrm>
                <a:off x="1561932" y="3446859"/>
                <a:ext cx="6694" cy="62508"/>
              </a:xfrm>
              <a:prstGeom prst="rect"/>
            </p:spPr>
          </p:pic>
        </mc:Fallback>
      </mc:AlternateContent>
      <mc:AlternateContent xmlns:mc="http://schemas.openxmlformats.org/markup-compatibility/2006" xmlns:p14="http://schemas.microsoft.com/office/powerpoint/2010/main">
        <mc:Choice Requires="p14">
          <p:contentPart p14:bwMode="auto" r:id="rId72">
            <p14:nvContentPartPr>
              <p14:cNvPr id="184" name="墨迹 183"/>
              <p14:cNvContentPartPr/>
              <p14:nvPr/>
            </p14:nvContentPartPr>
            <p14:xfrm>
              <a:off x="1553007" y="3464718"/>
              <a:ext cx="8925" cy="53578"/>
            </p14:xfrm>
          </p:contentPart>
        </mc:Choice>
        <mc:Fallback xmlns="">
          <p:pic>
            <p:nvPicPr>
              <p:cNvPr id="184" name="墨迹 183"/>
            </p:nvPicPr>
            <p:blipFill>
              <a:blip/>
            </p:blipFill>
            <p:spPr>
              <a:xfrm>
                <a:off x="1553007" y="3464718"/>
                <a:ext cx="8925" cy="53578"/>
              </a:xfrm>
              <a:prstGeom prst="rect"/>
            </p:spPr>
          </p:pic>
        </mc:Fallback>
      </mc:AlternateContent>
      <mc:AlternateContent xmlns:mc="http://schemas.openxmlformats.org/markup-compatibility/2006" xmlns:p14="http://schemas.microsoft.com/office/powerpoint/2010/main">
        <mc:Choice Requires="p14">
          <p:contentPart p14:bwMode="auto" r:id="rId73">
            <p14:nvContentPartPr>
              <p14:cNvPr id="185" name="墨迹 184"/>
              <p14:cNvContentPartPr/>
              <p14:nvPr/>
            </p14:nvContentPartPr>
            <p14:xfrm>
              <a:off x="1561932" y="3464718"/>
              <a:ext cx="6694" cy="51346"/>
            </p14:xfrm>
          </p:contentPart>
        </mc:Choice>
        <mc:Fallback xmlns="">
          <p:pic>
            <p:nvPicPr>
              <p:cNvPr id="185" name="墨迹 184"/>
            </p:nvPicPr>
            <p:blipFill>
              <a:blip/>
            </p:blipFill>
            <p:spPr>
              <a:xfrm>
                <a:off x="1561932" y="3464718"/>
                <a:ext cx="6694" cy="51346"/>
              </a:xfrm>
              <a:prstGeom prst="rect"/>
            </p:spPr>
          </p:pic>
        </mc:Fallback>
      </mc:AlternateContent>
      <mc:AlternateContent xmlns:mc="http://schemas.openxmlformats.org/markup-compatibility/2006" xmlns:p14="http://schemas.microsoft.com/office/powerpoint/2010/main">
        <mc:Choice Requires="p14">
          <p:contentPart p14:bwMode="auto" r:id="rId74">
            <p14:nvContentPartPr>
              <p14:cNvPr id="186" name="墨迹 185"/>
              <p14:cNvContentPartPr/>
              <p14:nvPr/>
            </p14:nvContentPartPr>
            <p14:xfrm>
              <a:off x="1593171" y="3370957"/>
              <a:ext cx="69171" cy="49113"/>
            </p14:xfrm>
          </p:contentPart>
        </mc:Choice>
        <mc:Fallback xmlns="">
          <p:pic>
            <p:nvPicPr>
              <p:cNvPr id="186" name="墨迹 185"/>
            </p:nvPicPr>
            <p:blipFill>
              <a:blip/>
            </p:blipFill>
            <p:spPr>
              <a:xfrm>
                <a:off x="1593171" y="3370957"/>
                <a:ext cx="69171" cy="49113"/>
              </a:xfrm>
              <a:prstGeom prst="rect"/>
            </p:spPr>
          </p:pic>
        </mc:Fallback>
      </mc:AlternateContent>
      <mc:AlternateContent xmlns:mc="http://schemas.openxmlformats.org/markup-compatibility/2006" xmlns:p14="http://schemas.microsoft.com/office/powerpoint/2010/main">
        <mc:Choice Requires="p14">
          <p:contentPart p14:bwMode="auto" r:id="rId75">
            <p14:nvContentPartPr>
              <p14:cNvPr id="187" name="墨迹 186"/>
              <p14:cNvContentPartPr/>
              <p14:nvPr/>
            </p14:nvContentPartPr>
            <p14:xfrm>
              <a:off x="1584245" y="3397746"/>
              <a:ext cx="13388" cy="69205"/>
            </p14:xfrm>
          </p:contentPart>
        </mc:Choice>
        <mc:Fallback xmlns="">
          <p:pic>
            <p:nvPicPr>
              <p:cNvPr id="187" name="墨迹 186"/>
            </p:nvPicPr>
            <p:blipFill>
              <a:blip/>
            </p:blipFill>
            <p:spPr>
              <a:xfrm>
                <a:off x="1584245" y="3397746"/>
                <a:ext cx="13388" cy="69205"/>
              </a:xfrm>
              <a:prstGeom prst="rect"/>
            </p:spPr>
          </p:pic>
        </mc:Fallback>
      </mc:AlternateContent>
      <mc:AlternateContent xmlns:mc="http://schemas.openxmlformats.org/markup-compatibility/2006" xmlns:p14="http://schemas.microsoft.com/office/powerpoint/2010/main">
        <mc:Choice Requires="p14">
          <p:contentPart p14:bwMode="auto" r:id="rId76">
            <p14:nvContentPartPr>
              <p14:cNvPr id="188" name="墨迹 187"/>
              <p14:cNvContentPartPr/>
              <p14:nvPr/>
            </p14:nvContentPartPr>
            <p14:xfrm>
              <a:off x="1595402" y="3397746"/>
              <a:ext cx="6694" cy="66972"/>
            </p14:xfrm>
          </p:contentPart>
        </mc:Choice>
        <mc:Fallback xmlns="">
          <p:pic>
            <p:nvPicPr>
              <p:cNvPr id="188" name="墨迹 187"/>
            </p:nvPicPr>
            <p:blipFill>
              <a:blip/>
            </p:blipFill>
            <p:spPr>
              <a:xfrm>
                <a:off x="1595402" y="3397746"/>
                <a:ext cx="6694" cy="66972"/>
              </a:xfrm>
              <a:prstGeom prst="rect"/>
            </p:spPr>
          </p:pic>
        </mc:Fallback>
      </mc:AlternateContent>
      <mc:AlternateContent xmlns:mc="http://schemas.openxmlformats.org/markup-compatibility/2006" xmlns:p14="http://schemas.microsoft.com/office/powerpoint/2010/main">
        <mc:Choice Requires="p14">
          <p:contentPart p14:bwMode="auto" r:id="rId77">
            <p14:nvContentPartPr>
              <p14:cNvPr id="189" name="墨迹 188"/>
              <p14:cNvContentPartPr/>
              <p14:nvPr/>
            </p14:nvContentPartPr>
            <p14:xfrm>
              <a:off x="1704737" y="4446984"/>
              <a:ext cx="156194" cy="107156"/>
            </p14:xfrm>
          </p:contentPart>
        </mc:Choice>
        <mc:Fallback xmlns="">
          <p:pic>
            <p:nvPicPr>
              <p:cNvPr id="189" name="墨迹 188"/>
            </p:nvPicPr>
            <p:blipFill>
              <a:blip/>
            </p:blipFill>
            <p:spPr>
              <a:xfrm>
                <a:off x="1704737" y="4446984"/>
                <a:ext cx="156194" cy="107156"/>
              </a:xfrm>
              <a:prstGeom prst="rect"/>
            </p:spPr>
          </p:pic>
        </mc:Fallback>
      </mc:AlternateContent>
      <mc:AlternateContent xmlns:mc="http://schemas.openxmlformats.org/markup-compatibility/2006" xmlns:p14="http://schemas.microsoft.com/office/powerpoint/2010/main">
        <mc:Choice Requires="p14">
          <p:contentPart p14:bwMode="auto" r:id="rId78">
            <p14:nvContentPartPr>
              <p14:cNvPr id="190" name="墨迹 189"/>
              <p14:cNvContentPartPr/>
              <p14:nvPr/>
            </p14:nvContentPartPr>
            <p14:xfrm>
              <a:off x="1709200" y="4469308"/>
              <a:ext cx="109335" cy="53578"/>
            </p14:xfrm>
          </p:contentPart>
        </mc:Choice>
        <mc:Fallback xmlns="">
          <p:pic>
            <p:nvPicPr>
              <p:cNvPr id="190" name="墨迹 189"/>
            </p:nvPicPr>
            <p:blipFill>
              <a:blip/>
            </p:blipFill>
            <p:spPr>
              <a:xfrm>
                <a:off x="1709200" y="4469308"/>
                <a:ext cx="109335" cy="53578"/>
              </a:xfrm>
              <a:prstGeom prst="rect"/>
            </p:spPr>
          </p:pic>
        </mc:Fallback>
      </mc:AlternateContent>
      <mc:AlternateContent xmlns:mc="http://schemas.openxmlformats.org/markup-compatibility/2006" xmlns:p14="http://schemas.microsoft.com/office/powerpoint/2010/main">
        <mc:Choice Requires="p14">
          <p:contentPart p14:bwMode="auto" r:id="rId79">
            <p14:nvContentPartPr>
              <p14:cNvPr id="191" name="墨迹 190"/>
              <p14:cNvContentPartPr/>
              <p14:nvPr/>
            </p14:nvContentPartPr>
            <p14:xfrm>
              <a:off x="1709200" y="4391173"/>
              <a:ext cx="122723" cy="46881"/>
            </p14:xfrm>
          </p:contentPart>
        </mc:Choice>
        <mc:Fallback xmlns="">
          <p:pic>
            <p:nvPicPr>
              <p:cNvPr id="191" name="墨迹 190"/>
            </p:nvPicPr>
            <p:blipFill>
              <a:blip/>
            </p:blipFill>
            <p:spPr>
              <a:xfrm>
                <a:off x="1709200" y="4391173"/>
                <a:ext cx="122723" cy="46881"/>
              </a:xfrm>
              <a:prstGeom prst="rect"/>
            </p:spPr>
          </p:pic>
        </mc:Fallback>
      </mc:AlternateContent>
      <mc:AlternateContent xmlns:mc="http://schemas.openxmlformats.org/markup-compatibility/2006" xmlns:p14="http://schemas.microsoft.com/office/powerpoint/2010/main">
        <mc:Choice Requires="p14">
          <p:contentPart p14:bwMode="auto" r:id="rId80">
            <p14:nvContentPartPr>
              <p14:cNvPr id="192" name="墨迹 191"/>
              <p14:cNvContentPartPr/>
              <p14:nvPr/>
            </p14:nvContentPartPr>
            <p14:xfrm>
              <a:off x="1704737" y="4371082"/>
              <a:ext cx="133880" cy="58043"/>
            </p14:xfrm>
          </p:contentPart>
        </mc:Choice>
        <mc:Fallback xmlns="">
          <p:pic>
            <p:nvPicPr>
              <p:cNvPr id="192" name="墨迹 191"/>
            </p:nvPicPr>
            <p:blipFill>
              <a:blip/>
            </p:blipFill>
            <p:spPr>
              <a:xfrm>
                <a:off x="1704737" y="4371082"/>
                <a:ext cx="133880" cy="58043"/>
              </a:xfrm>
              <a:prstGeom prst="rect"/>
            </p:spPr>
          </p:pic>
        </mc:Fallback>
      </mc:AlternateContent>
      <mc:AlternateContent xmlns:mc="http://schemas.openxmlformats.org/markup-compatibility/2006" xmlns:p14="http://schemas.microsoft.com/office/powerpoint/2010/main">
        <mc:Choice Requires="p14">
          <p:contentPart p14:bwMode="auto" r:id="rId81">
            <p14:nvContentPartPr>
              <p14:cNvPr id="193" name="墨迹 192"/>
              <p14:cNvContentPartPr/>
              <p14:nvPr/>
            </p14:nvContentPartPr>
            <p14:xfrm>
              <a:off x="1695812" y="4371082"/>
              <a:ext cx="133880" cy="53578"/>
            </p14:xfrm>
          </p:contentPart>
        </mc:Choice>
        <mc:Fallback xmlns="">
          <p:pic>
            <p:nvPicPr>
              <p:cNvPr id="193" name="墨迹 192"/>
            </p:nvPicPr>
            <p:blipFill>
              <a:blip/>
            </p:blipFill>
            <p:spPr>
              <a:xfrm>
                <a:off x="1695812" y="4371082"/>
                <a:ext cx="133880" cy="53578"/>
              </a:xfrm>
              <a:prstGeom prst="rect"/>
            </p:spPr>
          </p:pic>
        </mc:Fallback>
      </mc:AlternateContent>
      <mc:AlternateContent xmlns:mc="http://schemas.openxmlformats.org/markup-compatibility/2006" xmlns:p14="http://schemas.microsoft.com/office/powerpoint/2010/main">
        <mc:Choice Requires="p14">
          <p:contentPart p14:bwMode="auto" r:id="rId82">
            <p14:nvContentPartPr>
              <p14:cNvPr id="194" name="墨迹 193"/>
              <p14:cNvContentPartPr/>
              <p14:nvPr/>
            </p14:nvContentPartPr>
            <p14:xfrm>
              <a:off x="1704737" y="4377779"/>
              <a:ext cx="151731" cy="46881"/>
            </p14:xfrm>
          </p:contentPart>
        </mc:Choice>
        <mc:Fallback xmlns="">
          <p:pic>
            <p:nvPicPr>
              <p:cNvPr id="194" name="墨迹 193"/>
            </p:nvPicPr>
            <p:blipFill>
              <a:blip/>
            </p:blipFill>
            <p:spPr>
              <a:xfrm>
                <a:off x="1704737" y="4377779"/>
                <a:ext cx="151731" cy="46881"/>
              </a:xfrm>
              <a:prstGeom prst="rect"/>
            </p:spPr>
          </p:pic>
        </mc:Fallback>
      </mc:AlternateContent>
      <mc:AlternateContent xmlns:mc="http://schemas.openxmlformats.org/markup-compatibility/2006" xmlns:p14="http://schemas.microsoft.com/office/powerpoint/2010/main">
        <mc:Choice Requires="p14">
          <p:contentPart p14:bwMode="auto" r:id="rId83">
            <p14:nvContentPartPr>
              <p14:cNvPr id="195" name="墨迹 194"/>
              <p14:cNvContentPartPr/>
              <p14:nvPr/>
            </p14:nvContentPartPr>
            <p14:xfrm>
              <a:off x="1704737" y="4391173"/>
              <a:ext cx="151731" cy="46881"/>
            </p14:xfrm>
          </p:contentPart>
        </mc:Choice>
        <mc:Fallback xmlns="">
          <p:pic>
            <p:nvPicPr>
              <p:cNvPr id="195" name="墨迹 194"/>
            </p:nvPicPr>
            <p:blipFill>
              <a:blip/>
            </p:blipFill>
            <p:spPr>
              <a:xfrm>
                <a:off x="1704737" y="4391173"/>
                <a:ext cx="151731" cy="46881"/>
              </a:xfrm>
              <a:prstGeom prst="rect"/>
            </p:spPr>
          </p:pic>
        </mc:Fallback>
      </mc:AlternateContent>
      <mc:AlternateContent xmlns:mc="http://schemas.openxmlformats.org/markup-compatibility/2006" xmlns:p14="http://schemas.microsoft.com/office/powerpoint/2010/main">
        <mc:Choice Requires="p14">
          <p:contentPart p14:bwMode="auto" r:id="rId84">
            <p14:nvContentPartPr>
              <p14:cNvPr id="196" name="墨迹 195"/>
              <p14:cNvContentPartPr/>
              <p14:nvPr/>
            </p14:nvContentPartPr>
            <p14:xfrm>
              <a:off x="1718125" y="4391173"/>
              <a:ext cx="142806" cy="55811"/>
            </p14:xfrm>
          </p:contentPart>
        </mc:Choice>
        <mc:Fallback xmlns="">
          <p:pic>
            <p:nvPicPr>
              <p:cNvPr id="196" name="墨迹 195"/>
            </p:nvPicPr>
            <p:blipFill>
              <a:blip/>
            </p:blipFill>
            <p:spPr>
              <a:xfrm>
                <a:off x="1718125" y="4391173"/>
                <a:ext cx="142806" cy="55811"/>
              </a:xfrm>
              <a:prstGeom prst="rect"/>
            </p:spPr>
          </p:pic>
        </mc:Fallback>
      </mc:AlternateContent>
      <mc:AlternateContent xmlns:mc="http://schemas.openxmlformats.org/markup-compatibility/2006" xmlns:p14="http://schemas.microsoft.com/office/powerpoint/2010/main">
        <mc:Choice Requires="p14">
          <p:contentPart p14:bwMode="auto" r:id="rId85">
            <p14:nvContentPartPr>
              <p14:cNvPr id="197" name="墨迹 196"/>
              <p14:cNvContentPartPr/>
              <p14:nvPr/>
            </p14:nvContentPartPr>
            <p14:xfrm>
              <a:off x="1709200" y="4371082"/>
              <a:ext cx="162887" cy="58043"/>
            </p14:xfrm>
          </p:contentPart>
        </mc:Choice>
        <mc:Fallback xmlns="">
          <p:pic>
            <p:nvPicPr>
              <p:cNvPr id="197" name="墨迹 196"/>
            </p:nvPicPr>
            <p:blipFill>
              <a:blip/>
            </p:blipFill>
            <p:spPr>
              <a:xfrm>
                <a:off x="1709200" y="4371082"/>
                <a:ext cx="162887" cy="58043"/>
              </a:xfrm>
              <a:prstGeom prst="rect"/>
            </p:spPr>
          </p:pic>
        </mc:Fallback>
      </mc:AlternateContent>
      <mc:AlternateContent xmlns:mc="http://schemas.openxmlformats.org/markup-compatibility/2006" xmlns:p14="http://schemas.microsoft.com/office/powerpoint/2010/main">
        <mc:Choice Requires="p14">
          <p:contentPart p14:bwMode="auto" r:id="rId86">
            <p14:nvContentPartPr>
              <p14:cNvPr id="198" name="墨迹 197"/>
              <p14:cNvContentPartPr/>
              <p14:nvPr/>
            </p14:nvContentPartPr>
            <p14:xfrm>
              <a:off x="1691349" y="4442519"/>
              <a:ext cx="167350" cy="111621"/>
            </p14:xfrm>
          </p:contentPart>
        </mc:Choice>
        <mc:Fallback xmlns="">
          <p:pic>
            <p:nvPicPr>
              <p:cNvPr id="198" name="墨迹 197"/>
            </p:nvPicPr>
            <p:blipFill>
              <a:blip/>
            </p:blipFill>
            <p:spPr>
              <a:xfrm>
                <a:off x="1691349" y="4442519"/>
                <a:ext cx="167350" cy="111621"/>
              </a:xfrm>
              <a:prstGeom prst="rect"/>
            </p:spPr>
          </p:pic>
        </mc:Fallback>
      </mc:AlternateContent>
      <mc:AlternateContent xmlns:mc="http://schemas.openxmlformats.org/markup-compatibility/2006" xmlns:p14="http://schemas.microsoft.com/office/powerpoint/2010/main">
        <mc:Choice Requires="p14">
          <p:contentPart p14:bwMode="auto" r:id="rId87">
            <p14:nvContentPartPr>
              <p14:cNvPr id="199" name="墨迹 198"/>
              <p14:cNvContentPartPr/>
              <p14:nvPr/>
            </p14:nvContentPartPr>
            <p14:xfrm>
              <a:off x="1727051" y="4487167"/>
              <a:ext cx="131648" cy="46881"/>
            </p14:xfrm>
          </p:contentPart>
        </mc:Choice>
        <mc:Fallback xmlns="">
          <p:pic>
            <p:nvPicPr>
              <p:cNvPr id="199" name="墨迹 198"/>
            </p:nvPicPr>
            <p:blipFill>
              <a:blip/>
            </p:blipFill>
            <p:spPr>
              <a:xfrm>
                <a:off x="1727051" y="4487167"/>
                <a:ext cx="131648" cy="46881"/>
              </a:xfrm>
              <a:prstGeom prst="rect"/>
            </p:spPr>
          </p:pic>
        </mc:Fallback>
      </mc:AlternateContent>
      <mc:AlternateContent xmlns:mc="http://schemas.openxmlformats.org/markup-compatibility/2006" xmlns:p14="http://schemas.microsoft.com/office/powerpoint/2010/main">
        <mc:Choice Requires="p14">
          <p:contentPart p14:bwMode="auto" r:id="rId88">
            <p14:nvContentPartPr>
              <p14:cNvPr id="200" name="墨迹 199"/>
              <p14:cNvContentPartPr/>
              <p14:nvPr/>
            </p14:nvContentPartPr>
            <p14:xfrm>
              <a:off x="1802916" y="4513957"/>
              <a:ext cx="73634" cy="26789"/>
            </p14:xfrm>
          </p:contentPart>
        </mc:Choice>
        <mc:Fallback xmlns="">
          <p:pic>
            <p:nvPicPr>
              <p:cNvPr id="200" name="墨迹 199"/>
            </p:nvPicPr>
            <p:blipFill>
              <a:blip/>
            </p:blipFill>
            <p:spPr>
              <a:xfrm>
                <a:off x="1802916" y="4513957"/>
                <a:ext cx="73634" cy="26789"/>
              </a:xfrm>
              <a:prstGeom prst="rect"/>
            </p:spPr>
          </p:pic>
        </mc:Fallback>
      </mc:AlternateContent>
      <mc:AlternateContent xmlns:mc="http://schemas.openxmlformats.org/markup-compatibility/2006" xmlns:p14="http://schemas.microsoft.com/office/powerpoint/2010/main">
        <mc:Choice Requires="p14">
          <p:contentPart p14:bwMode="auto" r:id="rId89">
            <p14:nvContentPartPr>
              <p14:cNvPr id="201" name="墨迹 200"/>
              <p14:cNvContentPartPr/>
              <p14:nvPr/>
            </p14:nvContentPartPr>
            <p14:xfrm>
              <a:off x="1816304" y="4505027"/>
              <a:ext cx="37933" cy="6697"/>
            </p14:xfrm>
          </p:contentPart>
        </mc:Choice>
        <mc:Fallback xmlns="">
          <p:pic>
            <p:nvPicPr>
              <p:cNvPr id="201" name="墨迹 200"/>
            </p:nvPicPr>
            <p:blipFill>
              <a:blip/>
            </p:blipFill>
            <p:spPr>
              <a:xfrm>
                <a:off x="1816304" y="4505027"/>
                <a:ext cx="37933" cy="6697"/>
              </a:xfrm>
              <a:prstGeom prst="rect"/>
            </p:spPr>
          </p:pic>
        </mc:Fallback>
      </mc:AlternateContent>
      <mc:AlternateContent xmlns:mc="http://schemas.openxmlformats.org/markup-compatibility/2006" xmlns:p14="http://schemas.microsoft.com/office/powerpoint/2010/main">
        <mc:Choice Requires="p14">
          <p:contentPart p14:bwMode="auto" r:id="rId90">
            <p14:nvContentPartPr>
              <p14:cNvPr id="202" name="墨迹 201"/>
              <p14:cNvContentPartPr/>
              <p14:nvPr/>
            </p14:nvContentPartPr>
            <p14:xfrm>
              <a:off x="1771677" y="4433589"/>
              <a:ext cx="171813" cy="26789"/>
            </p14:xfrm>
          </p:contentPart>
        </mc:Choice>
        <mc:Fallback xmlns="">
          <p:pic>
            <p:nvPicPr>
              <p:cNvPr id="202" name="墨迹 201"/>
            </p:nvPicPr>
            <p:blipFill>
              <a:blip/>
            </p:blipFill>
            <p:spPr>
              <a:xfrm>
                <a:off x="1771677" y="4433589"/>
                <a:ext cx="171813" cy="26789"/>
              </a:xfrm>
              <a:prstGeom prst="rect"/>
            </p:spPr>
          </p:pic>
        </mc:Fallback>
      </mc:AlternateContent>
      <mc:AlternateContent xmlns:mc="http://schemas.openxmlformats.org/markup-compatibility/2006" xmlns:p14="http://schemas.microsoft.com/office/powerpoint/2010/main">
        <mc:Choice Requires="p14">
          <p:contentPart p14:bwMode="auto" r:id="rId91">
            <p14:nvContentPartPr>
              <p14:cNvPr id="203" name="墨迹 202"/>
              <p14:cNvContentPartPr/>
              <p14:nvPr/>
            </p14:nvContentPartPr>
            <p14:xfrm>
              <a:off x="1825229" y="4442519"/>
              <a:ext cx="189664" cy="22324"/>
            </p14:xfrm>
          </p:contentPart>
        </mc:Choice>
        <mc:Fallback xmlns="">
          <p:pic>
            <p:nvPicPr>
              <p:cNvPr id="203" name="墨迹 202"/>
            </p:nvPicPr>
            <p:blipFill>
              <a:blip/>
            </p:blipFill>
            <p:spPr>
              <a:xfrm>
                <a:off x="1825229" y="4442519"/>
                <a:ext cx="189664" cy="22324"/>
              </a:xfrm>
              <a:prstGeom prst="rect"/>
            </p:spPr>
          </p:pic>
        </mc:Fallback>
      </mc:AlternateContent>
      <mc:AlternateContent xmlns:mc="http://schemas.openxmlformats.org/markup-compatibility/2006" xmlns:p14="http://schemas.microsoft.com/office/powerpoint/2010/main">
        <mc:Choice Requires="p14">
          <p:contentPart p14:bwMode="auto" r:id="rId92">
            <p14:nvContentPartPr>
              <p14:cNvPr id="204" name="墨迹 203"/>
              <p14:cNvContentPartPr/>
              <p14:nvPr/>
            </p14:nvContentPartPr>
            <p14:xfrm>
              <a:off x="1829692" y="4440287"/>
              <a:ext cx="176275" cy="11162"/>
            </p14:xfrm>
          </p:contentPart>
        </mc:Choice>
        <mc:Fallback xmlns="">
          <p:pic>
            <p:nvPicPr>
              <p:cNvPr id="204" name="墨迹 203"/>
            </p:nvPicPr>
            <p:blipFill>
              <a:blip/>
            </p:blipFill>
            <p:spPr>
              <a:xfrm>
                <a:off x="1829692" y="4440287"/>
                <a:ext cx="176275" cy="11162"/>
              </a:xfrm>
              <a:prstGeom prst="rect"/>
            </p:spPr>
          </p:pic>
        </mc:Fallback>
      </mc:AlternateContent>
      <mc:AlternateContent xmlns:mc="http://schemas.openxmlformats.org/markup-compatibility/2006" xmlns:p14="http://schemas.microsoft.com/office/powerpoint/2010/main">
        <mc:Choice Requires="p14">
          <p:contentPart p14:bwMode="auto" r:id="rId93">
            <p14:nvContentPartPr>
              <p14:cNvPr id="205" name="墨迹 204"/>
              <p14:cNvContentPartPr/>
              <p14:nvPr/>
            </p14:nvContentPartPr>
            <p14:xfrm>
              <a:off x="1860931" y="4440287"/>
              <a:ext cx="147268" cy="11162"/>
            </p14:xfrm>
          </p:contentPart>
        </mc:Choice>
        <mc:Fallback xmlns="">
          <p:pic>
            <p:nvPicPr>
              <p:cNvPr id="205" name="墨迹 204"/>
            </p:nvPicPr>
            <p:blipFill>
              <a:blip/>
            </p:blipFill>
            <p:spPr>
              <a:xfrm>
                <a:off x="1860931" y="4440287"/>
                <a:ext cx="147268" cy="11162"/>
              </a:xfrm>
              <a:prstGeom prst="rect"/>
            </p:spPr>
          </p:pic>
        </mc:Fallback>
      </mc:AlternateContent>
      <mc:AlternateContent xmlns:mc="http://schemas.openxmlformats.org/markup-compatibility/2006" xmlns:p14="http://schemas.microsoft.com/office/powerpoint/2010/main">
        <mc:Choice Requires="p14">
          <p:contentPart p14:bwMode="auto" r:id="rId94">
            <p14:nvContentPartPr>
              <p14:cNvPr id="206" name="墨迹 205"/>
              <p14:cNvContentPartPr/>
              <p14:nvPr/>
            </p14:nvContentPartPr>
            <p14:xfrm>
              <a:off x="1834155" y="4424660"/>
              <a:ext cx="171812" cy="13394"/>
            </p14:xfrm>
          </p:contentPart>
        </mc:Choice>
        <mc:Fallback xmlns="">
          <p:pic>
            <p:nvPicPr>
              <p:cNvPr id="206" name="墨迹 205"/>
            </p:nvPicPr>
            <p:blipFill>
              <a:blip/>
            </p:blipFill>
            <p:spPr>
              <a:xfrm>
                <a:off x="1834155" y="4424660"/>
                <a:ext cx="171812" cy="13394"/>
              </a:xfrm>
              <a:prstGeom prst="rect"/>
            </p:spPr>
          </p:pic>
        </mc:Fallback>
      </mc:AlternateContent>
      <mc:AlternateContent xmlns:mc="http://schemas.openxmlformats.org/markup-compatibility/2006" xmlns:p14="http://schemas.microsoft.com/office/powerpoint/2010/main">
        <mc:Choice Requires="p14">
          <p:contentPart p14:bwMode="auto" r:id="rId95">
            <p14:nvContentPartPr>
              <p14:cNvPr id="207" name="墨迹 206"/>
              <p14:cNvContentPartPr/>
              <p14:nvPr/>
            </p14:nvContentPartPr>
            <p14:xfrm>
              <a:off x="1865393" y="4424660"/>
              <a:ext cx="176276" cy="17859"/>
            </p14:xfrm>
          </p:contentPart>
        </mc:Choice>
        <mc:Fallback xmlns="">
          <p:pic>
            <p:nvPicPr>
              <p:cNvPr id="207" name="墨迹 206"/>
            </p:nvPicPr>
            <p:blipFill>
              <a:blip/>
            </p:blipFill>
            <p:spPr>
              <a:xfrm>
                <a:off x="1865393" y="4424660"/>
                <a:ext cx="176276" cy="17859"/>
              </a:xfrm>
              <a:prstGeom prst="rect"/>
            </p:spPr>
          </p:pic>
        </mc:Fallback>
      </mc:AlternateContent>
      <mc:AlternateContent xmlns:mc="http://schemas.openxmlformats.org/markup-compatibility/2006" xmlns:p14="http://schemas.microsoft.com/office/powerpoint/2010/main">
        <mc:Choice Requires="p14">
          <p:contentPart p14:bwMode="auto" r:id="rId96">
            <p14:nvContentPartPr>
              <p14:cNvPr id="208" name="墨迹 207"/>
              <p14:cNvContentPartPr/>
              <p14:nvPr/>
            </p14:nvContentPartPr>
            <p14:xfrm>
              <a:off x="1816304" y="4337595"/>
              <a:ext cx="55783" cy="42416"/>
            </p14:xfrm>
          </p:contentPart>
        </mc:Choice>
        <mc:Fallback xmlns="">
          <p:pic>
            <p:nvPicPr>
              <p:cNvPr id="208" name="墨迹 207"/>
            </p:nvPicPr>
            <p:blipFill>
              <a:blip/>
            </p:blipFill>
            <p:spPr>
              <a:xfrm>
                <a:off x="1816304" y="4337595"/>
                <a:ext cx="55783" cy="42416"/>
              </a:xfrm>
              <a:prstGeom prst="rect"/>
            </p:spPr>
          </p:pic>
        </mc:Fallback>
      </mc:AlternateContent>
      <mc:AlternateContent xmlns:mc="http://schemas.openxmlformats.org/markup-compatibility/2006" xmlns:p14="http://schemas.microsoft.com/office/powerpoint/2010/main">
        <mc:Choice Requires="p14">
          <p:contentPart p14:bwMode="auto" r:id="rId97">
            <p14:nvContentPartPr>
              <p14:cNvPr id="209" name="墨迹 208"/>
              <p14:cNvContentPartPr/>
              <p14:nvPr/>
            </p14:nvContentPartPr>
            <p14:xfrm>
              <a:off x="1820767" y="4346525"/>
              <a:ext cx="55783" cy="37951"/>
            </p14:xfrm>
          </p:contentPart>
        </mc:Choice>
        <mc:Fallback xmlns="">
          <p:pic>
            <p:nvPicPr>
              <p:cNvPr id="209" name="墨迹 208"/>
            </p:nvPicPr>
            <p:blipFill>
              <a:blip/>
            </p:blipFill>
            <p:spPr>
              <a:xfrm>
                <a:off x="1820767" y="4346525"/>
                <a:ext cx="55783" cy="37951"/>
              </a:xfrm>
              <a:prstGeom prst="rect"/>
            </p:spPr>
          </p:pic>
        </mc:Fallback>
      </mc:AlternateContent>
      <mc:AlternateContent xmlns:mc="http://schemas.openxmlformats.org/markup-compatibility/2006" xmlns:p14="http://schemas.microsoft.com/office/powerpoint/2010/main">
        <mc:Choice Requires="p14">
          <p:contentPart p14:bwMode="auto" r:id="rId98">
            <p14:nvContentPartPr>
              <p14:cNvPr id="210" name="墨迹 209"/>
              <p14:cNvContentPartPr/>
              <p14:nvPr/>
            </p14:nvContentPartPr>
            <p14:xfrm>
              <a:off x="1829692" y="4386708"/>
              <a:ext cx="37933" cy="15627"/>
            </p14:xfrm>
          </p:contentPart>
        </mc:Choice>
        <mc:Fallback xmlns="">
          <p:pic>
            <p:nvPicPr>
              <p:cNvPr id="210" name="墨迹 209"/>
            </p:nvPicPr>
            <p:blipFill>
              <a:blip/>
            </p:blipFill>
            <p:spPr>
              <a:xfrm>
                <a:off x="1829692" y="4386708"/>
                <a:ext cx="37933" cy="15627"/>
              </a:xfrm>
              <a:prstGeom prst="rect"/>
            </p:spPr>
          </p:pic>
        </mc:Fallback>
      </mc:AlternateContent>
      <mc:AlternateContent xmlns:mc="http://schemas.openxmlformats.org/markup-compatibility/2006" xmlns:p14="http://schemas.microsoft.com/office/powerpoint/2010/main">
        <mc:Choice Requires="p14">
          <p:contentPart p14:bwMode="auto" r:id="rId99">
            <p14:nvContentPartPr>
              <p14:cNvPr id="211" name="墨迹 210"/>
              <p14:cNvContentPartPr/>
              <p14:nvPr/>
            </p14:nvContentPartPr>
            <p14:xfrm>
              <a:off x="1834155" y="4435822"/>
              <a:ext cx="127186" cy="6697"/>
            </p14:xfrm>
          </p:contentPart>
        </mc:Choice>
        <mc:Fallback xmlns="">
          <p:pic>
            <p:nvPicPr>
              <p:cNvPr id="211" name="墨迹 210"/>
            </p:nvPicPr>
            <p:blipFill>
              <a:blip/>
            </p:blipFill>
            <p:spPr>
              <a:xfrm>
                <a:off x="1834155" y="4435822"/>
                <a:ext cx="127186" cy="6697"/>
              </a:xfrm>
              <a:prstGeom prst="rect"/>
            </p:spPr>
          </p:pic>
        </mc:Fallback>
      </mc:AlternateContent>
      <mc:AlternateContent xmlns:mc="http://schemas.openxmlformats.org/markup-compatibility/2006" xmlns:p14="http://schemas.microsoft.com/office/powerpoint/2010/main">
        <mc:Choice Requires="p14">
          <p:contentPart p14:bwMode="auto" r:id="rId100">
            <p14:nvContentPartPr>
              <p14:cNvPr id="212" name="墨迹 211"/>
              <p14:cNvContentPartPr/>
              <p14:nvPr/>
            </p14:nvContentPartPr>
            <p14:xfrm>
              <a:off x="1843080" y="4415730"/>
              <a:ext cx="142805" cy="31254"/>
            </p14:xfrm>
          </p:contentPart>
        </mc:Choice>
        <mc:Fallback xmlns="">
          <p:pic>
            <p:nvPicPr>
              <p:cNvPr id="212" name="墨迹 211"/>
            </p:nvPicPr>
            <p:blipFill>
              <a:blip/>
            </p:blipFill>
            <p:spPr>
              <a:xfrm>
                <a:off x="1843080" y="4415730"/>
                <a:ext cx="142805" cy="31254"/>
              </a:xfrm>
              <a:prstGeom prst="rect"/>
            </p:spPr>
          </p:pic>
        </mc:Fallback>
      </mc:AlternateContent>
      <mc:AlternateContent xmlns:mc="http://schemas.openxmlformats.org/markup-compatibility/2006" xmlns:p14="http://schemas.microsoft.com/office/powerpoint/2010/main">
        <mc:Choice Requires="p14">
          <p:contentPart p14:bwMode="auto" r:id="rId101">
            <p14:nvContentPartPr>
              <p14:cNvPr id="213" name="墨迹 212"/>
              <p14:cNvContentPartPr/>
              <p14:nvPr/>
            </p14:nvContentPartPr>
            <p14:xfrm>
              <a:off x="1878781" y="4451449"/>
              <a:ext cx="153962" cy="17859"/>
            </p14:xfrm>
          </p:contentPart>
        </mc:Choice>
        <mc:Fallback xmlns="">
          <p:pic>
            <p:nvPicPr>
              <p:cNvPr id="213" name="墨迹 212"/>
            </p:nvPicPr>
            <p:blipFill>
              <a:blip/>
            </p:blipFill>
            <p:spPr>
              <a:xfrm>
                <a:off x="1878781" y="4451449"/>
                <a:ext cx="153962" cy="17859"/>
              </a:xfrm>
              <a:prstGeom prst="rect"/>
            </p:spPr>
          </p:pic>
        </mc:Fallback>
      </mc:AlternateContent>
      <mc:AlternateContent xmlns:mc="http://schemas.openxmlformats.org/markup-compatibility/2006" xmlns:p14="http://schemas.microsoft.com/office/powerpoint/2010/main">
        <mc:Choice Requires="p14">
          <p:contentPart p14:bwMode="auto" r:id="rId102">
            <p14:nvContentPartPr>
              <p14:cNvPr id="214" name="墨迹 213"/>
              <p14:cNvContentPartPr/>
              <p14:nvPr/>
            </p14:nvContentPartPr>
            <p14:xfrm>
              <a:off x="1954647" y="4442519"/>
              <a:ext cx="91484" cy="22324"/>
            </p14:xfrm>
          </p:contentPart>
        </mc:Choice>
        <mc:Fallback xmlns="">
          <p:pic>
            <p:nvPicPr>
              <p:cNvPr id="214" name="墨迹 213"/>
            </p:nvPicPr>
            <p:blipFill>
              <a:blip/>
            </p:blipFill>
            <p:spPr>
              <a:xfrm>
                <a:off x="1954647" y="4442519"/>
                <a:ext cx="91484" cy="22324"/>
              </a:xfrm>
              <a:prstGeom prst="rect"/>
            </p:spPr>
          </p:pic>
        </mc:Fallback>
      </mc:AlternateContent>
      <mc:AlternateContent xmlns:mc="http://schemas.openxmlformats.org/markup-compatibility/2006" xmlns:p14="http://schemas.microsoft.com/office/powerpoint/2010/main">
        <mc:Choice Requires="p14">
          <p:contentPart p14:bwMode="auto" r:id="rId103">
            <p14:nvContentPartPr>
              <p14:cNvPr id="215" name="墨迹 214"/>
              <p14:cNvContentPartPr/>
              <p14:nvPr/>
            </p14:nvContentPartPr>
            <p14:xfrm>
              <a:off x="1820767" y="4545210"/>
              <a:ext cx="60246" cy="8930"/>
            </p14:xfrm>
          </p:contentPart>
        </mc:Choice>
        <mc:Fallback xmlns="">
          <p:pic>
            <p:nvPicPr>
              <p:cNvPr id="215" name="墨迹 214"/>
            </p:nvPicPr>
            <p:blipFill>
              <a:blip/>
            </p:blipFill>
            <p:spPr>
              <a:xfrm>
                <a:off x="1820767" y="4545210"/>
                <a:ext cx="60246" cy="8930"/>
              </a:xfrm>
              <a:prstGeom prst="rect"/>
            </p:spPr>
          </p:pic>
        </mc:Fallback>
      </mc:AlternateContent>
      <mc:AlternateContent xmlns:mc="http://schemas.openxmlformats.org/markup-compatibility/2006" xmlns:p14="http://schemas.microsoft.com/office/powerpoint/2010/main">
        <mc:Choice Requires="p14">
          <p:contentPart p14:bwMode="auto" r:id="rId104">
            <p14:nvContentPartPr>
              <p14:cNvPr id="216" name="墨迹 215"/>
              <p14:cNvContentPartPr/>
              <p14:nvPr/>
            </p14:nvContentPartPr>
            <p14:xfrm>
              <a:off x="1829692" y="4540746"/>
              <a:ext cx="64709" cy="4464"/>
            </p14:xfrm>
          </p:contentPart>
        </mc:Choice>
        <mc:Fallback xmlns="">
          <p:pic>
            <p:nvPicPr>
              <p:cNvPr id="216" name="墨迹 215"/>
            </p:nvPicPr>
            <p:blipFill>
              <a:blip/>
            </p:blipFill>
            <p:spPr>
              <a:xfrm>
                <a:off x="1829692" y="4540746"/>
                <a:ext cx="64709" cy="4464"/>
              </a:xfrm>
              <a:prstGeom prst="rect"/>
            </p:spPr>
          </p:pic>
        </mc:Fallback>
      </mc:AlternateContent>
      <mc:AlternateContent xmlns:mc="http://schemas.openxmlformats.org/markup-compatibility/2006" xmlns:p14="http://schemas.microsoft.com/office/powerpoint/2010/main">
        <mc:Choice Requires="p14">
          <p:contentPart p14:bwMode="auto" r:id="rId105">
            <p14:nvContentPartPr>
              <p14:cNvPr id="217" name="墨迹 216"/>
              <p14:cNvContentPartPr/>
              <p14:nvPr/>
            </p14:nvContentPartPr>
            <p14:xfrm>
              <a:off x="1860931" y="4527351"/>
              <a:ext cx="29007" cy="11162"/>
            </p14:xfrm>
          </p:contentPart>
        </mc:Choice>
        <mc:Fallback xmlns="">
          <p:pic>
            <p:nvPicPr>
              <p:cNvPr id="217" name="墨迹 216"/>
            </p:nvPicPr>
            <p:blipFill>
              <a:blip/>
            </p:blipFill>
            <p:spPr>
              <a:xfrm>
                <a:off x="1860931" y="4527351"/>
                <a:ext cx="29007" cy="11162"/>
              </a:xfrm>
              <a:prstGeom prst="rect"/>
            </p:spPr>
          </p:pic>
        </mc:Fallback>
      </mc:AlternateContent>
      <mc:AlternateContent xmlns:mc="http://schemas.openxmlformats.org/markup-compatibility/2006" xmlns:p14="http://schemas.microsoft.com/office/powerpoint/2010/main">
        <mc:Choice Requires="p14">
          <p:contentPart p14:bwMode="auto" r:id="rId106">
            <p14:nvContentPartPr>
              <p14:cNvPr id="218" name="墨迹 217"/>
              <p14:cNvContentPartPr/>
              <p14:nvPr/>
            </p14:nvContentPartPr>
            <p14:xfrm>
              <a:off x="2632972" y="5429250"/>
              <a:ext cx="66940" cy="200917"/>
            </p14:xfrm>
          </p:contentPart>
        </mc:Choice>
        <mc:Fallback xmlns="">
          <p:pic>
            <p:nvPicPr>
              <p:cNvPr id="218" name="墨迹 217"/>
            </p:nvPicPr>
            <p:blipFill>
              <a:blip/>
            </p:blipFill>
            <p:spPr>
              <a:xfrm>
                <a:off x="2632972" y="5429250"/>
                <a:ext cx="66940" cy="200917"/>
              </a:xfrm>
              <a:prstGeom prst="rect"/>
            </p:spPr>
          </p:pic>
        </mc:Fallback>
      </mc:AlternateContent>
      <mc:AlternateContent xmlns:mc="http://schemas.openxmlformats.org/markup-compatibility/2006" xmlns:p14="http://schemas.microsoft.com/office/powerpoint/2010/main">
        <mc:Choice Requires="p14">
          <p:contentPart p14:bwMode="auto" r:id="rId107">
            <p14:nvContentPartPr>
              <p14:cNvPr id="219" name="墨迹 218"/>
              <p14:cNvContentPartPr/>
              <p14:nvPr/>
            </p14:nvContentPartPr>
            <p14:xfrm>
              <a:off x="2637434" y="5389066"/>
              <a:ext cx="84791" cy="223242"/>
            </p14:xfrm>
          </p:contentPart>
        </mc:Choice>
        <mc:Fallback xmlns="">
          <p:pic>
            <p:nvPicPr>
              <p:cNvPr id="219" name="墨迹 218"/>
            </p:nvPicPr>
            <p:blipFill>
              <a:blip/>
            </p:blipFill>
            <p:spPr>
              <a:xfrm>
                <a:off x="2637434" y="5389066"/>
                <a:ext cx="84791" cy="223242"/>
              </a:xfrm>
              <a:prstGeom prst="rect"/>
            </p:spPr>
          </p:pic>
        </mc:Fallback>
      </mc:AlternateContent>
      <mc:AlternateContent xmlns:mc="http://schemas.openxmlformats.org/markup-compatibility/2006" xmlns:p14="http://schemas.microsoft.com/office/powerpoint/2010/main">
        <mc:Choice Requires="p14">
          <p:contentPart p14:bwMode="auto" r:id="rId108">
            <p14:nvContentPartPr>
              <p14:cNvPr id="220" name="墨迹 219"/>
              <p14:cNvContentPartPr/>
              <p14:nvPr/>
            </p14:nvContentPartPr>
            <p14:xfrm>
              <a:off x="2641897" y="5411390"/>
              <a:ext cx="89253" cy="218777"/>
            </p14:xfrm>
          </p:contentPart>
        </mc:Choice>
        <mc:Fallback xmlns="">
          <p:pic>
            <p:nvPicPr>
              <p:cNvPr id="220" name="墨迹 219"/>
            </p:nvPicPr>
            <p:blipFill>
              <a:blip/>
            </p:blipFill>
            <p:spPr>
              <a:xfrm>
                <a:off x="2641897" y="5411390"/>
                <a:ext cx="89253" cy="218777"/>
              </a:xfrm>
              <a:prstGeom prst="rect"/>
            </p:spPr>
          </p:pic>
        </mc:Fallback>
      </mc:AlternateContent>
      <mc:AlternateContent xmlns:mc="http://schemas.openxmlformats.org/markup-compatibility/2006" xmlns:p14="http://schemas.microsoft.com/office/powerpoint/2010/main">
        <mc:Choice Requires="p14">
          <p:contentPart p14:bwMode="auto" r:id="rId109">
            <p14:nvContentPartPr>
              <p14:cNvPr id="221" name="墨迹 220"/>
              <p14:cNvContentPartPr/>
              <p14:nvPr/>
            </p14:nvContentPartPr>
            <p14:xfrm>
              <a:off x="2628509" y="5438179"/>
              <a:ext cx="120492" cy="236637"/>
            </p14:xfrm>
          </p:contentPart>
        </mc:Choice>
        <mc:Fallback xmlns="">
          <p:pic>
            <p:nvPicPr>
              <p:cNvPr id="221" name="墨迹 220"/>
            </p:nvPicPr>
            <p:blipFill>
              <a:blip/>
            </p:blipFill>
            <p:spPr>
              <a:xfrm>
                <a:off x="2628509" y="5438179"/>
                <a:ext cx="120492" cy="236637"/>
              </a:xfrm>
              <a:prstGeom prst="rect"/>
            </p:spPr>
          </p:pic>
        </mc:Fallback>
      </mc:AlternateContent>
      <mc:AlternateContent xmlns:mc="http://schemas.openxmlformats.org/markup-compatibility/2006" xmlns:p14="http://schemas.microsoft.com/office/powerpoint/2010/main">
        <mc:Choice Requires="p14">
          <p:contentPart p14:bwMode="auto" r:id="rId110">
            <p14:nvContentPartPr>
              <p14:cNvPr id="222" name="墨迹 221"/>
              <p14:cNvContentPartPr/>
              <p14:nvPr/>
            </p14:nvContentPartPr>
            <p14:xfrm>
              <a:off x="2628509" y="5397996"/>
              <a:ext cx="124955" cy="250031"/>
            </p14:xfrm>
          </p:contentPart>
        </mc:Choice>
        <mc:Fallback xmlns="">
          <p:pic>
            <p:nvPicPr>
              <p:cNvPr id="222" name="墨迹 221"/>
            </p:nvPicPr>
            <p:blipFill>
              <a:blip/>
            </p:blipFill>
            <p:spPr>
              <a:xfrm>
                <a:off x="2628509" y="5397996"/>
                <a:ext cx="124955" cy="250031"/>
              </a:xfrm>
              <a:prstGeom prst="rect"/>
            </p:spPr>
          </p:pic>
        </mc:Fallback>
      </mc:AlternateContent>
      <mc:AlternateContent xmlns:mc="http://schemas.openxmlformats.org/markup-compatibility/2006" xmlns:p14="http://schemas.microsoft.com/office/powerpoint/2010/main">
        <mc:Choice Requires="p14">
          <p:contentPart p14:bwMode="auto" r:id="rId111">
            <p14:nvContentPartPr>
              <p14:cNvPr id="223" name="墨迹 222"/>
              <p14:cNvContentPartPr/>
              <p14:nvPr/>
            </p14:nvContentPartPr>
            <p14:xfrm>
              <a:off x="2641897" y="5424785"/>
              <a:ext cx="116029" cy="236636"/>
            </p14:xfrm>
          </p:contentPart>
        </mc:Choice>
        <mc:Fallback xmlns="">
          <p:pic>
            <p:nvPicPr>
              <p:cNvPr id="223" name="墨迹 222"/>
            </p:nvPicPr>
            <p:blipFill>
              <a:blip/>
            </p:blipFill>
            <p:spPr>
              <a:xfrm>
                <a:off x="2641897" y="5424785"/>
                <a:ext cx="116029" cy="236636"/>
              </a:xfrm>
              <a:prstGeom prst="rect"/>
            </p:spPr>
          </p:pic>
        </mc:Fallback>
      </mc:AlternateContent>
      <mc:AlternateContent xmlns:mc="http://schemas.openxmlformats.org/markup-compatibility/2006" xmlns:p14="http://schemas.microsoft.com/office/powerpoint/2010/main">
        <mc:Choice Requires="p14">
          <p:contentPart p14:bwMode="auto" r:id="rId112">
            <p14:nvContentPartPr>
              <p14:cNvPr id="224" name="墨迹 223"/>
              <p14:cNvContentPartPr/>
              <p14:nvPr/>
            </p14:nvContentPartPr>
            <p14:xfrm>
              <a:off x="2624046" y="5397996"/>
              <a:ext cx="131649" cy="272355"/>
            </p14:xfrm>
          </p:contentPart>
        </mc:Choice>
        <mc:Fallback xmlns="">
          <p:pic>
            <p:nvPicPr>
              <p:cNvPr id="224" name="墨迹 223"/>
            </p:nvPicPr>
            <p:blipFill>
              <a:blip/>
            </p:blipFill>
            <p:spPr>
              <a:xfrm>
                <a:off x="2624046" y="5397996"/>
                <a:ext cx="131649" cy="272355"/>
              </a:xfrm>
              <a:prstGeom prst="rect"/>
            </p:spPr>
          </p:pic>
        </mc:Fallback>
      </mc:AlternateContent>
      <mc:AlternateContent xmlns:mc="http://schemas.openxmlformats.org/markup-compatibility/2006" xmlns:p14="http://schemas.microsoft.com/office/powerpoint/2010/main">
        <mc:Choice Requires="p14">
          <p:contentPart p14:bwMode="auto" r:id="rId113">
            <p14:nvContentPartPr>
              <p14:cNvPr id="225" name="墨迹 224"/>
              <p14:cNvContentPartPr/>
              <p14:nvPr/>
            </p14:nvContentPartPr>
            <p14:xfrm>
              <a:off x="2637434" y="5518546"/>
              <a:ext cx="118261" cy="169664"/>
            </p14:xfrm>
          </p:contentPart>
        </mc:Choice>
        <mc:Fallback xmlns="">
          <p:pic>
            <p:nvPicPr>
              <p:cNvPr id="225" name="墨迹 224"/>
            </p:nvPicPr>
            <p:blipFill>
              <a:blip/>
            </p:blipFill>
            <p:spPr>
              <a:xfrm>
                <a:off x="2637434" y="5518546"/>
                <a:ext cx="118261" cy="169664"/>
              </a:xfrm>
              <a:prstGeom prst="rect"/>
            </p:spPr>
          </p:pic>
        </mc:Fallback>
      </mc:AlternateContent>
      <mc:AlternateContent xmlns:mc="http://schemas.openxmlformats.org/markup-compatibility/2006" xmlns:p14="http://schemas.microsoft.com/office/powerpoint/2010/main">
        <mc:Choice Requires="p14">
          <p:contentPart p14:bwMode="auto" r:id="rId114">
            <p14:nvContentPartPr>
              <p14:cNvPr id="226" name="墨迹 225"/>
              <p14:cNvContentPartPr/>
              <p14:nvPr/>
            </p14:nvContentPartPr>
            <p14:xfrm>
              <a:off x="2668673" y="5607843"/>
              <a:ext cx="109335" cy="71438"/>
            </p14:xfrm>
          </p:contentPart>
        </mc:Choice>
        <mc:Fallback xmlns="">
          <p:pic>
            <p:nvPicPr>
              <p:cNvPr id="226" name="墨迹 225"/>
            </p:nvPicPr>
            <p:blipFill>
              <a:blip/>
            </p:blipFill>
            <p:spPr>
              <a:xfrm>
                <a:off x="2668673" y="5607843"/>
                <a:ext cx="109335" cy="71438"/>
              </a:xfrm>
              <a:prstGeom prst="rect"/>
            </p:spPr>
          </p:pic>
        </mc:Fallback>
      </mc:AlternateContent>
      <mc:AlternateContent xmlns:mc="http://schemas.openxmlformats.org/markup-compatibility/2006" xmlns:p14="http://schemas.microsoft.com/office/powerpoint/2010/main">
        <mc:Choice Requires="p14">
          <p:contentPart p14:bwMode="auto" r:id="rId115">
            <p14:nvContentPartPr>
              <p14:cNvPr id="227" name="墨迹 226"/>
              <p14:cNvContentPartPr/>
              <p14:nvPr/>
            </p14:nvContentPartPr>
            <p14:xfrm>
              <a:off x="2641897" y="5697140"/>
              <a:ext cx="133880" cy="26789"/>
            </p14:xfrm>
          </p:contentPart>
        </mc:Choice>
        <mc:Fallback xmlns="">
          <p:pic>
            <p:nvPicPr>
              <p:cNvPr id="227" name="墨迹 226"/>
            </p:nvPicPr>
            <p:blipFill>
              <a:blip/>
            </p:blipFill>
            <p:spPr>
              <a:xfrm>
                <a:off x="2641897" y="5697140"/>
                <a:ext cx="133880" cy="26789"/>
              </a:xfrm>
              <a:prstGeom prst="rect"/>
            </p:spPr>
          </p:pic>
        </mc:Fallback>
      </mc:AlternateContent>
      <mc:AlternateContent xmlns:mc="http://schemas.openxmlformats.org/markup-compatibility/2006" xmlns:p14="http://schemas.microsoft.com/office/powerpoint/2010/main">
        <mc:Choice Requires="p14">
          <p:contentPart p14:bwMode="auto" r:id="rId116">
            <p14:nvContentPartPr>
              <p14:cNvPr id="228" name="墨迹 227"/>
              <p14:cNvContentPartPr/>
              <p14:nvPr/>
            </p14:nvContentPartPr>
            <p14:xfrm>
              <a:off x="2632972" y="5706070"/>
              <a:ext cx="162887" cy="22324"/>
            </p14:xfrm>
          </p:contentPart>
        </mc:Choice>
        <mc:Fallback xmlns="">
          <p:pic>
            <p:nvPicPr>
              <p:cNvPr id="228" name="墨迹 227"/>
            </p:nvPicPr>
            <p:blipFill>
              <a:blip/>
            </p:blipFill>
            <p:spPr>
              <a:xfrm>
                <a:off x="2632972" y="5706070"/>
                <a:ext cx="162887" cy="22324"/>
              </a:xfrm>
              <a:prstGeom prst="rect"/>
            </p:spPr>
          </p:pic>
        </mc:Fallback>
      </mc:AlternateContent>
      <mc:AlternateContent xmlns:mc="http://schemas.openxmlformats.org/markup-compatibility/2006" xmlns:p14="http://schemas.microsoft.com/office/powerpoint/2010/main">
        <mc:Choice Requires="p14">
          <p:contentPart p14:bwMode="auto" r:id="rId117">
            <p14:nvContentPartPr>
              <p14:cNvPr id="229" name="墨迹 228"/>
              <p14:cNvContentPartPr/>
              <p14:nvPr/>
            </p14:nvContentPartPr>
            <p14:xfrm>
              <a:off x="2632972" y="5690443"/>
              <a:ext cx="167350" cy="29021"/>
            </p14:xfrm>
          </p:contentPart>
        </mc:Choice>
        <mc:Fallback xmlns="">
          <p:pic>
            <p:nvPicPr>
              <p:cNvPr id="229" name="墨迹 228"/>
            </p:nvPicPr>
            <p:blipFill>
              <a:blip/>
            </p:blipFill>
            <p:spPr>
              <a:xfrm>
                <a:off x="2632972" y="5690443"/>
                <a:ext cx="167350" cy="29021"/>
              </a:xfrm>
              <a:prstGeom prst="rect"/>
            </p:spPr>
          </p:pic>
        </mc:Fallback>
      </mc:AlternateContent>
      <mc:AlternateContent xmlns:mc="http://schemas.openxmlformats.org/markup-compatibility/2006" xmlns:p14="http://schemas.microsoft.com/office/powerpoint/2010/main">
        <mc:Choice Requires="p14">
          <p:contentPart p14:bwMode="auto" r:id="rId118">
            <p14:nvContentPartPr>
              <p14:cNvPr id="230" name="墨迹 229"/>
              <p14:cNvContentPartPr/>
              <p14:nvPr/>
            </p14:nvContentPartPr>
            <p14:xfrm>
              <a:off x="2637434" y="5694908"/>
              <a:ext cx="162888" cy="20092"/>
            </p14:xfrm>
          </p:contentPart>
        </mc:Choice>
        <mc:Fallback xmlns="">
          <p:pic>
            <p:nvPicPr>
              <p:cNvPr id="230" name="墨迹 229"/>
            </p:nvPicPr>
            <p:blipFill>
              <a:blip/>
            </p:blipFill>
            <p:spPr>
              <a:xfrm>
                <a:off x="2637434" y="5694908"/>
                <a:ext cx="162888" cy="20092"/>
              </a:xfrm>
              <a:prstGeom prst="rect"/>
            </p:spPr>
          </p:pic>
        </mc:Fallback>
      </mc:AlternateContent>
      <mc:AlternateContent xmlns:mc="http://schemas.openxmlformats.org/markup-compatibility/2006" xmlns:p14="http://schemas.microsoft.com/office/powerpoint/2010/main">
        <mc:Choice Requires="p14">
          <p:contentPart p14:bwMode="auto" r:id="rId119">
            <p14:nvContentPartPr>
              <p14:cNvPr id="231" name="墨迹 230"/>
              <p14:cNvContentPartPr/>
              <p14:nvPr/>
            </p14:nvContentPartPr>
            <p14:xfrm>
              <a:off x="2637434" y="5690443"/>
              <a:ext cx="149500" cy="15627"/>
            </p14:xfrm>
          </p:contentPart>
        </mc:Choice>
        <mc:Fallback xmlns="">
          <p:pic>
            <p:nvPicPr>
              <p:cNvPr id="231" name="墨迹 230"/>
            </p:nvPicPr>
            <p:blipFill>
              <a:blip/>
            </p:blipFill>
            <p:spPr>
              <a:xfrm>
                <a:off x="2637434" y="5690443"/>
                <a:ext cx="149500" cy="15627"/>
              </a:xfrm>
              <a:prstGeom prst="rect"/>
            </p:spPr>
          </p:pic>
        </mc:Fallback>
      </mc:AlternateContent>
      <mc:AlternateContent xmlns:mc="http://schemas.openxmlformats.org/markup-compatibility/2006" xmlns:p14="http://schemas.microsoft.com/office/powerpoint/2010/main">
        <mc:Choice Requires="p14">
          <p:contentPart p14:bwMode="auto" r:id="rId120">
            <p14:nvContentPartPr>
              <p14:cNvPr id="232" name="墨迹 231"/>
              <p14:cNvContentPartPr/>
              <p14:nvPr/>
            </p14:nvContentPartPr>
            <p14:xfrm>
              <a:off x="2637434" y="5697140"/>
              <a:ext cx="120492" cy="8930"/>
            </p14:xfrm>
          </p:contentPart>
        </mc:Choice>
        <mc:Fallback xmlns="">
          <p:pic>
            <p:nvPicPr>
              <p:cNvPr id="232" name="墨迹 231"/>
            </p:nvPicPr>
            <p:blipFill>
              <a:blip/>
            </p:blipFill>
            <p:spPr>
              <a:xfrm>
                <a:off x="2637434" y="5697140"/>
                <a:ext cx="120492" cy="8930"/>
              </a:xfrm>
              <a:prstGeom prst="rect"/>
            </p:spPr>
          </p:pic>
        </mc:Fallback>
      </mc:AlternateContent>
      <mc:AlternateContent xmlns:mc="http://schemas.openxmlformats.org/markup-compatibility/2006" xmlns:p14="http://schemas.microsoft.com/office/powerpoint/2010/main">
        <mc:Choice Requires="p14">
          <p:contentPart p14:bwMode="auto" r:id="rId121">
            <p14:nvContentPartPr>
              <p14:cNvPr id="233" name="墨迹 232"/>
              <p14:cNvContentPartPr/>
              <p14:nvPr/>
            </p14:nvContentPartPr>
            <p14:xfrm>
              <a:off x="2628509" y="5710535"/>
              <a:ext cx="131649" cy="8929"/>
            </p14:xfrm>
          </p:contentPart>
        </mc:Choice>
        <mc:Fallback xmlns="">
          <p:pic>
            <p:nvPicPr>
              <p:cNvPr id="233" name="墨迹 232"/>
            </p:nvPicPr>
            <p:blipFill>
              <a:blip/>
            </p:blipFill>
            <p:spPr>
              <a:xfrm>
                <a:off x="2628509" y="5710535"/>
                <a:ext cx="131649" cy="8929"/>
              </a:xfrm>
              <a:prstGeom prst="rect"/>
            </p:spPr>
          </p:pic>
        </mc:Fallback>
      </mc:AlternateContent>
      <mc:AlternateContent xmlns:mc="http://schemas.openxmlformats.org/markup-compatibility/2006" xmlns:p14="http://schemas.microsoft.com/office/powerpoint/2010/main">
        <mc:Choice Requires="p14">
          <p:contentPart p14:bwMode="auto" r:id="rId122">
            <p14:nvContentPartPr>
              <p14:cNvPr id="234" name="墨迹 233"/>
              <p14:cNvContentPartPr/>
              <p14:nvPr/>
            </p14:nvContentPartPr>
            <p14:xfrm>
              <a:off x="2628509" y="5688210"/>
              <a:ext cx="138343" cy="17860"/>
            </p14:xfrm>
          </p:contentPart>
        </mc:Choice>
        <mc:Fallback xmlns="">
          <p:pic>
            <p:nvPicPr>
              <p:cNvPr id="234" name="墨迹 233"/>
            </p:nvPicPr>
            <p:blipFill>
              <a:blip/>
            </p:blipFill>
            <p:spPr>
              <a:xfrm>
                <a:off x="2628509" y="5688210"/>
                <a:ext cx="138343" cy="17860"/>
              </a:xfrm>
              <a:prstGeom prst="rect"/>
            </p:spPr>
          </p:pic>
        </mc:Fallback>
      </mc:AlternateContent>
      <mc:AlternateContent xmlns:mc="http://schemas.openxmlformats.org/markup-compatibility/2006" xmlns:p14="http://schemas.microsoft.com/office/powerpoint/2010/main">
        <mc:Choice Requires="p14">
          <p:contentPart p14:bwMode="auto" r:id="rId123">
            <p14:nvContentPartPr>
              <p14:cNvPr id="235" name="墨迹 234"/>
              <p14:cNvContentPartPr/>
              <p14:nvPr/>
            </p14:nvContentPartPr>
            <p14:xfrm>
              <a:off x="2811478" y="5540871"/>
              <a:ext cx="26776" cy="142875"/>
            </p14:xfrm>
          </p:contentPart>
        </mc:Choice>
        <mc:Fallback xmlns="">
          <p:pic>
            <p:nvPicPr>
              <p:cNvPr id="235" name="墨迹 234"/>
            </p:nvPicPr>
            <p:blipFill>
              <a:blip/>
            </p:blipFill>
            <p:spPr>
              <a:xfrm>
                <a:off x="2811478" y="5540871"/>
                <a:ext cx="26776" cy="142875"/>
              </a:xfrm>
              <a:prstGeom prst="rect"/>
            </p:spPr>
          </p:pic>
        </mc:Fallback>
      </mc:AlternateContent>
      <mc:AlternateContent xmlns:mc="http://schemas.openxmlformats.org/markup-compatibility/2006" xmlns:p14="http://schemas.microsoft.com/office/powerpoint/2010/main">
        <mc:Choice Requires="p14">
          <p:contentPart p14:bwMode="auto" r:id="rId124">
            <p14:nvContentPartPr>
              <p14:cNvPr id="236" name="墨迹 235"/>
              <p14:cNvContentPartPr/>
              <p14:nvPr/>
            </p14:nvContentPartPr>
            <p14:xfrm>
              <a:off x="2780240" y="5545335"/>
              <a:ext cx="40164" cy="174129"/>
            </p14:xfrm>
          </p:contentPart>
        </mc:Choice>
        <mc:Fallback xmlns="">
          <p:pic>
            <p:nvPicPr>
              <p:cNvPr id="236" name="墨迹 235"/>
            </p:nvPicPr>
            <p:blipFill>
              <a:blip/>
            </p:blipFill>
            <p:spPr>
              <a:xfrm>
                <a:off x="2780240" y="5545335"/>
                <a:ext cx="40164" cy="174129"/>
              </a:xfrm>
              <a:prstGeom prst="rect"/>
            </p:spPr>
          </p:pic>
        </mc:Fallback>
      </mc:AlternateContent>
      <mc:AlternateContent xmlns:mc="http://schemas.openxmlformats.org/markup-compatibility/2006" xmlns:p14="http://schemas.microsoft.com/office/powerpoint/2010/main">
        <mc:Choice Requires="p14">
          <p:contentPart p14:bwMode="auto" r:id="rId125">
            <p14:nvContentPartPr>
              <p14:cNvPr id="237" name="墨迹 236"/>
              <p14:cNvContentPartPr/>
              <p14:nvPr/>
            </p14:nvContentPartPr>
            <p14:xfrm>
              <a:off x="2778008" y="5545335"/>
              <a:ext cx="24545" cy="142875"/>
            </p14:xfrm>
          </p:contentPart>
        </mc:Choice>
        <mc:Fallback xmlns="">
          <p:pic>
            <p:nvPicPr>
              <p:cNvPr id="237" name="墨迹 236"/>
            </p:nvPicPr>
            <p:blipFill>
              <a:blip/>
            </p:blipFill>
            <p:spPr>
              <a:xfrm>
                <a:off x="2778008" y="5545335"/>
                <a:ext cx="24545" cy="142875"/>
              </a:xfrm>
              <a:prstGeom prst="rect"/>
            </p:spPr>
          </p:pic>
        </mc:Fallback>
      </mc:AlternateContent>
      <mc:AlternateContent xmlns:mc="http://schemas.openxmlformats.org/markup-compatibility/2006" xmlns:p14="http://schemas.microsoft.com/office/powerpoint/2010/main">
        <mc:Choice Requires="p14">
          <p:contentPart p14:bwMode="auto" r:id="rId126">
            <p14:nvContentPartPr>
              <p14:cNvPr id="238" name="墨迹 237"/>
              <p14:cNvContentPartPr/>
              <p14:nvPr/>
            </p14:nvContentPartPr>
            <p14:xfrm>
              <a:off x="2773546" y="5540871"/>
              <a:ext cx="29007" cy="156269"/>
            </p14:xfrm>
          </p:contentPart>
        </mc:Choice>
        <mc:Fallback xmlns="">
          <p:pic>
            <p:nvPicPr>
              <p:cNvPr id="238" name="墨迹 237"/>
            </p:nvPicPr>
            <p:blipFill>
              <a:blip/>
            </p:blipFill>
            <p:spPr>
              <a:xfrm>
                <a:off x="2773546" y="5540871"/>
                <a:ext cx="29007" cy="156269"/>
              </a:xfrm>
              <a:prstGeom prst="rect"/>
            </p:spPr>
          </p:pic>
        </mc:Fallback>
      </mc:AlternateContent>
      <mc:AlternateContent xmlns:mc="http://schemas.openxmlformats.org/markup-compatibility/2006" xmlns:p14="http://schemas.microsoft.com/office/powerpoint/2010/main">
        <mc:Choice Requires="p14">
          <p:contentPart p14:bwMode="auto" r:id="rId127">
            <p14:nvContentPartPr>
              <p14:cNvPr id="239" name="墨迹 238"/>
              <p14:cNvContentPartPr/>
              <p14:nvPr/>
            </p14:nvContentPartPr>
            <p14:xfrm>
              <a:off x="2766852" y="5523011"/>
              <a:ext cx="40164" cy="169664"/>
            </p14:xfrm>
          </p:contentPart>
        </mc:Choice>
        <mc:Fallback xmlns="">
          <p:pic>
            <p:nvPicPr>
              <p:cNvPr id="239" name="墨迹 238"/>
            </p:nvPicPr>
            <p:blipFill>
              <a:blip/>
            </p:blipFill>
            <p:spPr>
              <a:xfrm>
                <a:off x="2766852" y="5523011"/>
                <a:ext cx="40164" cy="169664"/>
              </a:xfrm>
              <a:prstGeom prst="rect"/>
            </p:spPr>
          </p:pic>
        </mc:Fallback>
      </mc:AlternateContent>
      <mc:AlternateContent xmlns:mc="http://schemas.openxmlformats.org/markup-compatibility/2006" xmlns:p14="http://schemas.microsoft.com/office/powerpoint/2010/main">
        <mc:Choice Requires="p14">
          <p:contentPart p14:bwMode="auto" r:id="rId128">
            <p14:nvContentPartPr>
              <p14:cNvPr id="240" name="墨迹 239"/>
              <p14:cNvContentPartPr/>
              <p14:nvPr/>
            </p14:nvContentPartPr>
            <p14:xfrm>
              <a:off x="2740076" y="5563195"/>
              <a:ext cx="53552" cy="138410"/>
            </p14:xfrm>
          </p:contentPart>
        </mc:Choice>
        <mc:Fallback xmlns="">
          <p:pic>
            <p:nvPicPr>
              <p:cNvPr id="240" name="墨迹 239"/>
            </p:nvPicPr>
            <p:blipFill>
              <a:blip/>
            </p:blipFill>
            <p:spPr>
              <a:xfrm>
                <a:off x="2740076" y="5563195"/>
                <a:ext cx="53552" cy="138410"/>
              </a:xfrm>
              <a:prstGeom prst="rect"/>
            </p:spPr>
          </p:pic>
        </mc:Fallback>
      </mc:AlternateContent>
      <mc:AlternateContent xmlns:mc="http://schemas.openxmlformats.org/markup-compatibility/2006" xmlns:p14="http://schemas.microsoft.com/office/powerpoint/2010/main">
        <mc:Choice Requires="p14">
          <p:contentPart p14:bwMode="auto" r:id="rId129">
            <p14:nvContentPartPr>
              <p14:cNvPr id="241" name="墨迹 240"/>
              <p14:cNvContentPartPr/>
              <p14:nvPr/>
            </p14:nvContentPartPr>
            <p14:xfrm>
              <a:off x="2753464" y="5536406"/>
              <a:ext cx="49089" cy="133945"/>
            </p14:xfrm>
          </p:contentPart>
        </mc:Choice>
        <mc:Fallback xmlns="">
          <p:pic>
            <p:nvPicPr>
              <p:cNvPr id="241" name="墨迹 240"/>
            </p:nvPicPr>
            <p:blipFill>
              <a:blip/>
            </p:blipFill>
            <p:spPr>
              <a:xfrm>
                <a:off x="2753464" y="5536406"/>
                <a:ext cx="49089" cy="133945"/>
              </a:xfrm>
              <a:prstGeom prst="rect"/>
            </p:spPr>
          </p:pic>
        </mc:Fallback>
      </mc:AlternateContent>
      <mc:AlternateContent xmlns:mc="http://schemas.openxmlformats.org/markup-compatibility/2006" xmlns:p14="http://schemas.microsoft.com/office/powerpoint/2010/main">
        <mc:Choice Requires="p14">
          <p:contentPart p14:bwMode="auto" r:id="rId130">
            <p14:nvContentPartPr>
              <p14:cNvPr id="242" name="墨迹 241"/>
              <p14:cNvContentPartPr/>
              <p14:nvPr/>
            </p14:nvContentPartPr>
            <p14:xfrm>
              <a:off x="2606196" y="5715000"/>
              <a:ext cx="107104" cy="22324"/>
            </p14:xfrm>
          </p:contentPart>
        </mc:Choice>
        <mc:Fallback xmlns="">
          <p:pic>
            <p:nvPicPr>
              <p:cNvPr id="242" name="墨迹 241"/>
            </p:nvPicPr>
            <p:blipFill>
              <a:blip/>
            </p:blipFill>
            <p:spPr>
              <a:xfrm>
                <a:off x="2606196" y="5715000"/>
                <a:ext cx="107104" cy="22324"/>
              </a:xfrm>
              <a:prstGeom prst="rect"/>
            </p:spPr>
          </p:pic>
        </mc:Fallback>
      </mc:AlternateContent>
      <mc:AlternateContent xmlns:mc="http://schemas.openxmlformats.org/markup-compatibility/2006" xmlns:p14="http://schemas.microsoft.com/office/powerpoint/2010/main">
        <mc:Choice Requires="p14">
          <p:contentPart p14:bwMode="auto" r:id="rId131">
            <p14:nvContentPartPr>
              <p14:cNvPr id="243" name="墨迹 242"/>
              <p14:cNvContentPartPr/>
              <p14:nvPr/>
            </p14:nvContentPartPr>
            <p14:xfrm>
              <a:off x="2588345" y="5701605"/>
              <a:ext cx="131649" cy="26789"/>
            </p14:xfrm>
          </p:contentPart>
        </mc:Choice>
        <mc:Fallback xmlns="">
          <p:pic>
            <p:nvPicPr>
              <p:cNvPr id="243" name="墨迹 242"/>
            </p:nvPicPr>
            <p:blipFill>
              <a:blip/>
            </p:blipFill>
            <p:spPr>
              <a:xfrm>
                <a:off x="2588345" y="5701605"/>
                <a:ext cx="131649" cy="26789"/>
              </a:xfrm>
              <a:prstGeom prst="rect"/>
            </p:spPr>
          </p:pic>
        </mc:Fallback>
      </mc:AlternateContent>
      <mc:AlternateContent xmlns:mc="http://schemas.openxmlformats.org/markup-compatibility/2006" xmlns:p14="http://schemas.microsoft.com/office/powerpoint/2010/main">
        <mc:Choice Requires="p14">
          <p:contentPart p14:bwMode="auto" r:id="rId132">
            <p14:nvContentPartPr>
              <p14:cNvPr id="244" name="墨迹 243"/>
              <p14:cNvContentPartPr/>
              <p14:nvPr/>
            </p14:nvContentPartPr>
            <p14:xfrm>
              <a:off x="2588345" y="5697140"/>
              <a:ext cx="102641" cy="35719"/>
            </p14:xfrm>
          </p:contentPart>
        </mc:Choice>
        <mc:Fallback xmlns="">
          <p:pic>
            <p:nvPicPr>
              <p:cNvPr id="244" name="墨迹 243"/>
            </p:nvPicPr>
            <p:blipFill>
              <a:blip/>
            </p:blipFill>
            <p:spPr>
              <a:xfrm>
                <a:off x="2588345" y="5697140"/>
                <a:ext cx="102641" cy="35719"/>
              </a:xfrm>
              <a:prstGeom prst="rect"/>
            </p:spPr>
          </p:pic>
        </mc:Fallback>
      </mc:AlternateContent>
      <mc:AlternateContent xmlns:mc="http://schemas.openxmlformats.org/markup-compatibility/2006" xmlns:p14="http://schemas.microsoft.com/office/powerpoint/2010/main">
        <mc:Choice Requires="p14">
          <p:contentPart p14:bwMode="auto" r:id="rId133">
            <p14:nvContentPartPr>
              <p14:cNvPr id="245" name="墨迹 244"/>
              <p14:cNvContentPartPr/>
              <p14:nvPr/>
            </p14:nvContentPartPr>
            <p14:xfrm>
              <a:off x="2588345" y="5692675"/>
              <a:ext cx="73634" cy="31254"/>
            </p14:xfrm>
          </p:contentPart>
        </mc:Choice>
        <mc:Fallback xmlns="">
          <p:pic>
            <p:nvPicPr>
              <p:cNvPr id="245" name="墨迹 244"/>
            </p:nvPicPr>
            <p:blipFill>
              <a:blip/>
            </p:blipFill>
            <p:spPr>
              <a:xfrm>
                <a:off x="2588345" y="5692675"/>
                <a:ext cx="73634" cy="31254"/>
              </a:xfrm>
              <a:prstGeom prst="rect"/>
            </p:spPr>
          </p:pic>
        </mc:Fallback>
      </mc:AlternateContent>
      <mc:AlternateContent xmlns:mc="http://schemas.openxmlformats.org/markup-compatibility/2006" xmlns:p14="http://schemas.microsoft.com/office/powerpoint/2010/main">
        <mc:Choice Requires="p14">
          <p:contentPart p14:bwMode="auto" r:id="rId134">
            <p14:nvContentPartPr>
              <p14:cNvPr id="246" name="墨迹 245"/>
              <p14:cNvContentPartPr/>
              <p14:nvPr/>
            </p14:nvContentPartPr>
            <p14:xfrm>
              <a:off x="2601733" y="5688210"/>
              <a:ext cx="53552" cy="17860"/>
            </p14:xfrm>
          </p:contentPart>
        </mc:Choice>
        <mc:Fallback xmlns="">
          <p:pic>
            <p:nvPicPr>
              <p:cNvPr id="246" name="墨迹 245"/>
            </p:nvPicPr>
            <p:blipFill>
              <a:blip/>
            </p:blipFill>
            <p:spPr>
              <a:xfrm>
                <a:off x="2601733" y="5688210"/>
                <a:ext cx="53552" cy="17860"/>
              </a:xfrm>
              <a:prstGeom prst="rect"/>
            </p:spPr>
          </p:pic>
        </mc:Fallback>
      </mc:AlternateContent>
      <mc:AlternateContent xmlns:mc="http://schemas.openxmlformats.org/markup-compatibility/2006" xmlns:p14="http://schemas.microsoft.com/office/powerpoint/2010/main">
        <mc:Choice Requires="p14">
          <p:contentPart p14:bwMode="auto" r:id="rId135">
            <p14:nvContentPartPr>
              <p14:cNvPr id="247" name="墨迹 246"/>
              <p14:cNvContentPartPr/>
              <p14:nvPr/>
            </p14:nvContentPartPr>
            <p14:xfrm>
              <a:off x="2597270" y="5688210"/>
              <a:ext cx="107104" cy="33487"/>
            </p14:xfrm>
          </p:contentPart>
        </mc:Choice>
        <mc:Fallback xmlns="">
          <p:pic>
            <p:nvPicPr>
              <p:cNvPr id="247" name="墨迹 246"/>
            </p:nvPicPr>
            <p:blipFill>
              <a:blip/>
            </p:blipFill>
            <p:spPr>
              <a:xfrm>
                <a:off x="2597270" y="5688210"/>
                <a:ext cx="107104" cy="33487"/>
              </a:xfrm>
              <a:prstGeom prst="rect"/>
            </p:spPr>
          </p:pic>
        </mc:Fallback>
      </mc:AlternateContent>
      <mc:AlternateContent xmlns:mc="http://schemas.openxmlformats.org/markup-compatibility/2006" xmlns:p14="http://schemas.microsoft.com/office/powerpoint/2010/main">
        <mc:Choice Requires="p14">
          <p:contentPart p14:bwMode="auto" r:id="rId136">
            <p14:nvContentPartPr>
              <p14:cNvPr id="248" name="墨迹 247"/>
              <p14:cNvContentPartPr/>
              <p14:nvPr/>
            </p14:nvContentPartPr>
            <p14:xfrm>
              <a:off x="2655285" y="5732859"/>
              <a:ext cx="107104" cy="22324"/>
            </p14:xfrm>
          </p:contentPart>
        </mc:Choice>
        <mc:Fallback xmlns="">
          <p:pic>
            <p:nvPicPr>
              <p:cNvPr id="248" name="墨迹 247"/>
            </p:nvPicPr>
            <p:blipFill>
              <a:blip/>
            </p:blipFill>
            <p:spPr>
              <a:xfrm>
                <a:off x="2655285" y="5732859"/>
                <a:ext cx="107104" cy="22324"/>
              </a:xfrm>
              <a:prstGeom prst="rect"/>
            </p:spPr>
          </p:pic>
        </mc:Fallback>
      </mc:AlternateContent>
      <mc:AlternateContent xmlns:mc="http://schemas.openxmlformats.org/markup-compatibility/2006" xmlns:p14="http://schemas.microsoft.com/office/powerpoint/2010/main">
        <mc:Choice Requires="p14">
          <p:contentPart p14:bwMode="auto" r:id="rId137">
            <p14:nvContentPartPr>
              <p14:cNvPr id="249" name="墨迹 248"/>
              <p14:cNvContentPartPr/>
              <p14:nvPr/>
            </p14:nvContentPartPr>
            <p14:xfrm>
              <a:off x="2695449" y="5737324"/>
              <a:ext cx="104873" cy="8929"/>
            </p14:xfrm>
          </p:contentPart>
        </mc:Choice>
        <mc:Fallback xmlns="">
          <p:pic>
            <p:nvPicPr>
              <p:cNvPr id="249" name="墨迹 248"/>
            </p:nvPicPr>
            <p:blipFill>
              <a:blip/>
            </p:blipFill>
            <p:spPr>
              <a:xfrm>
                <a:off x="2695449" y="5737324"/>
                <a:ext cx="104873" cy="8929"/>
              </a:xfrm>
              <a:prstGeom prst="rect"/>
            </p:spPr>
          </p:pic>
        </mc:Fallback>
      </mc:AlternateContent>
      <mc:AlternateContent xmlns:mc="http://schemas.openxmlformats.org/markup-compatibility/2006" xmlns:p14="http://schemas.microsoft.com/office/powerpoint/2010/main">
        <mc:Choice Requires="p14">
          <p:contentPart p14:bwMode="auto" r:id="rId138">
            <p14:nvContentPartPr>
              <p14:cNvPr id="250" name="墨迹 249"/>
              <p14:cNvContentPartPr/>
              <p14:nvPr/>
            </p14:nvContentPartPr>
            <p14:xfrm>
              <a:off x="2708837" y="5730626"/>
              <a:ext cx="55783" cy="11163"/>
            </p14:xfrm>
          </p:contentPart>
        </mc:Choice>
        <mc:Fallback xmlns="">
          <p:pic>
            <p:nvPicPr>
              <p:cNvPr id="250" name="墨迹 249"/>
            </p:nvPicPr>
            <p:blipFill>
              <a:blip/>
            </p:blipFill>
            <p:spPr>
              <a:xfrm>
                <a:off x="2708837" y="5730626"/>
                <a:ext cx="55783" cy="11163"/>
              </a:xfrm>
              <a:prstGeom prst="rect"/>
            </p:spPr>
          </p:pic>
        </mc:Fallback>
      </mc:AlternateContent>
      <mc:AlternateContent xmlns:mc="http://schemas.openxmlformats.org/markup-compatibility/2006" xmlns:p14="http://schemas.microsoft.com/office/powerpoint/2010/main">
        <mc:Choice Requires="p14">
          <p:contentPart p14:bwMode="auto" r:id="rId139">
            <p14:nvContentPartPr>
              <p14:cNvPr id="251" name="墨迹 250"/>
              <p14:cNvContentPartPr/>
              <p14:nvPr/>
            </p14:nvContentPartPr>
            <p14:xfrm>
              <a:off x="2601733" y="5679281"/>
              <a:ext cx="78097" cy="42416"/>
            </p14:xfrm>
          </p:contentPart>
        </mc:Choice>
        <mc:Fallback xmlns="">
          <p:pic>
            <p:nvPicPr>
              <p:cNvPr id="251" name="墨迹 250"/>
            </p:nvPicPr>
            <p:blipFill>
              <a:blip/>
            </p:blipFill>
            <p:spPr>
              <a:xfrm>
                <a:off x="2601733" y="5679281"/>
                <a:ext cx="78097" cy="42416"/>
              </a:xfrm>
              <a:prstGeom prst="rect"/>
            </p:spPr>
          </p:pic>
        </mc:Fallback>
      </mc:AlternateContent>
      <mc:AlternateContent xmlns:mc="http://schemas.openxmlformats.org/markup-compatibility/2006" xmlns:p14="http://schemas.microsoft.com/office/powerpoint/2010/main">
        <mc:Choice Requires="p14">
          <p:contentPart p14:bwMode="auto" r:id="rId140">
            <p14:nvContentPartPr>
              <p14:cNvPr id="252" name="墨迹 251"/>
              <p14:cNvContentPartPr/>
              <p14:nvPr/>
            </p14:nvContentPartPr>
            <p14:xfrm>
              <a:off x="2601733" y="5692675"/>
              <a:ext cx="87022" cy="31254"/>
            </p14:xfrm>
          </p:contentPart>
        </mc:Choice>
        <mc:Fallback xmlns="">
          <p:pic>
            <p:nvPicPr>
              <p:cNvPr id="252" name="墨迹 251"/>
            </p:nvPicPr>
            <p:blipFill>
              <a:blip/>
            </p:blipFill>
            <p:spPr>
              <a:xfrm>
                <a:off x="2601733" y="5692675"/>
                <a:ext cx="87022" cy="31254"/>
              </a:xfrm>
              <a:prstGeom prst="rect"/>
            </p:spPr>
          </p:pic>
        </mc:Fallback>
      </mc:AlternateContent>
      <mc:AlternateContent xmlns:mc="http://schemas.openxmlformats.org/markup-compatibility/2006" xmlns:p14="http://schemas.microsoft.com/office/powerpoint/2010/main">
        <mc:Choice Requires="p14">
          <p:contentPart p14:bwMode="auto" r:id="rId141">
            <p14:nvContentPartPr>
              <p14:cNvPr id="253" name="墨迹 252"/>
              <p14:cNvContentPartPr/>
              <p14:nvPr/>
            </p14:nvContentPartPr>
            <p14:xfrm>
              <a:off x="2615121" y="5692675"/>
              <a:ext cx="122723" cy="44649"/>
            </p14:xfrm>
          </p:contentPart>
        </mc:Choice>
        <mc:Fallback xmlns="">
          <p:pic>
            <p:nvPicPr>
              <p:cNvPr id="253" name="墨迹 252"/>
            </p:nvPicPr>
            <p:blipFill>
              <a:blip/>
            </p:blipFill>
            <p:spPr>
              <a:xfrm>
                <a:off x="2615121" y="5692675"/>
                <a:ext cx="122723" cy="44649"/>
              </a:xfrm>
              <a:prstGeom prst="rect"/>
            </p:spPr>
          </p:pic>
        </mc:Fallback>
      </mc:AlternateContent>
      <mc:AlternateContent xmlns:mc="http://schemas.openxmlformats.org/markup-compatibility/2006" xmlns:p14="http://schemas.microsoft.com/office/powerpoint/2010/main">
        <mc:Choice Requires="p14">
          <p:contentPart p14:bwMode="auto" r:id="rId142">
            <p14:nvContentPartPr>
              <p14:cNvPr id="254" name="墨迹 253"/>
              <p14:cNvContentPartPr/>
              <p14:nvPr/>
            </p14:nvContentPartPr>
            <p14:xfrm>
              <a:off x="2699912" y="5746253"/>
              <a:ext cx="100410" cy="8930"/>
            </p14:xfrm>
          </p:contentPart>
        </mc:Choice>
        <mc:Fallback xmlns="">
          <p:pic>
            <p:nvPicPr>
              <p:cNvPr id="254" name="墨迹 253"/>
            </p:nvPicPr>
            <p:blipFill>
              <a:blip/>
            </p:blipFill>
            <p:spPr>
              <a:xfrm>
                <a:off x="2699912" y="5746253"/>
                <a:ext cx="100410" cy="8930"/>
              </a:xfrm>
              <a:prstGeom prst="rect"/>
            </p:spPr>
          </p:pic>
        </mc:Fallback>
      </mc:AlternateContent>
      <mc:AlternateContent xmlns:mc="http://schemas.openxmlformats.org/markup-compatibility/2006" xmlns:p14="http://schemas.microsoft.com/office/powerpoint/2010/main">
        <mc:Choice Requires="p14">
          <p:contentPart p14:bwMode="auto" r:id="rId143">
            <p14:nvContentPartPr>
              <p14:cNvPr id="255" name="墨迹 254"/>
              <p14:cNvContentPartPr/>
              <p14:nvPr/>
            </p14:nvContentPartPr>
            <p14:xfrm>
              <a:off x="2780240" y="5741789"/>
              <a:ext cx="31238" cy="4464"/>
            </p14:xfrm>
          </p:contentPart>
        </mc:Choice>
        <mc:Fallback xmlns="">
          <p:pic>
            <p:nvPicPr>
              <p:cNvPr id="255" name="墨迹 254"/>
            </p:nvPicPr>
            <p:blipFill>
              <a:blip/>
            </p:blipFill>
            <p:spPr>
              <a:xfrm>
                <a:off x="2780240" y="5741789"/>
                <a:ext cx="31238" cy="4464"/>
              </a:xfrm>
              <a:prstGeom prst="rect"/>
            </p:spPr>
          </p:pic>
        </mc:Fallback>
      </mc:AlternateContent>
      <mc:AlternateContent xmlns:mc="http://schemas.openxmlformats.org/markup-compatibility/2006" xmlns:p14="http://schemas.microsoft.com/office/powerpoint/2010/main">
        <mc:Choice Requires="p14">
          <p:contentPart p14:bwMode="auto" r:id="rId144">
            <p14:nvContentPartPr>
              <p14:cNvPr id="261" name="墨迹 260"/>
              <p14:cNvContentPartPr/>
              <p14:nvPr/>
            </p14:nvContentPartPr>
            <p14:xfrm>
              <a:off x="8447824" y="4129980"/>
              <a:ext cx="557833" cy="526852"/>
            </p14:xfrm>
          </p:contentPart>
        </mc:Choice>
        <mc:Fallback xmlns="">
          <p:pic>
            <p:nvPicPr>
              <p:cNvPr id="261" name="墨迹 260"/>
            </p:nvPicPr>
            <p:blipFill>
              <a:blip/>
            </p:blipFill>
            <p:spPr>
              <a:xfrm>
                <a:off x="8447824" y="4129980"/>
                <a:ext cx="557833" cy="526852"/>
              </a:xfrm>
              <a:prstGeom prst="rect"/>
            </p:spPr>
          </p:pic>
        </mc:Fallback>
      </mc:AlternateContent>
      <mc:AlternateContent xmlns:mc="http://schemas.openxmlformats.org/markup-compatibility/2006" xmlns:p14="http://schemas.microsoft.com/office/powerpoint/2010/main">
        <mc:Choice Requires="p14">
          <p:contentPart p14:bwMode="auto" r:id="rId145">
            <p14:nvContentPartPr>
              <p14:cNvPr id="262" name="墨迹 261"/>
              <p14:cNvContentPartPr/>
              <p14:nvPr/>
            </p14:nvContentPartPr>
            <p14:xfrm>
              <a:off x="9697370" y="4232671"/>
              <a:ext cx="553370" cy="406301"/>
            </p14:xfrm>
          </p:contentPart>
        </mc:Choice>
        <mc:Fallback xmlns="">
          <p:pic>
            <p:nvPicPr>
              <p:cNvPr id="262" name="墨迹 261"/>
            </p:nvPicPr>
            <p:blipFill>
              <a:blip/>
            </p:blipFill>
            <p:spPr>
              <a:xfrm>
                <a:off x="9697370" y="4232671"/>
                <a:ext cx="553370" cy="406301"/>
              </a:xfrm>
              <a:prstGeom prst="rect"/>
            </p:spPr>
          </p:pic>
        </mc:Fallback>
      </mc:AlternateContent>
      <mc:AlternateContent xmlns:mc="http://schemas.openxmlformats.org/markup-compatibility/2006" xmlns:p14="http://schemas.microsoft.com/office/powerpoint/2010/main">
        <mc:Choice Requires="p14">
          <p:contentPart p14:bwMode="auto" r:id="rId146">
            <p14:nvContentPartPr>
              <p14:cNvPr id="263" name="墨迹 262"/>
              <p14:cNvContentPartPr/>
              <p14:nvPr/>
            </p14:nvContentPartPr>
            <p14:xfrm>
              <a:off x="4279695" y="5670351"/>
              <a:ext cx="80328" cy="133945"/>
            </p14:xfrm>
          </p:contentPart>
        </mc:Choice>
        <mc:Fallback xmlns="">
          <p:pic>
            <p:nvPicPr>
              <p:cNvPr id="263" name="墨迹 262"/>
            </p:nvPicPr>
            <p:blipFill>
              <a:blip/>
            </p:blipFill>
            <p:spPr>
              <a:xfrm>
                <a:off x="4279695" y="5670351"/>
                <a:ext cx="80328" cy="133945"/>
              </a:xfrm>
              <a:prstGeom prst="rect"/>
            </p:spPr>
          </p:pic>
        </mc:Fallback>
      </mc:AlternateContent>
      <mc:AlternateContent xmlns:mc="http://schemas.openxmlformats.org/markup-compatibility/2006" xmlns:p14="http://schemas.microsoft.com/office/powerpoint/2010/main">
        <mc:Choice Requires="p14">
          <p:contentPart p14:bwMode="auto" r:id="rId147">
            <p14:nvContentPartPr>
              <p14:cNvPr id="264" name="墨迹 263"/>
              <p14:cNvContentPartPr/>
              <p14:nvPr/>
            </p14:nvContentPartPr>
            <p14:xfrm>
              <a:off x="4404650" y="5607843"/>
              <a:ext cx="8925" cy="191989"/>
            </p14:xfrm>
          </p:contentPart>
        </mc:Choice>
        <mc:Fallback xmlns="">
          <p:pic>
            <p:nvPicPr>
              <p:cNvPr id="264" name="墨迹 263"/>
            </p:nvPicPr>
            <p:blipFill>
              <a:blip/>
            </p:blipFill>
            <p:spPr>
              <a:xfrm>
                <a:off x="4404650" y="5607843"/>
                <a:ext cx="8925" cy="191989"/>
              </a:xfrm>
              <a:prstGeom prst="rect"/>
            </p:spPr>
          </p:pic>
        </mc:Fallback>
      </mc:AlternateContent>
      <mc:AlternateContent xmlns:mc="http://schemas.openxmlformats.org/markup-compatibility/2006" xmlns:p14="http://schemas.microsoft.com/office/powerpoint/2010/main">
        <mc:Choice Requires="p14">
          <p:contentPart p14:bwMode="auto" r:id="rId148">
            <p14:nvContentPartPr>
              <p14:cNvPr id="265" name="墨迹 264"/>
              <p14:cNvContentPartPr/>
              <p14:nvPr/>
            </p14:nvContentPartPr>
            <p14:xfrm>
              <a:off x="4395724" y="5710535"/>
              <a:ext cx="75866" cy="98226"/>
            </p14:xfrm>
          </p:contentPart>
        </mc:Choice>
        <mc:Fallback xmlns="">
          <p:pic>
            <p:nvPicPr>
              <p:cNvPr id="265" name="墨迹 264"/>
            </p:nvPicPr>
            <p:blipFill>
              <a:blip/>
            </p:blipFill>
            <p:spPr>
              <a:xfrm>
                <a:off x="4395724" y="5710535"/>
                <a:ext cx="75866" cy="98226"/>
              </a:xfrm>
              <a:prstGeom prst="rect"/>
            </p:spPr>
          </p:pic>
        </mc:Fallback>
      </mc:AlternateContent>
      <mc:AlternateContent xmlns:mc="http://schemas.openxmlformats.org/markup-compatibility/2006" xmlns:p14="http://schemas.microsoft.com/office/powerpoint/2010/main">
        <mc:Choice Requires="p14">
          <p:contentPart p14:bwMode="auto" r:id="rId149">
            <p14:nvContentPartPr>
              <p14:cNvPr id="266" name="墨迹 265"/>
              <p14:cNvContentPartPr/>
              <p14:nvPr/>
            </p14:nvContentPartPr>
            <p14:xfrm>
              <a:off x="4507291" y="5701605"/>
              <a:ext cx="58015" cy="116086"/>
            </p14:xfrm>
          </p:contentPart>
        </mc:Choice>
        <mc:Fallback xmlns="">
          <p:pic>
            <p:nvPicPr>
              <p:cNvPr id="266" name="墨迹 265"/>
            </p:nvPicPr>
            <p:blipFill>
              <a:blip/>
            </p:blipFill>
            <p:spPr>
              <a:xfrm>
                <a:off x="4507291" y="5701605"/>
                <a:ext cx="58015" cy="116086"/>
              </a:xfrm>
              <a:prstGeom prst="rect"/>
            </p:spPr>
          </p:pic>
        </mc:Fallback>
      </mc:AlternateContent>
      <mc:AlternateContent xmlns:mc="http://schemas.openxmlformats.org/markup-compatibility/2006" xmlns:p14="http://schemas.microsoft.com/office/powerpoint/2010/main">
        <mc:Choice Requires="p14">
          <p:contentPart p14:bwMode="auto" r:id="rId150">
            <p14:nvContentPartPr>
              <p14:cNvPr id="267" name="墨迹 266"/>
              <p14:cNvContentPartPr/>
              <p14:nvPr/>
            </p14:nvContentPartPr>
            <p14:xfrm>
              <a:off x="4578693" y="5752951"/>
              <a:ext cx="80328" cy="6697"/>
            </p14:xfrm>
          </p:contentPart>
        </mc:Choice>
        <mc:Fallback xmlns="">
          <p:pic>
            <p:nvPicPr>
              <p:cNvPr id="267" name="墨迹 266"/>
            </p:nvPicPr>
            <p:blipFill>
              <a:blip/>
            </p:blipFill>
            <p:spPr>
              <a:xfrm>
                <a:off x="4578693" y="5752951"/>
                <a:ext cx="80328" cy="6697"/>
              </a:xfrm>
              <a:prstGeom prst="rect"/>
            </p:spPr>
          </p:pic>
        </mc:Fallback>
      </mc:AlternateContent>
      <mc:AlternateContent xmlns:mc="http://schemas.openxmlformats.org/markup-compatibility/2006" xmlns:p14="http://schemas.microsoft.com/office/powerpoint/2010/main">
        <mc:Choice Requires="p14">
          <p:contentPart p14:bwMode="auto" r:id="rId151">
            <p14:nvContentPartPr>
              <p14:cNvPr id="268" name="墨迹 267"/>
              <p14:cNvContentPartPr/>
              <p14:nvPr/>
            </p14:nvContentPartPr>
            <p14:xfrm>
              <a:off x="4717036" y="5706070"/>
              <a:ext cx="142805" cy="102691"/>
            </p14:xfrm>
          </p:contentPart>
        </mc:Choice>
        <mc:Fallback xmlns="">
          <p:pic>
            <p:nvPicPr>
              <p:cNvPr id="268" name="墨迹 267"/>
            </p:nvPicPr>
            <p:blipFill>
              <a:blip/>
            </p:blipFill>
            <p:spPr>
              <a:xfrm>
                <a:off x="4717036" y="5706070"/>
                <a:ext cx="142805" cy="102691"/>
              </a:xfrm>
              <a:prstGeom prst="rect"/>
            </p:spPr>
          </p:pic>
        </mc:Fallback>
      </mc:AlternateContent>
      <mc:AlternateContent xmlns:mc="http://schemas.openxmlformats.org/markup-compatibility/2006" xmlns:p14="http://schemas.microsoft.com/office/powerpoint/2010/main">
        <mc:Choice Requires="p14">
          <p:contentPart p14:bwMode="auto" r:id="rId152">
            <p14:nvContentPartPr>
              <p14:cNvPr id="269" name="墨迹 268"/>
              <p14:cNvContentPartPr/>
              <p14:nvPr/>
            </p14:nvContentPartPr>
            <p14:xfrm>
              <a:off x="4944632" y="5728394"/>
              <a:ext cx="24544" cy="17859"/>
            </p14:xfrm>
          </p:contentPart>
        </mc:Choice>
        <mc:Fallback xmlns="">
          <p:pic>
            <p:nvPicPr>
              <p:cNvPr id="269" name="墨迹 268"/>
            </p:nvPicPr>
            <p:blipFill>
              <a:blip/>
            </p:blipFill>
            <p:spPr>
              <a:xfrm>
                <a:off x="4944632" y="5728394"/>
                <a:ext cx="24544" cy="17859"/>
              </a:xfrm>
              <a:prstGeom prst="rect"/>
            </p:spPr>
          </p:pic>
        </mc:Fallback>
      </mc:AlternateContent>
      <mc:AlternateContent xmlns:mc="http://schemas.openxmlformats.org/markup-compatibility/2006" xmlns:p14="http://schemas.microsoft.com/office/powerpoint/2010/main">
        <mc:Choice Requires="p14">
          <p:contentPart p14:bwMode="auto" r:id="rId153">
            <p14:nvContentPartPr>
              <p14:cNvPr id="270" name="墨迹 269"/>
              <p14:cNvContentPartPr/>
              <p14:nvPr/>
            </p14:nvContentPartPr>
            <p14:xfrm>
              <a:off x="4949095" y="5781972"/>
              <a:ext cx="26776" cy="8930"/>
            </p14:xfrm>
          </p:contentPart>
        </mc:Choice>
        <mc:Fallback xmlns="">
          <p:pic>
            <p:nvPicPr>
              <p:cNvPr id="270" name="墨迹 269"/>
            </p:nvPicPr>
            <p:blipFill>
              <a:blip/>
            </p:blipFill>
            <p:spPr>
              <a:xfrm>
                <a:off x="4949095" y="5781972"/>
                <a:ext cx="26776" cy="8930"/>
              </a:xfrm>
              <a:prstGeom prst="rect"/>
            </p:spPr>
          </p:pic>
        </mc:Fallback>
      </mc:AlternateContent>
      <mc:AlternateContent xmlns:mc="http://schemas.openxmlformats.org/markup-compatibility/2006" xmlns:p14="http://schemas.microsoft.com/office/powerpoint/2010/main">
        <mc:Choice Requires="p14">
          <p:contentPart p14:bwMode="auto" r:id="rId154">
            <p14:nvContentPartPr>
              <p14:cNvPr id="271" name="墨迹 270"/>
              <p14:cNvContentPartPr/>
              <p14:nvPr/>
            </p14:nvContentPartPr>
            <p14:xfrm>
              <a:off x="5207929" y="5688210"/>
              <a:ext cx="178506" cy="125016"/>
            </p14:xfrm>
          </p:contentPart>
        </mc:Choice>
        <mc:Fallback xmlns="">
          <p:pic>
            <p:nvPicPr>
              <p:cNvPr id="271" name="墨迹 270"/>
            </p:nvPicPr>
            <p:blipFill>
              <a:blip/>
            </p:blipFill>
            <p:spPr>
              <a:xfrm>
                <a:off x="5207929" y="5688210"/>
                <a:ext cx="178506" cy="125016"/>
              </a:xfrm>
              <a:prstGeom prst="rect"/>
            </p:spPr>
          </p:pic>
        </mc:Fallback>
      </mc:AlternateContent>
      <mc:AlternateContent xmlns:mc="http://schemas.openxmlformats.org/markup-compatibility/2006" xmlns:p14="http://schemas.microsoft.com/office/powerpoint/2010/main">
        <mc:Choice Requires="p14">
          <p:contentPart p14:bwMode="auto" r:id="rId155">
            <p14:nvContentPartPr>
              <p14:cNvPr id="272" name="墨迹 271"/>
              <p14:cNvContentPartPr/>
              <p14:nvPr/>
            </p14:nvContentPartPr>
            <p14:xfrm>
              <a:off x="5368585" y="5594449"/>
              <a:ext cx="15620" cy="49113"/>
            </p14:xfrm>
          </p:contentPart>
        </mc:Choice>
        <mc:Fallback xmlns="">
          <p:pic>
            <p:nvPicPr>
              <p:cNvPr id="272" name="墨迹 271"/>
            </p:nvPicPr>
            <p:blipFill>
              <a:blip/>
            </p:blipFill>
            <p:spPr>
              <a:xfrm>
                <a:off x="5368585" y="5594449"/>
                <a:ext cx="15620" cy="49113"/>
              </a:xfrm>
              <a:prstGeom prst="rect"/>
            </p:spPr>
          </p:pic>
        </mc:Fallback>
      </mc:AlternateContent>
      <mc:AlternateContent xmlns:mc="http://schemas.openxmlformats.org/markup-compatibility/2006" xmlns:p14="http://schemas.microsoft.com/office/powerpoint/2010/main">
        <mc:Choice Requires="p14">
          <p:contentPart p14:bwMode="auto" r:id="rId156">
            <p14:nvContentPartPr>
              <p14:cNvPr id="273" name="墨迹 272"/>
              <p14:cNvContentPartPr/>
              <p14:nvPr/>
            </p14:nvContentPartPr>
            <p14:xfrm>
              <a:off x="5395361" y="5701605"/>
              <a:ext cx="107104" cy="2232"/>
            </p14:xfrm>
          </p:contentPart>
        </mc:Choice>
        <mc:Fallback xmlns="">
          <p:pic>
            <p:nvPicPr>
              <p:cNvPr id="273" name="墨迹 272"/>
            </p:nvPicPr>
            <p:blipFill>
              <a:blip/>
            </p:blipFill>
            <p:spPr>
              <a:xfrm>
                <a:off x="5395361" y="5701605"/>
                <a:ext cx="107104" cy="2232"/>
              </a:xfrm>
              <a:prstGeom prst="rect"/>
            </p:spPr>
          </p:pic>
        </mc:Fallback>
      </mc:AlternateContent>
      <mc:AlternateContent xmlns:mc="http://schemas.openxmlformats.org/markup-compatibility/2006" xmlns:p14="http://schemas.microsoft.com/office/powerpoint/2010/main">
        <mc:Choice Requires="p14">
          <p:contentPart p14:bwMode="auto" r:id="rId157">
            <p14:nvContentPartPr>
              <p14:cNvPr id="274" name="墨迹 273"/>
              <p14:cNvContentPartPr/>
              <p14:nvPr/>
            </p14:nvContentPartPr>
            <p14:xfrm>
              <a:off x="5444450" y="5661421"/>
              <a:ext cx="26776" cy="129481"/>
            </p14:xfrm>
          </p:contentPart>
        </mc:Choice>
        <mc:Fallback xmlns="">
          <p:pic>
            <p:nvPicPr>
              <p:cNvPr id="274" name="墨迹 273"/>
            </p:nvPicPr>
            <p:blipFill>
              <a:blip/>
            </p:blipFill>
            <p:spPr>
              <a:xfrm>
                <a:off x="5444450" y="5661421"/>
                <a:ext cx="26776" cy="129481"/>
              </a:xfrm>
              <a:prstGeom prst="rect"/>
            </p:spPr>
          </p:pic>
        </mc:Fallback>
      </mc:AlternateContent>
      <mc:AlternateContent xmlns:mc="http://schemas.openxmlformats.org/markup-compatibility/2006" xmlns:p14="http://schemas.microsoft.com/office/powerpoint/2010/main">
        <mc:Choice Requires="p14">
          <p:contentPart p14:bwMode="auto" r:id="rId158">
            <p14:nvContentPartPr>
              <p14:cNvPr id="275" name="墨迹 274"/>
              <p14:cNvContentPartPr/>
              <p14:nvPr/>
            </p14:nvContentPartPr>
            <p14:xfrm>
              <a:off x="5506928" y="5594449"/>
              <a:ext cx="78097" cy="183058"/>
            </p14:xfrm>
          </p:contentPart>
        </mc:Choice>
        <mc:Fallback xmlns="">
          <p:pic>
            <p:nvPicPr>
              <p:cNvPr id="275" name="墨迹 274"/>
            </p:nvPicPr>
            <p:blipFill>
              <a:blip/>
            </p:blipFill>
            <p:spPr>
              <a:xfrm>
                <a:off x="5506928" y="5594449"/>
                <a:ext cx="78097" cy="183058"/>
              </a:xfrm>
              <a:prstGeom prst="rect"/>
            </p:spPr>
          </p:pic>
        </mc:Fallback>
      </mc:AlternateContent>
      <mc:AlternateContent xmlns:mc="http://schemas.openxmlformats.org/markup-compatibility/2006" xmlns:p14="http://schemas.microsoft.com/office/powerpoint/2010/main">
        <mc:Choice Requires="p14">
          <p:contentPart p14:bwMode="auto" r:id="rId159">
            <p14:nvContentPartPr>
              <p14:cNvPr id="276" name="墨迹 275"/>
              <p14:cNvContentPartPr/>
              <p14:nvPr/>
            </p14:nvContentPartPr>
            <p14:xfrm>
              <a:off x="5636345" y="5697140"/>
              <a:ext cx="66940" cy="80367"/>
            </p14:xfrm>
          </p:contentPart>
        </mc:Choice>
        <mc:Fallback xmlns="">
          <p:pic>
            <p:nvPicPr>
              <p:cNvPr id="276" name="墨迹 275"/>
            </p:nvPicPr>
            <p:blipFill>
              <a:blip/>
            </p:blipFill>
            <p:spPr>
              <a:xfrm>
                <a:off x="5636345" y="5697140"/>
                <a:ext cx="66940" cy="80367"/>
              </a:xfrm>
              <a:prstGeom prst="rect"/>
            </p:spPr>
          </p:pic>
        </mc:Fallback>
      </mc:AlternateContent>
      <mc:AlternateContent xmlns:mc="http://schemas.openxmlformats.org/markup-compatibility/2006" xmlns:p14="http://schemas.microsoft.com/office/powerpoint/2010/main">
        <mc:Choice Requires="p14">
          <p:contentPart p14:bwMode="auto" r:id="rId160">
            <p14:nvContentPartPr>
              <p14:cNvPr id="277" name="墨迹 276"/>
              <p14:cNvContentPartPr/>
              <p14:nvPr/>
            </p14:nvContentPartPr>
            <p14:xfrm>
              <a:off x="5725599" y="5688210"/>
              <a:ext cx="107104" cy="107157"/>
            </p14:xfrm>
          </p:contentPart>
        </mc:Choice>
        <mc:Fallback xmlns="">
          <p:pic>
            <p:nvPicPr>
              <p:cNvPr id="277" name="墨迹 276"/>
            </p:nvPicPr>
            <p:blipFill>
              <a:blip/>
            </p:blipFill>
            <p:spPr>
              <a:xfrm>
                <a:off x="5725599" y="5688210"/>
                <a:ext cx="107104" cy="107157"/>
              </a:xfrm>
              <a:prstGeom prst="rect"/>
            </p:spPr>
          </p:pic>
        </mc:Fallback>
      </mc:AlternateContent>
      <mc:AlternateContent xmlns:mc="http://schemas.openxmlformats.org/markup-compatibility/2006" xmlns:p14="http://schemas.microsoft.com/office/powerpoint/2010/main">
        <mc:Choice Requires="p14">
          <p:contentPart p14:bwMode="auto" r:id="rId161">
            <p14:nvContentPartPr>
              <p14:cNvPr id="278" name="墨迹 277"/>
              <p14:cNvContentPartPr/>
              <p14:nvPr/>
            </p14:nvContentPartPr>
            <p14:xfrm>
              <a:off x="5832702" y="5692675"/>
              <a:ext cx="98179" cy="4465"/>
            </p14:xfrm>
          </p:contentPart>
        </mc:Choice>
        <mc:Fallback xmlns="">
          <p:pic>
            <p:nvPicPr>
              <p:cNvPr id="278" name="墨迹 277"/>
            </p:nvPicPr>
            <p:blipFill>
              <a:blip/>
            </p:blipFill>
            <p:spPr>
              <a:xfrm>
                <a:off x="5832702" y="5692675"/>
                <a:ext cx="98179" cy="4465"/>
              </a:xfrm>
              <a:prstGeom prst="rect"/>
            </p:spPr>
          </p:pic>
        </mc:Fallback>
      </mc:AlternateContent>
      <mc:AlternateContent xmlns:mc="http://schemas.openxmlformats.org/markup-compatibility/2006" xmlns:p14="http://schemas.microsoft.com/office/powerpoint/2010/main">
        <mc:Choice Requires="p14">
          <p:contentPart p14:bwMode="auto" r:id="rId162">
            <p14:nvContentPartPr>
              <p14:cNvPr id="279" name="墨迹 278"/>
              <p14:cNvContentPartPr/>
              <p14:nvPr/>
            </p14:nvContentPartPr>
            <p14:xfrm>
              <a:off x="5892948" y="5661421"/>
              <a:ext cx="11157" cy="142875"/>
            </p14:xfrm>
          </p:contentPart>
        </mc:Choice>
        <mc:Fallback xmlns="">
          <p:pic>
            <p:nvPicPr>
              <p:cNvPr id="279" name="墨迹 278"/>
            </p:nvPicPr>
            <p:blipFill>
              <a:blip/>
            </p:blipFill>
            <p:spPr>
              <a:xfrm>
                <a:off x="5892948" y="5661421"/>
                <a:ext cx="11157" cy="142875"/>
              </a:xfrm>
              <a:prstGeom prst="rect"/>
            </p:spPr>
          </p:pic>
        </mc:Fallback>
      </mc:AlternateContent>
      <mc:AlternateContent xmlns:mc="http://schemas.openxmlformats.org/markup-compatibility/2006" xmlns:p14="http://schemas.microsoft.com/office/powerpoint/2010/main">
        <mc:Choice Requires="p14">
          <p:contentPart p14:bwMode="auto" r:id="rId163">
            <p14:nvContentPartPr>
              <p14:cNvPr id="282" name="墨迹 281"/>
              <p14:cNvContentPartPr/>
              <p14:nvPr/>
            </p14:nvContentPartPr>
            <p14:xfrm>
              <a:off x="6091537" y="5679281"/>
              <a:ext cx="100410" cy="125015"/>
            </p14:xfrm>
          </p:contentPart>
        </mc:Choice>
        <mc:Fallback xmlns="">
          <p:pic>
            <p:nvPicPr>
              <p:cNvPr id="282" name="墨迹 281"/>
            </p:nvPicPr>
            <p:blipFill>
              <a:blip/>
            </p:blipFill>
            <p:spPr>
              <a:xfrm>
                <a:off x="6091537" y="5679281"/>
                <a:ext cx="100410" cy="125015"/>
              </a:xfrm>
              <a:prstGeom prst="rect"/>
            </p:spPr>
          </p:pic>
        </mc:Fallback>
      </mc:AlternateContent>
      <mc:AlternateContent xmlns:mc="http://schemas.openxmlformats.org/markup-compatibility/2006" xmlns:p14="http://schemas.microsoft.com/office/powerpoint/2010/main">
        <mc:Choice Requires="p14">
          <p:contentPart p14:bwMode="auto" r:id="rId164">
            <p14:nvContentPartPr>
              <p14:cNvPr id="283" name="墨迹 282"/>
              <p14:cNvContentPartPr/>
              <p14:nvPr/>
            </p14:nvContentPartPr>
            <p14:xfrm>
              <a:off x="6216491" y="5692675"/>
              <a:ext cx="145037" cy="107157"/>
            </p14:xfrm>
          </p:contentPart>
        </mc:Choice>
        <mc:Fallback xmlns="">
          <p:pic>
            <p:nvPicPr>
              <p:cNvPr id="283" name="墨迹 282"/>
            </p:nvPicPr>
            <p:blipFill>
              <a:blip/>
            </p:blipFill>
            <p:spPr>
              <a:xfrm>
                <a:off x="6216491" y="5692675"/>
                <a:ext cx="145037" cy="107157"/>
              </a:xfrm>
              <a:prstGeom prst="rect"/>
            </p:spPr>
          </p:pic>
        </mc:Fallback>
      </mc:AlternateContent>
      <mc:AlternateContent xmlns:mc="http://schemas.openxmlformats.org/markup-compatibility/2006" xmlns:p14="http://schemas.microsoft.com/office/powerpoint/2010/main">
        <mc:Choice Requires="p14">
          <p:contentPart p14:bwMode="auto" r:id="rId165">
            <p14:nvContentPartPr>
              <p14:cNvPr id="284" name="墨迹 283"/>
              <p14:cNvContentPartPr/>
              <p14:nvPr/>
            </p14:nvContentPartPr>
            <p14:xfrm>
              <a:off x="6350372" y="5607843"/>
              <a:ext cx="24544" cy="58043"/>
            </p14:xfrm>
          </p:contentPart>
        </mc:Choice>
        <mc:Fallback xmlns="">
          <p:pic>
            <p:nvPicPr>
              <p:cNvPr id="284" name="墨迹 283"/>
            </p:nvPicPr>
            <p:blipFill>
              <a:blip/>
            </p:blipFill>
            <p:spPr>
              <a:xfrm>
                <a:off x="6350372" y="5607843"/>
                <a:ext cx="24544" cy="58043"/>
              </a:xfrm>
              <a:prstGeom prst="rect"/>
            </p:spPr>
          </p:pic>
        </mc:Fallback>
      </mc:AlternateContent>
      <mc:AlternateContent xmlns:mc="http://schemas.openxmlformats.org/markup-compatibility/2006" xmlns:p14="http://schemas.microsoft.com/office/powerpoint/2010/main">
        <mc:Choice Requires="p14">
          <p:contentPart p14:bwMode="auto" r:id="rId166">
            <p14:nvContentPartPr>
              <p14:cNvPr id="285" name="墨迹 284"/>
              <p14:cNvContentPartPr/>
              <p14:nvPr/>
            </p14:nvContentPartPr>
            <p14:xfrm>
              <a:off x="6323596" y="5688210"/>
              <a:ext cx="147267" cy="232172"/>
            </p14:xfrm>
          </p:contentPart>
        </mc:Choice>
        <mc:Fallback xmlns="">
          <p:pic>
            <p:nvPicPr>
              <p:cNvPr id="285" name="墨迹 284"/>
            </p:nvPicPr>
            <p:blipFill>
              <a:blip/>
            </p:blipFill>
            <p:spPr>
              <a:xfrm>
                <a:off x="6323596" y="5688210"/>
                <a:ext cx="147267" cy="232172"/>
              </a:xfrm>
              <a:prstGeom prst="rect"/>
            </p:spPr>
          </p:pic>
        </mc:Fallback>
      </mc:AlternateContent>
      <mc:AlternateContent xmlns:mc="http://schemas.openxmlformats.org/markup-compatibility/2006" xmlns:p14="http://schemas.microsoft.com/office/powerpoint/2010/main">
        <mc:Choice Requires="p14">
          <p:contentPart p14:bwMode="auto" r:id="rId167">
            <p14:nvContentPartPr>
              <p14:cNvPr id="286" name="墨迹 285"/>
              <p14:cNvContentPartPr/>
              <p14:nvPr/>
            </p14:nvContentPartPr>
            <p14:xfrm>
              <a:off x="6497639" y="5594449"/>
              <a:ext cx="84791" cy="187523"/>
            </p14:xfrm>
          </p:contentPart>
        </mc:Choice>
        <mc:Fallback xmlns="">
          <p:pic>
            <p:nvPicPr>
              <p:cNvPr id="286" name="墨迹 285"/>
            </p:nvPicPr>
            <p:blipFill>
              <a:blip/>
            </p:blipFill>
            <p:spPr>
              <a:xfrm>
                <a:off x="6497639" y="5594449"/>
                <a:ext cx="84791" cy="187523"/>
              </a:xfrm>
              <a:prstGeom prst="rect"/>
            </p:spPr>
          </p:pic>
        </mc:Fallback>
      </mc:AlternateContent>
      <mc:AlternateContent xmlns:mc="http://schemas.openxmlformats.org/markup-compatibility/2006" xmlns:p14="http://schemas.microsoft.com/office/powerpoint/2010/main">
        <mc:Choice Requires="p14">
          <p:contentPart p14:bwMode="auto" r:id="rId168">
            <p14:nvContentPartPr>
              <p14:cNvPr id="287" name="墨迹 286"/>
              <p14:cNvContentPartPr/>
              <p14:nvPr/>
            </p14:nvContentPartPr>
            <p14:xfrm>
              <a:off x="6613668" y="5598914"/>
              <a:ext cx="44627" cy="178593"/>
            </p14:xfrm>
          </p:contentPart>
        </mc:Choice>
        <mc:Fallback xmlns="">
          <p:pic>
            <p:nvPicPr>
              <p:cNvPr id="287" name="墨迹 286"/>
            </p:nvPicPr>
            <p:blipFill>
              <a:blip/>
            </p:blipFill>
            <p:spPr>
              <a:xfrm>
                <a:off x="6613668" y="5598914"/>
                <a:ext cx="44627" cy="178593"/>
              </a:xfrm>
              <a:prstGeom prst="rect"/>
            </p:spPr>
          </p:pic>
        </mc:Fallback>
      </mc:AlternateContent>
      <mc:AlternateContent xmlns:mc="http://schemas.openxmlformats.org/markup-compatibility/2006" xmlns:p14="http://schemas.microsoft.com/office/powerpoint/2010/main">
        <mc:Choice Requires="p14">
          <p:contentPart p14:bwMode="auto" r:id="rId169">
            <p14:nvContentPartPr>
              <p14:cNvPr id="288" name="墨迹 287"/>
              <p14:cNvContentPartPr/>
              <p14:nvPr/>
            </p14:nvContentPartPr>
            <p14:xfrm>
              <a:off x="6618131" y="5670351"/>
              <a:ext cx="71403" cy="111621"/>
            </p14:xfrm>
          </p:contentPart>
        </mc:Choice>
        <mc:Fallback xmlns="">
          <p:pic>
            <p:nvPicPr>
              <p:cNvPr id="288" name="墨迹 287"/>
            </p:nvPicPr>
            <p:blipFill>
              <a:blip/>
            </p:blipFill>
            <p:spPr>
              <a:xfrm>
                <a:off x="6618131" y="5670351"/>
                <a:ext cx="71403" cy="111621"/>
              </a:xfrm>
              <a:prstGeom prst="rect"/>
            </p:spPr>
          </p:pic>
        </mc:Fallback>
      </mc:AlternateContent>
      <mc:AlternateContent xmlns:mc="http://schemas.openxmlformats.org/markup-compatibility/2006" xmlns:p14="http://schemas.microsoft.com/office/powerpoint/2010/main">
        <mc:Choice Requires="p14">
          <p:contentPart p14:bwMode="auto" r:id="rId170">
            <p14:nvContentPartPr>
              <p14:cNvPr id="289" name="墨迹 288"/>
              <p14:cNvContentPartPr/>
              <p14:nvPr/>
            </p14:nvContentPartPr>
            <p14:xfrm>
              <a:off x="6698459" y="5683746"/>
              <a:ext cx="182970" cy="98226"/>
            </p14:xfrm>
          </p:contentPart>
        </mc:Choice>
        <mc:Fallback xmlns="">
          <p:pic>
            <p:nvPicPr>
              <p:cNvPr id="289" name="墨迹 288"/>
            </p:nvPicPr>
            <p:blipFill>
              <a:blip/>
            </p:blipFill>
            <p:spPr>
              <a:xfrm>
                <a:off x="6698459" y="5683746"/>
                <a:ext cx="182970" cy="98226"/>
              </a:xfrm>
              <a:prstGeom prst="rect"/>
            </p:spPr>
          </p:pic>
        </mc:Fallback>
      </mc:AlternateContent>
      <mc:AlternateContent xmlns:mc="http://schemas.openxmlformats.org/markup-compatibility/2006" xmlns:p14="http://schemas.microsoft.com/office/powerpoint/2010/main">
        <mc:Choice Requires="p14">
          <p:contentPart p14:bwMode="auto" r:id="rId171">
            <p14:nvContentPartPr>
              <p14:cNvPr id="290" name="墨迹 289"/>
              <p14:cNvContentPartPr/>
              <p14:nvPr/>
            </p14:nvContentPartPr>
            <p14:xfrm>
              <a:off x="6868040" y="5572125"/>
              <a:ext cx="113798" cy="191988"/>
            </p14:xfrm>
          </p:contentPart>
        </mc:Choice>
        <mc:Fallback xmlns="">
          <p:pic>
            <p:nvPicPr>
              <p:cNvPr id="290" name="墨迹 289"/>
            </p:nvPicPr>
            <p:blipFill>
              <a:blip/>
            </p:blipFill>
            <p:spPr>
              <a:xfrm>
                <a:off x="6868040" y="5572125"/>
                <a:ext cx="113798" cy="191988"/>
              </a:xfrm>
              <a:prstGeom prst="rect"/>
            </p:spPr>
          </p:pic>
        </mc:Fallback>
      </mc:AlternateContent>
      <mc:AlternateContent xmlns:mc="http://schemas.openxmlformats.org/markup-compatibility/2006" xmlns:p14="http://schemas.microsoft.com/office/powerpoint/2010/main">
        <mc:Choice Requires="p14">
          <p:contentPart p14:bwMode="auto" r:id="rId172">
            <p14:nvContentPartPr>
              <p14:cNvPr id="291" name="墨迹 290"/>
              <p14:cNvContentPartPr/>
              <p14:nvPr/>
            </p14:nvContentPartPr>
            <p14:xfrm>
              <a:off x="6988532" y="5661421"/>
              <a:ext cx="187432" cy="84832"/>
            </p14:xfrm>
          </p:contentPart>
        </mc:Choice>
        <mc:Fallback xmlns="">
          <p:pic>
            <p:nvPicPr>
              <p:cNvPr id="291" name="墨迹 290"/>
            </p:nvPicPr>
            <p:blipFill>
              <a:blip/>
            </p:blipFill>
            <p:spPr>
              <a:xfrm>
                <a:off x="6988532" y="5661421"/>
                <a:ext cx="187432" cy="84832"/>
              </a:xfrm>
              <a:prstGeom prst="rect"/>
            </p:spPr>
          </p:pic>
        </mc:Fallback>
      </mc:AlternateContent>
      <mc:AlternateContent xmlns:mc="http://schemas.openxmlformats.org/markup-compatibility/2006" xmlns:p14="http://schemas.microsoft.com/office/powerpoint/2010/main">
        <mc:Choice Requires="p14">
          <p:contentPart p14:bwMode="auto" r:id="rId173">
            <p14:nvContentPartPr>
              <p14:cNvPr id="292" name="墨迹 291"/>
              <p14:cNvContentPartPr/>
              <p14:nvPr/>
            </p14:nvContentPartPr>
            <p14:xfrm>
              <a:off x="7198278" y="5567660"/>
              <a:ext cx="124954" cy="183058"/>
            </p14:xfrm>
          </p:contentPart>
        </mc:Choice>
        <mc:Fallback xmlns="">
          <p:pic>
            <p:nvPicPr>
              <p:cNvPr id="292" name="墨迹 291"/>
            </p:nvPicPr>
            <p:blipFill>
              <a:blip/>
            </p:blipFill>
            <p:spPr>
              <a:xfrm>
                <a:off x="7198278" y="5567660"/>
                <a:ext cx="124954" cy="183058"/>
              </a:xfrm>
              <a:prstGeom prst="rect"/>
            </p:spPr>
          </p:pic>
        </mc:Fallback>
      </mc:AlternateContent>
      <mc:AlternateContent xmlns:mc="http://schemas.openxmlformats.org/markup-compatibility/2006" xmlns:p14="http://schemas.microsoft.com/office/powerpoint/2010/main">
        <mc:Choice Requires="p14">
          <p:contentPart p14:bwMode="auto" r:id="rId174">
            <p14:nvContentPartPr>
              <p14:cNvPr id="308" name="墨迹 307"/>
              <p14:cNvContentPartPr/>
              <p14:nvPr/>
            </p14:nvContentPartPr>
            <p14:xfrm>
              <a:off x="4221680" y="6143625"/>
              <a:ext cx="122724" cy="116085"/>
            </p14:xfrm>
          </p:contentPart>
        </mc:Choice>
        <mc:Fallback xmlns="">
          <p:pic>
            <p:nvPicPr>
              <p:cNvPr id="308" name="墨迹 307"/>
            </p:nvPicPr>
            <p:blipFill>
              <a:blip/>
            </p:blipFill>
            <p:spPr>
              <a:xfrm>
                <a:off x="4221680" y="6143625"/>
                <a:ext cx="122724" cy="116085"/>
              </a:xfrm>
              <a:prstGeom prst="rect"/>
            </p:spPr>
          </p:pic>
        </mc:Fallback>
      </mc:AlternateContent>
      <mc:AlternateContent xmlns:mc="http://schemas.openxmlformats.org/markup-compatibility/2006" xmlns:p14="http://schemas.microsoft.com/office/powerpoint/2010/main">
        <mc:Choice Requires="p14">
          <p:contentPart p14:bwMode="auto" r:id="rId175">
            <p14:nvContentPartPr>
              <p14:cNvPr id="309" name="墨迹 308"/>
              <p14:cNvContentPartPr/>
              <p14:nvPr/>
            </p14:nvContentPartPr>
            <p14:xfrm>
              <a:off x="4368948" y="6072187"/>
              <a:ext cx="187432" cy="196453"/>
            </p14:xfrm>
          </p:contentPart>
        </mc:Choice>
        <mc:Fallback xmlns="">
          <p:pic>
            <p:nvPicPr>
              <p:cNvPr id="309" name="墨迹 308"/>
            </p:nvPicPr>
            <p:blipFill>
              <a:blip/>
            </p:blipFill>
            <p:spPr>
              <a:xfrm>
                <a:off x="4368948" y="6072187"/>
                <a:ext cx="187432" cy="196453"/>
              </a:xfrm>
              <a:prstGeom prst="rect"/>
            </p:spPr>
          </p:pic>
        </mc:Fallback>
      </mc:AlternateContent>
      <mc:AlternateContent xmlns:mc="http://schemas.openxmlformats.org/markup-compatibility/2006" xmlns:p14="http://schemas.microsoft.com/office/powerpoint/2010/main">
        <mc:Choice Requires="p14">
          <p:contentPart p14:bwMode="auto" r:id="rId176">
            <p14:nvContentPartPr>
              <p14:cNvPr id="310" name="墨迹 309"/>
              <p14:cNvContentPartPr/>
              <p14:nvPr/>
            </p14:nvContentPartPr>
            <p14:xfrm>
              <a:off x="4592081" y="6219527"/>
              <a:ext cx="111567" cy="4465"/>
            </p14:xfrm>
          </p:contentPart>
        </mc:Choice>
        <mc:Fallback xmlns="">
          <p:pic>
            <p:nvPicPr>
              <p:cNvPr id="310" name="墨迹 309"/>
            </p:nvPicPr>
            <p:blipFill>
              <a:blip/>
            </p:blipFill>
            <p:spPr>
              <a:xfrm>
                <a:off x="4592081" y="6219527"/>
                <a:ext cx="111567" cy="4465"/>
              </a:xfrm>
              <a:prstGeom prst="rect"/>
            </p:spPr>
          </p:pic>
        </mc:Fallback>
      </mc:AlternateContent>
      <mc:AlternateContent xmlns:mc="http://schemas.openxmlformats.org/markup-compatibility/2006" xmlns:p14="http://schemas.microsoft.com/office/powerpoint/2010/main">
        <mc:Choice Requires="p14">
          <p:contentPart p14:bwMode="auto" r:id="rId177">
            <p14:nvContentPartPr>
              <p14:cNvPr id="311" name="墨迹 310"/>
              <p14:cNvContentPartPr/>
              <p14:nvPr/>
            </p14:nvContentPartPr>
            <p14:xfrm>
              <a:off x="4757200" y="6148089"/>
              <a:ext cx="93716" cy="138411"/>
            </p14:xfrm>
          </p:contentPart>
        </mc:Choice>
        <mc:Fallback xmlns="">
          <p:pic>
            <p:nvPicPr>
              <p:cNvPr id="311" name="墨迹 310"/>
            </p:nvPicPr>
            <p:blipFill>
              <a:blip/>
            </p:blipFill>
            <p:spPr>
              <a:xfrm>
                <a:off x="4757200" y="6148089"/>
                <a:ext cx="93716" cy="138411"/>
              </a:xfrm>
              <a:prstGeom prst="rect"/>
            </p:spPr>
          </p:pic>
        </mc:Fallback>
      </mc:AlternateContent>
      <mc:AlternateContent xmlns:mc="http://schemas.openxmlformats.org/markup-compatibility/2006" xmlns:p14="http://schemas.microsoft.com/office/powerpoint/2010/main">
        <mc:Choice Requires="p14">
          <p:contentPart p14:bwMode="auto" r:id="rId178">
            <p14:nvContentPartPr>
              <p14:cNvPr id="312" name="墨迹 311"/>
              <p14:cNvContentPartPr/>
              <p14:nvPr/>
            </p14:nvContentPartPr>
            <p14:xfrm>
              <a:off x="4962483" y="6197203"/>
              <a:ext cx="24544" cy="29021"/>
            </p14:xfrm>
          </p:contentPart>
        </mc:Choice>
        <mc:Fallback xmlns="">
          <p:pic>
            <p:nvPicPr>
              <p:cNvPr id="312" name="墨迹 311"/>
            </p:nvPicPr>
            <p:blipFill>
              <a:blip/>
            </p:blipFill>
            <p:spPr>
              <a:xfrm>
                <a:off x="4962483" y="6197203"/>
                <a:ext cx="24544" cy="29021"/>
              </a:xfrm>
              <a:prstGeom prst="rect"/>
            </p:spPr>
          </p:pic>
        </mc:Fallback>
      </mc:AlternateContent>
      <mc:AlternateContent xmlns:mc="http://schemas.openxmlformats.org/markup-compatibility/2006" xmlns:p14="http://schemas.microsoft.com/office/powerpoint/2010/main">
        <mc:Choice Requires="p14">
          <p:contentPart p14:bwMode="auto" r:id="rId179">
            <p14:nvContentPartPr>
              <p14:cNvPr id="313" name="墨迹 312"/>
              <p14:cNvContentPartPr/>
              <p14:nvPr/>
            </p14:nvContentPartPr>
            <p14:xfrm>
              <a:off x="4949095" y="6255246"/>
              <a:ext cx="42395" cy="15627"/>
            </p14:xfrm>
          </p:contentPart>
        </mc:Choice>
        <mc:Fallback xmlns="">
          <p:pic>
            <p:nvPicPr>
              <p:cNvPr id="313" name="墨迹 312"/>
            </p:nvPicPr>
            <p:blipFill>
              <a:blip/>
            </p:blipFill>
            <p:spPr>
              <a:xfrm>
                <a:off x="4949095" y="6255246"/>
                <a:ext cx="42395" cy="15627"/>
              </a:xfrm>
              <a:prstGeom prst="rect"/>
            </p:spPr>
          </p:pic>
        </mc:Fallback>
      </mc:AlternateContent>
      <mc:AlternateContent xmlns:mc="http://schemas.openxmlformats.org/markup-compatibility/2006" xmlns:p14="http://schemas.microsoft.com/office/powerpoint/2010/main">
        <mc:Choice Requires="p14">
          <p:contentPart p14:bwMode="auto" r:id="rId180">
            <p14:nvContentPartPr>
              <p14:cNvPr id="314" name="墨迹 313"/>
              <p14:cNvContentPartPr/>
              <p14:nvPr/>
            </p14:nvContentPartPr>
            <p14:xfrm>
              <a:off x="5234705" y="6148089"/>
              <a:ext cx="160656" cy="133946"/>
            </p14:xfrm>
          </p:contentPart>
        </mc:Choice>
        <mc:Fallback xmlns="">
          <p:pic>
            <p:nvPicPr>
              <p:cNvPr id="314" name="墨迹 313"/>
            </p:nvPicPr>
            <p:blipFill>
              <a:blip/>
            </p:blipFill>
            <p:spPr>
              <a:xfrm>
                <a:off x="5234705" y="6148089"/>
                <a:ext cx="160656" cy="133946"/>
              </a:xfrm>
              <a:prstGeom prst="rect"/>
            </p:spPr>
          </p:pic>
        </mc:Fallback>
      </mc:AlternateContent>
      <mc:AlternateContent xmlns:mc="http://schemas.openxmlformats.org/markup-compatibility/2006" xmlns:p14="http://schemas.microsoft.com/office/powerpoint/2010/main">
        <mc:Choice Requires="p14">
          <p:contentPart p14:bwMode="auto" r:id="rId181">
            <p14:nvContentPartPr>
              <p14:cNvPr id="315" name="墨迹 314"/>
              <p14:cNvContentPartPr/>
              <p14:nvPr/>
            </p14:nvContentPartPr>
            <p14:xfrm>
              <a:off x="5368585" y="6045398"/>
              <a:ext cx="8926" cy="64740"/>
            </p14:xfrm>
          </p:contentPart>
        </mc:Choice>
        <mc:Fallback xmlns="">
          <p:pic>
            <p:nvPicPr>
              <p:cNvPr id="315" name="墨迹 314"/>
            </p:nvPicPr>
            <p:blipFill>
              <a:blip/>
            </p:blipFill>
            <p:spPr>
              <a:xfrm>
                <a:off x="5368585" y="6045398"/>
                <a:ext cx="8926" cy="64740"/>
              </a:xfrm>
              <a:prstGeom prst="rect"/>
            </p:spPr>
          </p:pic>
        </mc:Fallback>
      </mc:AlternateContent>
      <mc:AlternateContent xmlns:mc="http://schemas.openxmlformats.org/markup-compatibility/2006" xmlns:p14="http://schemas.microsoft.com/office/powerpoint/2010/main">
        <mc:Choice Requires="p14">
          <p:contentPart p14:bwMode="auto" r:id="rId182">
            <p14:nvContentPartPr>
              <p14:cNvPr id="316" name="墨迹 315"/>
              <p14:cNvContentPartPr/>
              <p14:nvPr/>
            </p14:nvContentPartPr>
            <p14:xfrm>
              <a:off x="5413212" y="6170414"/>
              <a:ext cx="111567" cy="22324"/>
            </p14:xfrm>
          </p:contentPart>
        </mc:Choice>
        <mc:Fallback xmlns="">
          <p:pic>
            <p:nvPicPr>
              <p:cNvPr id="316" name="墨迹 315"/>
            </p:nvPicPr>
            <p:blipFill>
              <a:blip/>
            </p:blipFill>
            <p:spPr>
              <a:xfrm>
                <a:off x="5413212" y="6170414"/>
                <a:ext cx="111567" cy="22324"/>
              </a:xfrm>
              <a:prstGeom prst="rect"/>
            </p:spPr>
          </p:pic>
        </mc:Fallback>
      </mc:AlternateContent>
      <mc:AlternateContent xmlns:mc="http://schemas.openxmlformats.org/markup-compatibility/2006" xmlns:p14="http://schemas.microsoft.com/office/powerpoint/2010/main">
        <mc:Choice Requires="p14">
          <p:contentPart p14:bwMode="auto" r:id="rId183">
            <p14:nvContentPartPr>
              <p14:cNvPr id="317" name="墨迹 316"/>
              <p14:cNvContentPartPr/>
              <p14:nvPr/>
            </p14:nvContentPartPr>
            <p14:xfrm>
              <a:off x="5457838" y="6139160"/>
              <a:ext cx="29007" cy="125015"/>
            </p14:xfrm>
          </p:contentPart>
        </mc:Choice>
        <mc:Fallback xmlns="">
          <p:pic>
            <p:nvPicPr>
              <p:cNvPr id="317" name="墨迹 316"/>
            </p:nvPicPr>
            <p:blipFill>
              <a:blip/>
            </p:blipFill>
            <p:spPr>
              <a:xfrm>
                <a:off x="5457838" y="6139160"/>
                <a:ext cx="29007" cy="125015"/>
              </a:xfrm>
              <a:prstGeom prst="rect"/>
            </p:spPr>
          </p:pic>
        </mc:Fallback>
      </mc:AlternateContent>
      <mc:AlternateContent xmlns:mc="http://schemas.openxmlformats.org/markup-compatibility/2006" xmlns:p14="http://schemas.microsoft.com/office/powerpoint/2010/main">
        <mc:Choice Requires="p14">
          <p:contentPart p14:bwMode="auto" r:id="rId184">
            <p14:nvContentPartPr>
              <p14:cNvPr id="318" name="墨迹 317"/>
              <p14:cNvContentPartPr/>
              <p14:nvPr/>
            </p14:nvContentPartPr>
            <p14:xfrm>
              <a:off x="5515853" y="6076652"/>
              <a:ext cx="95947" cy="205383"/>
            </p14:xfrm>
          </p:contentPart>
        </mc:Choice>
        <mc:Fallback xmlns="">
          <p:pic>
            <p:nvPicPr>
              <p:cNvPr id="318" name="墨迹 317"/>
            </p:nvPicPr>
            <p:blipFill>
              <a:blip/>
            </p:blipFill>
            <p:spPr>
              <a:xfrm>
                <a:off x="5515853" y="6076652"/>
                <a:ext cx="95947" cy="205383"/>
              </a:xfrm>
              <a:prstGeom prst="rect"/>
            </p:spPr>
          </p:pic>
        </mc:Fallback>
      </mc:AlternateContent>
      <mc:AlternateContent xmlns:mc="http://schemas.openxmlformats.org/markup-compatibility/2006" xmlns:p14="http://schemas.microsoft.com/office/powerpoint/2010/main">
        <mc:Choice Requires="p14">
          <p:contentPart p14:bwMode="auto" r:id="rId185">
            <p14:nvContentPartPr>
              <p14:cNvPr id="319" name="墨迹 318"/>
              <p14:cNvContentPartPr/>
              <p14:nvPr/>
            </p14:nvContentPartPr>
            <p14:xfrm>
              <a:off x="5654196" y="6170414"/>
              <a:ext cx="71403" cy="98226"/>
            </p14:xfrm>
          </p:contentPart>
        </mc:Choice>
        <mc:Fallback xmlns="">
          <p:pic>
            <p:nvPicPr>
              <p:cNvPr id="319" name="墨迹 318"/>
            </p:nvPicPr>
            <p:blipFill>
              <a:blip/>
            </p:blipFill>
            <p:spPr>
              <a:xfrm>
                <a:off x="5654196" y="6170414"/>
                <a:ext cx="71403" cy="98226"/>
              </a:xfrm>
              <a:prstGeom prst="rect"/>
            </p:spPr>
          </p:pic>
        </mc:Fallback>
      </mc:AlternateContent>
      <mc:AlternateContent xmlns:mc="http://schemas.openxmlformats.org/markup-compatibility/2006" xmlns:p14="http://schemas.microsoft.com/office/powerpoint/2010/main">
        <mc:Choice Requires="p14">
          <p:contentPart p14:bwMode="auto" r:id="rId186">
            <p14:nvContentPartPr>
              <p14:cNvPr id="320" name="墨迹 319"/>
              <p14:cNvContentPartPr/>
              <p14:nvPr/>
            </p14:nvContentPartPr>
            <p14:xfrm>
              <a:off x="5765762" y="6165949"/>
              <a:ext cx="104873" cy="111621"/>
            </p14:xfrm>
          </p:contentPart>
        </mc:Choice>
        <mc:Fallback xmlns="">
          <p:pic>
            <p:nvPicPr>
              <p:cNvPr id="320" name="墨迹 319"/>
            </p:nvPicPr>
            <p:blipFill>
              <a:blip/>
            </p:blipFill>
            <p:spPr>
              <a:xfrm>
                <a:off x="5765762" y="6165949"/>
                <a:ext cx="104873" cy="111621"/>
              </a:xfrm>
              <a:prstGeom prst="rect"/>
            </p:spPr>
          </p:pic>
        </mc:Fallback>
      </mc:AlternateContent>
      <mc:AlternateContent xmlns:mc="http://schemas.openxmlformats.org/markup-compatibility/2006" xmlns:p14="http://schemas.microsoft.com/office/powerpoint/2010/main">
        <mc:Choice Requires="p14">
          <p:contentPart p14:bwMode="auto" r:id="rId187">
            <p14:nvContentPartPr>
              <p14:cNvPr id="321" name="墨迹 320"/>
              <p14:cNvContentPartPr/>
              <p14:nvPr/>
            </p14:nvContentPartPr>
            <p14:xfrm>
              <a:off x="5863941" y="6143625"/>
              <a:ext cx="104872" cy="31253"/>
            </p14:xfrm>
          </p:contentPart>
        </mc:Choice>
        <mc:Fallback xmlns="">
          <p:pic>
            <p:nvPicPr>
              <p:cNvPr id="321" name="墨迹 320"/>
            </p:nvPicPr>
            <p:blipFill>
              <a:blip/>
            </p:blipFill>
            <p:spPr>
              <a:xfrm>
                <a:off x="5863941" y="6143625"/>
                <a:ext cx="104872" cy="31253"/>
              </a:xfrm>
              <a:prstGeom prst="rect"/>
            </p:spPr>
          </p:pic>
        </mc:Fallback>
      </mc:AlternateContent>
      <mc:AlternateContent xmlns:mc="http://schemas.openxmlformats.org/markup-compatibility/2006" xmlns:p14="http://schemas.microsoft.com/office/powerpoint/2010/main">
        <mc:Choice Requires="p14">
          <p:contentPart p14:bwMode="auto" r:id="rId188">
            <p14:nvContentPartPr>
              <p14:cNvPr id="322" name="墨迹 321"/>
              <p14:cNvContentPartPr/>
              <p14:nvPr/>
            </p14:nvContentPartPr>
            <p14:xfrm>
              <a:off x="5917493" y="6134695"/>
              <a:ext cx="13388" cy="156269"/>
            </p14:xfrm>
          </p:contentPart>
        </mc:Choice>
        <mc:Fallback xmlns="">
          <p:pic>
            <p:nvPicPr>
              <p:cNvPr id="322" name="墨迹 321"/>
            </p:nvPicPr>
            <p:blipFill>
              <a:blip/>
            </p:blipFill>
            <p:spPr>
              <a:xfrm>
                <a:off x="5917493" y="6134695"/>
                <a:ext cx="13388" cy="156269"/>
              </a:xfrm>
              <a:prstGeom prst="rect"/>
            </p:spPr>
          </p:pic>
        </mc:Fallback>
      </mc:AlternateContent>
      <mc:AlternateContent xmlns:mc="http://schemas.openxmlformats.org/markup-compatibility/2006" xmlns:p14="http://schemas.microsoft.com/office/powerpoint/2010/main">
        <mc:Choice Requires="p14">
          <p:contentPart p14:bwMode="auto" r:id="rId189">
            <p14:nvContentPartPr>
              <p14:cNvPr id="323" name="墨迹 322"/>
              <p14:cNvContentPartPr/>
              <p14:nvPr/>
            </p14:nvContentPartPr>
            <p14:xfrm>
              <a:off x="6104925" y="6143625"/>
              <a:ext cx="104872" cy="125015"/>
            </p14:xfrm>
          </p:contentPart>
        </mc:Choice>
        <mc:Fallback xmlns="">
          <p:pic>
            <p:nvPicPr>
              <p:cNvPr id="323" name="墨迹 322"/>
            </p:nvPicPr>
            <p:blipFill>
              <a:blip/>
            </p:blipFill>
            <p:spPr>
              <a:xfrm>
                <a:off x="6104925" y="6143625"/>
                <a:ext cx="104872" cy="125015"/>
              </a:xfrm>
              <a:prstGeom prst="rect"/>
            </p:spPr>
          </p:pic>
        </mc:Fallback>
      </mc:AlternateContent>
      <mc:AlternateContent xmlns:mc="http://schemas.openxmlformats.org/markup-compatibility/2006" xmlns:p14="http://schemas.microsoft.com/office/powerpoint/2010/main">
        <mc:Choice Requires="p14">
          <p:contentPart p14:bwMode="auto" r:id="rId190">
            <p14:nvContentPartPr>
              <p14:cNvPr id="324" name="墨迹 323"/>
              <p14:cNvContentPartPr/>
              <p14:nvPr/>
            </p14:nvContentPartPr>
            <p14:xfrm>
              <a:off x="6238805" y="6161484"/>
              <a:ext cx="142806" cy="102691"/>
            </p14:xfrm>
          </p:contentPart>
        </mc:Choice>
        <mc:Fallback xmlns="">
          <p:pic>
            <p:nvPicPr>
              <p:cNvPr id="324" name="墨迹 323"/>
            </p:nvPicPr>
            <p:blipFill>
              <a:blip/>
            </p:blipFill>
            <p:spPr>
              <a:xfrm>
                <a:off x="6238805" y="6161484"/>
                <a:ext cx="142806" cy="102691"/>
              </a:xfrm>
              <a:prstGeom prst="rect"/>
            </p:spPr>
          </p:pic>
        </mc:Fallback>
      </mc:AlternateContent>
      <mc:AlternateContent xmlns:mc="http://schemas.openxmlformats.org/markup-compatibility/2006" xmlns:p14="http://schemas.microsoft.com/office/powerpoint/2010/main">
        <mc:Choice Requires="p14">
          <p:contentPart p14:bwMode="auto" r:id="rId191">
            <p14:nvContentPartPr>
              <p14:cNvPr id="325" name="墨迹 324"/>
              <p14:cNvContentPartPr/>
              <p14:nvPr/>
            </p14:nvContentPartPr>
            <p14:xfrm>
              <a:off x="6372685" y="6072187"/>
              <a:ext cx="29007" cy="71438"/>
            </p14:xfrm>
          </p:contentPart>
        </mc:Choice>
        <mc:Fallback xmlns="">
          <p:pic>
            <p:nvPicPr>
              <p:cNvPr id="325" name="墨迹 324"/>
            </p:nvPicPr>
            <p:blipFill>
              <a:blip/>
            </p:blipFill>
            <p:spPr>
              <a:xfrm>
                <a:off x="6372685" y="6072187"/>
                <a:ext cx="29007" cy="71438"/>
              </a:xfrm>
              <a:prstGeom prst="rect"/>
            </p:spPr>
          </p:pic>
        </mc:Fallback>
      </mc:AlternateContent>
      <mc:AlternateContent xmlns:mc="http://schemas.openxmlformats.org/markup-compatibility/2006" xmlns:p14="http://schemas.microsoft.com/office/powerpoint/2010/main">
        <mc:Choice Requires="p14">
          <p:contentPart p14:bwMode="auto" r:id="rId192">
            <p14:nvContentPartPr>
              <p14:cNvPr id="326" name="墨迹 325"/>
              <p14:cNvContentPartPr/>
              <p14:nvPr/>
            </p14:nvContentPartPr>
            <p14:xfrm>
              <a:off x="6365990" y="6152554"/>
              <a:ext cx="122724" cy="254496"/>
            </p14:xfrm>
          </p:contentPart>
        </mc:Choice>
        <mc:Fallback xmlns="">
          <p:pic>
            <p:nvPicPr>
              <p:cNvPr id="326" name="墨迹 325"/>
            </p:nvPicPr>
            <p:blipFill>
              <a:blip/>
            </p:blipFill>
            <p:spPr>
              <a:xfrm>
                <a:off x="6365990" y="6152554"/>
                <a:ext cx="122724" cy="254496"/>
              </a:xfrm>
              <a:prstGeom prst="rect"/>
            </p:spPr>
          </p:pic>
        </mc:Fallback>
      </mc:AlternateContent>
      <mc:AlternateContent xmlns:mc="http://schemas.openxmlformats.org/markup-compatibility/2006" xmlns:p14="http://schemas.microsoft.com/office/powerpoint/2010/main">
        <mc:Choice Requires="p14">
          <p:contentPart p14:bwMode="auto" r:id="rId193">
            <p14:nvContentPartPr>
              <p14:cNvPr id="327" name="墨迹 326"/>
              <p14:cNvContentPartPr/>
              <p14:nvPr/>
            </p14:nvContentPartPr>
            <p14:xfrm>
              <a:off x="6506565" y="6081117"/>
              <a:ext cx="95947" cy="174129"/>
            </p14:xfrm>
          </p:contentPart>
        </mc:Choice>
        <mc:Fallback xmlns="">
          <p:pic>
            <p:nvPicPr>
              <p:cNvPr id="327" name="墨迹 326"/>
            </p:nvPicPr>
            <p:blipFill>
              <a:blip/>
            </p:blipFill>
            <p:spPr>
              <a:xfrm>
                <a:off x="6506565" y="6081117"/>
                <a:ext cx="95947" cy="174129"/>
              </a:xfrm>
              <a:prstGeom prst="rect"/>
            </p:spPr>
          </p:pic>
        </mc:Fallback>
      </mc:AlternateContent>
      <mc:AlternateContent xmlns:mc="http://schemas.openxmlformats.org/markup-compatibility/2006" xmlns:p14="http://schemas.microsoft.com/office/powerpoint/2010/main">
        <mc:Choice Requires="p14">
          <p:contentPart p14:bwMode="auto" r:id="rId194">
            <p14:nvContentPartPr>
              <p14:cNvPr id="328" name="墨迹 327"/>
              <p14:cNvContentPartPr/>
              <p14:nvPr/>
            </p14:nvContentPartPr>
            <p14:xfrm>
              <a:off x="6644907" y="6094511"/>
              <a:ext cx="17851" cy="165199"/>
            </p14:xfrm>
          </p:contentPart>
        </mc:Choice>
        <mc:Fallback xmlns="">
          <p:pic>
            <p:nvPicPr>
              <p:cNvPr id="328" name="墨迹 327"/>
            </p:nvPicPr>
            <p:blipFill>
              <a:blip/>
            </p:blipFill>
            <p:spPr>
              <a:xfrm>
                <a:off x="6644907" y="6094511"/>
                <a:ext cx="17851" cy="165199"/>
              </a:xfrm>
              <a:prstGeom prst="rect"/>
            </p:spPr>
          </p:pic>
        </mc:Fallback>
      </mc:AlternateContent>
      <mc:AlternateContent xmlns:mc="http://schemas.openxmlformats.org/markup-compatibility/2006" xmlns:p14="http://schemas.microsoft.com/office/powerpoint/2010/main">
        <mc:Choice Requires="p14">
          <p:contentPart p14:bwMode="auto" r:id="rId195">
            <p14:nvContentPartPr>
              <p14:cNvPr id="329" name="墨迹 328"/>
              <p14:cNvContentPartPr/>
              <p14:nvPr/>
            </p14:nvContentPartPr>
            <p14:xfrm>
              <a:off x="6640444" y="6152554"/>
              <a:ext cx="71403" cy="98227"/>
            </p14:xfrm>
          </p:contentPart>
        </mc:Choice>
        <mc:Fallback xmlns="">
          <p:pic>
            <p:nvPicPr>
              <p:cNvPr id="329" name="墨迹 328"/>
            </p:nvPicPr>
            <p:blipFill>
              <a:blip/>
            </p:blipFill>
            <p:spPr>
              <a:xfrm>
                <a:off x="6640444" y="6152554"/>
                <a:ext cx="71403" cy="98227"/>
              </a:xfrm>
              <a:prstGeom prst="rect"/>
            </p:spPr>
          </p:pic>
        </mc:Fallback>
      </mc:AlternateContent>
      <mc:AlternateContent xmlns:mc="http://schemas.openxmlformats.org/markup-compatibility/2006" xmlns:p14="http://schemas.microsoft.com/office/powerpoint/2010/main">
        <mc:Choice Requires="p14">
          <p:contentPart p14:bwMode="auto" r:id="rId196">
            <p14:nvContentPartPr>
              <p14:cNvPr id="330" name="墨迹 329"/>
              <p14:cNvContentPartPr/>
              <p14:nvPr/>
            </p14:nvContentPartPr>
            <p14:xfrm>
              <a:off x="6743086" y="6150322"/>
              <a:ext cx="185200" cy="100459"/>
            </p14:xfrm>
          </p:contentPart>
        </mc:Choice>
        <mc:Fallback xmlns="">
          <p:pic>
            <p:nvPicPr>
              <p:cNvPr id="330" name="墨迹 329"/>
            </p:nvPicPr>
            <p:blipFill>
              <a:blip/>
            </p:blipFill>
            <p:spPr>
              <a:xfrm>
                <a:off x="6743086" y="6150322"/>
                <a:ext cx="185200" cy="100459"/>
              </a:xfrm>
              <a:prstGeom prst="rect"/>
            </p:spPr>
          </p:pic>
        </mc:Fallback>
      </mc:AlternateContent>
      <mc:AlternateContent xmlns:mc="http://schemas.openxmlformats.org/markup-compatibility/2006" xmlns:p14="http://schemas.microsoft.com/office/powerpoint/2010/main">
        <mc:Choice Requires="p14">
          <p:contentPart p14:bwMode="auto" r:id="rId197">
            <p14:nvContentPartPr>
              <p14:cNvPr id="334" name="墨迹 333"/>
              <p14:cNvContentPartPr/>
              <p14:nvPr/>
            </p14:nvContentPartPr>
            <p14:xfrm>
              <a:off x="7144726" y="6125765"/>
              <a:ext cx="98178" cy="120551"/>
            </p14:xfrm>
          </p:contentPart>
        </mc:Choice>
        <mc:Fallback xmlns="">
          <p:pic>
            <p:nvPicPr>
              <p:cNvPr id="334" name="墨迹 333"/>
            </p:nvPicPr>
            <p:blipFill>
              <a:blip/>
            </p:blipFill>
            <p:spPr>
              <a:xfrm>
                <a:off x="7144726" y="6125765"/>
                <a:ext cx="98178" cy="120551"/>
              </a:xfrm>
              <a:prstGeom prst="rect"/>
            </p:spPr>
          </p:pic>
        </mc:Fallback>
      </mc:AlternateContent>
      <mc:AlternateContent xmlns:mc="http://schemas.openxmlformats.org/markup-compatibility/2006" xmlns:p14="http://schemas.microsoft.com/office/powerpoint/2010/main">
        <mc:Choice Requires="p14">
          <p:contentPart p14:bwMode="auto" r:id="rId198">
            <p14:nvContentPartPr>
              <p14:cNvPr id="335" name="墨迹 334"/>
              <p14:cNvContentPartPr/>
              <p14:nvPr/>
            </p14:nvContentPartPr>
            <p14:xfrm>
              <a:off x="7269680" y="6134695"/>
              <a:ext cx="278917" cy="120551"/>
            </p14:xfrm>
          </p:contentPart>
        </mc:Choice>
        <mc:Fallback xmlns="">
          <p:pic>
            <p:nvPicPr>
              <p:cNvPr id="335" name="墨迹 334"/>
            </p:nvPicPr>
            <p:blipFill>
              <a:blip/>
            </p:blipFill>
            <p:spPr>
              <a:xfrm>
                <a:off x="7269680" y="6134695"/>
                <a:ext cx="278917" cy="120551"/>
              </a:xfrm>
              <a:prstGeom prst="rect"/>
            </p:spPr>
          </p:pic>
        </mc:Fallback>
      </mc:AlternateContent>
      <mc:AlternateContent xmlns:mc="http://schemas.openxmlformats.org/markup-compatibility/2006" xmlns:p14="http://schemas.microsoft.com/office/powerpoint/2010/main">
        <mc:Choice Requires="p14">
          <p:contentPart p14:bwMode="auto" r:id="rId199">
            <p14:nvContentPartPr>
              <p14:cNvPr id="339" name="墨迹 338"/>
              <p14:cNvContentPartPr/>
              <p14:nvPr/>
            </p14:nvContentPartPr>
            <p14:xfrm>
              <a:off x="7528515" y="6143625"/>
              <a:ext cx="35701" cy="223242"/>
            </p14:xfrm>
          </p:contentPart>
        </mc:Choice>
        <mc:Fallback xmlns="">
          <p:pic>
            <p:nvPicPr>
              <p:cNvPr id="339" name="墨迹 338"/>
            </p:nvPicPr>
            <p:blipFill>
              <a:blip/>
            </p:blipFill>
            <p:spPr>
              <a:xfrm>
                <a:off x="7528515" y="6143625"/>
                <a:ext cx="35701" cy="223242"/>
              </a:xfrm>
              <a:prstGeom prst="rect"/>
            </p:spPr>
          </p:pic>
        </mc:Fallback>
      </mc:AlternateContent>
      <mc:AlternateContent xmlns:mc="http://schemas.openxmlformats.org/markup-compatibility/2006" xmlns:p14="http://schemas.microsoft.com/office/powerpoint/2010/main">
        <mc:Choice Requires="p14">
          <p:contentPart p14:bwMode="auto" r:id="rId200">
            <p14:nvContentPartPr>
              <p14:cNvPr id="340" name="墨迹 339"/>
              <p14:cNvContentPartPr/>
              <p14:nvPr/>
            </p14:nvContentPartPr>
            <p14:xfrm>
              <a:off x="7564216" y="6125765"/>
              <a:ext cx="58015" cy="107156"/>
            </p14:xfrm>
          </p:contentPart>
        </mc:Choice>
        <mc:Fallback xmlns="">
          <p:pic>
            <p:nvPicPr>
              <p:cNvPr id="340" name="墨迹 339"/>
            </p:nvPicPr>
            <p:blipFill>
              <a:blip/>
            </p:blipFill>
            <p:spPr>
              <a:xfrm>
                <a:off x="7564216" y="6125765"/>
                <a:ext cx="58015" cy="107156"/>
              </a:xfrm>
              <a:prstGeom prst="rect"/>
            </p:spPr>
          </p:pic>
        </mc:Fallback>
      </mc:AlternateContent>
      <mc:AlternateContent xmlns:mc="http://schemas.openxmlformats.org/markup-compatibility/2006" xmlns:p14="http://schemas.microsoft.com/office/powerpoint/2010/main">
        <mc:Choice Requires="p14">
          <p:contentPart p14:bwMode="auto" r:id="rId201">
            <p14:nvContentPartPr>
              <p14:cNvPr id="341" name="墨迹 340"/>
              <p14:cNvContentPartPr/>
              <p14:nvPr/>
            </p14:nvContentPartPr>
            <p14:xfrm>
              <a:off x="7640081" y="6040933"/>
              <a:ext cx="102642" cy="191988"/>
            </p14:xfrm>
          </p:contentPart>
        </mc:Choice>
        <mc:Fallback xmlns="">
          <p:pic>
            <p:nvPicPr>
              <p:cNvPr id="341" name="墨迹 340"/>
            </p:nvPicPr>
            <p:blipFill>
              <a:blip/>
            </p:blipFill>
            <p:spPr>
              <a:xfrm>
                <a:off x="7640081" y="6040933"/>
                <a:ext cx="102642" cy="191988"/>
              </a:xfrm>
              <a:prstGeom prst="rect"/>
            </p:spPr>
          </p:pic>
        </mc:Fallback>
      </mc:AlternateContent>
      <mc:AlternateContent xmlns:mc="http://schemas.openxmlformats.org/markup-compatibility/2006" xmlns:p14="http://schemas.microsoft.com/office/powerpoint/2010/main">
        <mc:Choice Requires="p14">
          <p:contentPart p14:bwMode="auto" r:id="rId202">
            <p14:nvContentPartPr>
              <p14:cNvPr id="342" name="墨迹 341"/>
              <p14:cNvContentPartPr/>
              <p14:nvPr/>
            </p14:nvContentPartPr>
            <p14:xfrm>
              <a:off x="7747186" y="6063257"/>
              <a:ext cx="17850" cy="53578"/>
            </p14:xfrm>
          </p:contentPart>
        </mc:Choice>
        <mc:Fallback xmlns="">
          <p:pic>
            <p:nvPicPr>
              <p:cNvPr id="342" name="墨迹 341"/>
            </p:nvPicPr>
            <p:blipFill>
              <a:blip/>
            </p:blipFill>
            <p:spPr>
              <a:xfrm>
                <a:off x="7747186" y="6063257"/>
                <a:ext cx="17850" cy="53578"/>
              </a:xfrm>
              <a:prstGeom prst="rect"/>
            </p:spPr>
          </p:pic>
        </mc:Fallback>
      </mc:AlternateContent>
      <mc:AlternateContent xmlns:mc="http://schemas.openxmlformats.org/markup-compatibility/2006" xmlns:p14="http://schemas.microsoft.com/office/powerpoint/2010/main">
        <mc:Choice Requires="p14">
          <p:contentPart p14:bwMode="auto" r:id="rId203">
            <p14:nvContentPartPr>
              <p14:cNvPr id="343" name="墨迹 342"/>
              <p14:cNvContentPartPr/>
              <p14:nvPr/>
            </p14:nvContentPartPr>
            <p14:xfrm>
              <a:off x="7773962" y="6143625"/>
              <a:ext cx="69171" cy="102691"/>
            </p14:xfrm>
          </p:contentPart>
        </mc:Choice>
        <mc:Fallback xmlns="">
          <p:pic>
            <p:nvPicPr>
              <p:cNvPr id="343" name="墨迹 342"/>
            </p:nvPicPr>
            <p:blipFill>
              <a:blip/>
            </p:blipFill>
            <p:spPr>
              <a:xfrm>
                <a:off x="7773962" y="6143625"/>
                <a:ext cx="69171" cy="102691"/>
              </a:xfrm>
              <a:prstGeom prst="rect"/>
            </p:spPr>
          </p:pic>
        </mc:Fallback>
      </mc:AlternateContent>
      <mc:AlternateContent xmlns:mc="http://schemas.openxmlformats.org/markup-compatibility/2006" xmlns:p14="http://schemas.microsoft.com/office/powerpoint/2010/main">
        <mc:Choice Requires="p14">
          <p:contentPart p14:bwMode="auto" r:id="rId204">
            <p14:nvContentPartPr>
              <p14:cNvPr id="344" name="墨迹 343"/>
              <p14:cNvContentPartPr/>
              <p14:nvPr/>
            </p14:nvContentPartPr>
            <p14:xfrm>
              <a:off x="7765036" y="6130230"/>
              <a:ext cx="191895" cy="236637"/>
            </p14:xfrm>
          </p:contentPart>
        </mc:Choice>
        <mc:Fallback xmlns="">
          <p:pic>
            <p:nvPicPr>
              <p:cNvPr id="344" name="墨迹 343"/>
            </p:nvPicPr>
            <p:blipFill>
              <a:blip/>
            </p:blipFill>
            <p:spPr>
              <a:xfrm>
                <a:off x="7765036" y="6130230"/>
                <a:ext cx="191895" cy="236637"/>
              </a:xfrm>
              <a:prstGeom prst="rect"/>
            </p:spPr>
          </p:pic>
        </mc:Fallback>
      </mc:AlternateContent>
      <mc:AlternateContent xmlns:mc="http://schemas.openxmlformats.org/markup-compatibility/2006" xmlns:p14="http://schemas.microsoft.com/office/powerpoint/2010/main">
        <mc:Choice Requires="p14">
          <p:contentPart p14:bwMode="auto" r:id="rId205">
            <p14:nvContentPartPr>
              <p14:cNvPr id="345" name="墨迹 344"/>
              <p14:cNvContentPartPr/>
              <p14:nvPr/>
            </p14:nvContentPartPr>
            <p14:xfrm>
              <a:off x="8095273" y="6125765"/>
              <a:ext cx="171813" cy="102692"/>
            </p14:xfrm>
          </p:contentPart>
        </mc:Choice>
        <mc:Fallback xmlns="">
          <p:pic>
            <p:nvPicPr>
              <p:cNvPr id="345" name="墨迹 344"/>
            </p:nvPicPr>
            <p:blipFill>
              <a:blip/>
            </p:blipFill>
            <p:spPr>
              <a:xfrm>
                <a:off x="8095273" y="6125765"/>
                <a:ext cx="171813" cy="102692"/>
              </a:xfrm>
              <a:prstGeom prst="rect"/>
            </p:spPr>
          </p:pic>
        </mc:Fallback>
      </mc:AlternateContent>
      <mc:AlternateContent xmlns:mc="http://schemas.openxmlformats.org/markup-compatibility/2006" xmlns:p14="http://schemas.microsoft.com/office/powerpoint/2010/main">
        <mc:Choice Requires="p14">
          <p:contentPart p14:bwMode="auto" r:id="rId206">
            <p14:nvContentPartPr>
              <p14:cNvPr id="346" name="墨迹 345"/>
              <p14:cNvContentPartPr/>
              <p14:nvPr/>
            </p14:nvContentPartPr>
            <p14:xfrm>
              <a:off x="8291630" y="6139160"/>
              <a:ext cx="71403" cy="89297"/>
            </p14:xfrm>
          </p:contentPart>
        </mc:Choice>
        <mc:Fallback xmlns="">
          <p:pic>
            <p:nvPicPr>
              <p:cNvPr id="346" name="墨迹 345"/>
            </p:nvPicPr>
            <p:blipFill>
              <a:blip/>
            </p:blipFill>
            <p:spPr>
              <a:xfrm>
                <a:off x="8291630" y="6139160"/>
                <a:ext cx="71403" cy="89297"/>
              </a:xfrm>
              <a:prstGeom prst="rect"/>
            </p:spPr>
          </p:pic>
        </mc:Fallback>
      </mc:AlternateContent>
      <mc:AlternateContent xmlns:mc="http://schemas.openxmlformats.org/markup-compatibility/2006" xmlns:p14="http://schemas.microsoft.com/office/powerpoint/2010/main">
        <mc:Choice Requires="p14">
          <p:contentPart p14:bwMode="auto" r:id="rId207">
            <p14:nvContentPartPr>
              <p14:cNvPr id="350" name="墨迹 349"/>
              <p14:cNvContentPartPr/>
              <p14:nvPr/>
            </p14:nvContentPartPr>
            <p14:xfrm>
              <a:off x="7501739" y="5648027"/>
              <a:ext cx="185200" cy="129480"/>
            </p14:xfrm>
          </p:contentPart>
        </mc:Choice>
        <mc:Fallback xmlns="">
          <p:pic>
            <p:nvPicPr>
              <p:cNvPr id="350" name="墨迹 349"/>
            </p:nvPicPr>
            <p:blipFill>
              <a:blip/>
            </p:blipFill>
            <p:spPr>
              <a:xfrm>
                <a:off x="7501739" y="5648027"/>
                <a:ext cx="185200" cy="129480"/>
              </a:xfrm>
              <a:prstGeom prst="rect"/>
            </p:spPr>
          </p:pic>
        </mc:Fallback>
      </mc:AlternateContent>
      <mc:AlternateContent xmlns:mc="http://schemas.openxmlformats.org/markup-compatibility/2006" xmlns:p14="http://schemas.microsoft.com/office/powerpoint/2010/main">
        <mc:Choice Requires="p14">
          <p:contentPart p14:bwMode="auto" r:id="rId208">
            <p14:nvContentPartPr>
              <p14:cNvPr id="351" name="墨迹 350"/>
              <p14:cNvContentPartPr/>
              <p14:nvPr/>
            </p14:nvContentPartPr>
            <p14:xfrm>
              <a:off x="7702559" y="5656957"/>
              <a:ext cx="102641" cy="93761"/>
            </p14:xfrm>
          </p:contentPart>
        </mc:Choice>
        <mc:Fallback xmlns="">
          <p:pic>
            <p:nvPicPr>
              <p:cNvPr id="351" name="墨迹 350"/>
            </p:nvPicPr>
            <p:blipFill>
              <a:blip/>
            </p:blipFill>
            <p:spPr>
              <a:xfrm>
                <a:off x="7702559" y="5656957"/>
                <a:ext cx="102641" cy="93761"/>
              </a:xfrm>
              <a:prstGeom prst="rect"/>
            </p:spPr>
          </p:pic>
        </mc:Fallback>
      </mc:AlternateContent>
      <mc:AlternateContent xmlns:mc="http://schemas.openxmlformats.org/markup-compatibility/2006" xmlns:p14="http://schemas.microsoft.com/office/powerpoint/2010/main">
        <mc:Choice Requires="p14">
          <p:contentPart p14:bwMode="auto" r:id="rId209">
            <p14:nvContentPartPr>
              <p14:cNvPr id="352" name="墨迹 351"/>
              <p14:cNvContentPartPr/>
              <p14:nvPr/>
            </p14:nvContentPartPr>
            <p14:xfrm>
              <a:off x="7800738" y="5648027"/>
              <a:ext cx="118260" cy="8930"/>
            </p14:xfrm>
          </p:contentPart>
        </mc:Choice>
        <mc:Fallback xmlns="">
          <p:pic>
            <p:nvPicPr>
              <p:cNvPr id="352" name="墨迹 351"/>
            </p:nvPicPr>
            <p:blipFill>
              <a:blip/>
            </p:blipFill>
            <p:spPr>
              <a:xfrm>
                <a:off x="7800738" y="5648027"/>
                <a:ext cx="118260" cy="8930"/>
              </a:xfrm>
              <a:prstGeom prst="rect"/>
            </p:spPr>
          </p:pic>
        </mc:Fallback>
      </mc:AlternateContent>
      <mc:AlternateContent xmlns:mc="http://schemas.openxmlformats.org/markup-compatibility/2006" xmlns:p14="http://schemas.microsoft.com/office/powerpoint/2010/main">
        <mc:Choice Requires="p14">
          <p:contentPart p14:bwMode="auto" r:id="rId210">
            <p14:nvContentPartPr>
              <p14:cNvPr id="353" name="墨迹 352"/>
              <p14:cNvContentPartPr/>
              <p14:nvPr/>
            </p14:nvContentPartPr>
            <p14:xfrm>
              <a:off x="7854290" y="5612308"/>
              <a:ext cx="8925" cy="129481"/>
            </p14:xfrm>
          </p:contentPart>
        </mc:Choice>
        <mc:Fallback xmlns="">
          <p:pic>
            <p:nvPicPr>
              <p:cNvPr id="353" name="墨迹 352"/>
            </p:nvPicPr>
            <p:blipFill>
              <a:blip/>
            </p:blipFill>
            <p:spPr>
              <a:xfrm>
                <a:off x="7854290" y="5612308"/>
                <a:ext cx="8925" cy="129481"/>
              </a:xfrm>
              <a:prstGeom prst="rect"/>
            </p:spPr>
          </p:pic>
        </mc:Fallback>
      </mc:AlternateContent>
      <mc:AlternateContent xmlns:mc="http://schemas.openxmlformats.org/markup-compatibility/2006" xmlns:p14="http://schemas.microsoft.com/office/powerpoint/2010/main">
        <mc:Choice Requires="p14">
          <p:contentPart p14:bwMode="auto" r:id="rId211">
            <p14:nvContentPartPr>
              <p14:cNvPr id="354" name="墨迹 353"/>
              <p14:cNvContentPartPr/>
              <p14:nvPr/>
            </p14:nvContentPartPr>
            <p14:xfrm>
              <a:off x="7907841" y="5661421"/>
              <a:ext cx="91485" cy="98227"/>
            </p14:xfrm>
          </p:contentPart>
        </mc:Choice>
        <mc:Fallback xmlns="">
          <p:pic>
            <p:nvPicPr>
              <p:cNvPr id="354" name="墨迹 353"/>
            </p:nvPicPr>
            <p:blipFill>
              <a:blip/>
            </p:blipFill>
            <p:spPr>
              <a:xfrm>
                <a:off x="7907841" y="5661421"/>
                <a:ext cx="91485" cy="98227"/>
              </a:xfrm>
              <a:prstGeom prst="rect"/>
            </p:spPr>
          </p:pic>
        </mc:Fallback>
      </mc:AlternateContent>
      <mc:AlternateContent xmlns:mc="http://schemas.openxmlformats.org/markup-compatibility/2006" xmlns:p14="http://schemas.microsoft.com/office/powerpoint/2010/main">
        <mc:Choice Requires="p14">
          <p:contentPart p14:bwMode="auto" r:id="rId212">
            <p14:nvContentPartPr>
              <p14:cNvPr id="355" name="墨迹 354"/>
              <p14:cNvContentPartPr/>
              <p14:nvPr/>
            </p14:nvContentPartPr>
            <p14:xfrm>
              <a:off x="8006020" y="5567660"/>
              <a:ext cx="118261" cy="187523"/>
            </p14:xfrm>
          </p:contentPart>
        </mc:Choice>
        <mc:Fallback xmlns="">
          <p:pic>
            <p:nvPicPr>
              <p:cNvPr id="355" name="墨迹 354"/>
            </p:nvPicPr>
            <p:blipFill>
              <a:blip/>
            </p:blipFill>
            <p:spPr>
              <a:xfrm>
                <a:off x="8006020" y="5567660"/>
                <a:ext cx="118261" cy="187523"/>
              </a:xfrm>
              <a:prstGeom prst="rect"/>
            </p:spPr>
          </p:pic>
        </mc:Fallback>
      </mc:AlternateContent>
      <mc:AlternateContent xmlns:mc="http://schemas.openxmlformats.org/markup-compatibility/2006" xmlns:p14="http://schemas.microsoft.com/office/powerpoint/2010/main">
        <mc:Choice Requires="p14">
          <p:contentPart p14:bwMode="auto" r:id="rId213">
            <p14:nvContentPartPr>
              <p14:cNvPr id="356" name="墨迹 355"/>
              <p14:cNvContentPartPr/>
              <p14:nvPr/>
            </p14:nvContentPartPr>
            <p14:xfrm>
              <a:off x="8148826" y="5665886"/>
              <a:ext cx="17850" cy="84832"/>
            </p14:xfrm>
          </p:contentPart>
        </mc:Choice>
        <mc:Fallback xmlns="">
          <p:pic>
            <p:nvPicPr>
              <p:cNvPr id="356" name="墨迹 355"/>
            </p:nvPicPr>
            <p:blipFill>
              <a:blip/>
            </p:blipFill>
            <p:spPr>
              <a:xfrm>
                <a:off x="8148826" y="5665886"/>
                <a:ext cx="17850" cy="84832"/>
              </a:xfrm>
              <a:prstGeom prst="rect"/>
            </p:spPr>
          </p:pic>
        </mc:Fallback>
      </mc:AlternateContent>
      <mc:AlternateContent xmlns:mc="http://schemas.openxmlformats.org/markup-compatibility/2006" xmlns:p14="http://schemas.microsoft.com/office/powerpoint/2010/main">
        <mc:Choice Requires="p14">
          <p:contentPart p14:bwMode="auto" r:id="rId214">
            <p14:nvContentPartPr>
              <p14:cNvPr id="357" name="墨迹 356"/>
              <p14:cNvContentPartPr/>
              <p14:nvPr/>
            </p14:nvContentPartPr>
            <p14:xfrm>
              <a:off x="8162213" y="5572125"/>
              <a:ext cx="8926" cy="37951"/>
            </p14:xfrm>
          </p:contentPart>
        </mc:Choice>
        <mc:Fallback xmlns="">
          <p:pic>
            <p:nvPicPr>
              <p:cNvPr id="357" name="墨迹 356"/>
            </p:nvPicPr>
            <p:blipFill>
              <a:blip/>
            </p:blipFill>
            <p:spPr>
              <a:xfrm>
                <a:off x="8162213" y="5572125"/>
                <a:ext cx="8926" cy="37951"/>
              </a:xfrm>
              <a:prstGeom prst="rect"/>
            </p:spPr>
          </p:pic>
        </mc:Fallback>
      </mc:AlternateContent>
      <mc:AlternateContent xmlns:mc="http://schemas.openxmlformats.org/markup-compatibility/2006" xmlns:p14="http://schemas.microsoft.com/office/powerpoint/2010/main">
        <mc:Choice Requires="p14">
          <p:contentPart p14:bwMode="auto" r:id="rId215">
            <p14:nvContentPartPr>
              <p14:cNvPr id="358" name="墨迹 357"/>
              <p14:cNvContentPartPr/>
              <p14:nvPr/>
            </p14:nvContentPartPr>
            <p14:xfrm>
              <a:off x="8211302" y="5656957"/>
              <a:ext cx="91485" cy="93761"/>
            </p14:xfrm>
          </p:contentPart>
        </mc:Choice>
        <mc:Fallback xmlns="">
          <p:pic>
            <p:nvPicPr>
              <p:cNvPr id="358" name="墨迹 357"/>
            </p:nvPicPr>
            <p:blipFill>
              <a:blip/>
            </p:blipFill>
            <p:spPr>
              <a:xfrm>
                <a:off x="8211302" y="5656957"/>
                <a:ext cx="91485" cy="93761"/>
              </a:xfrm>
              <a:prstGeom prst="rect"/>
            </p:spPr>
          </p:pic>
        </mc:Fallback>
      </mc:AlternateContent>
      <mc:AlternateContent xmlns:mc="http://schemas.openxmlformats.org/markup-compatibility/2006" xmlns:p14="http://schemas.microsoft.com/office/powerpoint/2010/main">
        <mc:Choice Requires="p14">
          <p:contentPart p14:bwMode="auto" r:id="rId216">
            <p14:nvContentPartPr>
              <p14:cNvPr id="359" name="墨迹 358"/>
              <p14:cNvContentPartPr/>
              <p14:nvPr/>
            </p14:nvContentPartPr>
            <p14:xfrm>
              <a:off x="8217996" y="5643562"/>
              <a:ext cx="176276" cy="285750"/>
            </p14:xfrm>
          </p:contentPart>
        </mc:Choice>
        <mc:Fallback xmlns="">
          <p:pic>
            <p:nvPicPr>
              <p:cNvPr id="359" name="墨迹 358"/>
            </p:nvPicPr>
            <p:blipFill>
              <a:blip/>
            </p:blipFill>
            <p:spPr>
              <a:xfrm>
                <a:off x="8217996" y="5643562"/>
                <a:ext cx="176276" cy="285750"/>
              </a:xfrm>
              <a:prstGeom prst="rect"/>
            </p:spPr>
          </p:pic>
        </mc:Fallback>
      </mc:AlternateContent>
      <mc:AlternateContent xmlns:mc="http://schemas.openxmlformats.org/markup-compatibility/2006" xmlns:p14="http://schemas.microsoft.com/office/powerpoint/2010/main">
        <mc:Choice Requires="p14">
          <p:contentPart p14:bwMode="auto" r:id="rId217">
            <p14:nvContentPartPr>
              <p14:cNvPr id="376" name="墨迹 375"/>
              <p14:cNvContentPartPr/>
              <p14:nvPr/>
            </p14:nvContentPartPr>
            <p14:xfrm>
              <a:off x="8389809" y="6000750"/>
              <a:ext cx="120492" cy="236636"/>
            </p14:xfrm>
          </p:contentPart>
        </mc:Choice>
        <mc:Fallback xmlns="">
          <p:pic>
            <p:nvPicPr>
              <p:cNvPr id="376" name="墨迹 375"/>
            </p:nvPicPr>
            <p:blipFill>
              <a:blip/>
            </p:blipFill>
            <p:spPr>
              <a:xfrm>
                <a:off x="8389809" y="6000750"/>
                <a:ext cx="120492" cy="236636"/>
              </a:xfrm>
              <a:prstGeom prst="rect"/>
            </p:spPr>
          </p:pic>
        </mc:Fallback>
      </mc:AlternateContent>
      <mc:AlternateContent xmlns:mc="http://schemas.openxmlformats.org/markup-compatibility/2006" xmlns:p14="http://schemas.microsoft.com/office/powerpoint/2010/main">
        <mc:Choice Requires="p14">
          <p:contentPart p14:bwMode="auto" r:id="rId218">
            <p14:nvContentPartPr>
              <p14:cNvPr id="377" name="墨迹 376"/>
              <p14:cNvContentPartPr/>
              <p14:nvPr/>
            </p14:nvContentPartPr>
            <p14:xfrm>
              <a:off x="8528152" y="6112371"/>
              <a:ext cx="91484" cy="116086"/>
            </p14:xfrm>
          </p:contentPart>
        </mc:Choice>
        <mc:Fallback xmlns="">
          <p:pic>
            <p:nvPicPr>
              <p:cNvPr id="377" name="墨迹 376"/>
            </p:nvPicPr>
            <p:blipFill>
              <a:blip/>
            </p:blipFill>
            <p:spPr>
              <a:xfrm>
                <a:off x="8528152" y="6112371"/>
                <a:ext cx="91484" cy="116086"/>
              </a:xfrm>
              <a:prstGeom prst="rect"/>
            </p:spPr>
          </p:pic>
        </mc:Fallback>
      </mc:AlternateContent>
      <mc:AlternateContent xmlns:mc="http://schemas.openxmlformats.org/markup-compatibility/2006" xmlns:p14="http://schemas.microsoft.com/office/powerpoint/2010/main">
        <mc:Choice Requires="p14">
          <p:contentPart p14:bwMode="auto" r:id="rId219">
            <p14:nvContentPartPr>
              <p14:cNvPr id="378" name="墨迹 377"/>
              <p14:cNvContentPartPr/>
              <p14:nvPr/>
            </p14:nvContentPartPr>
            <p14:xfrm>
              <a:off x="8644181" y="6023074"/>
              <a:ext cx="44627" cy="209847"/>
            </p14:xfrm>
          </p:contentPart>
        </mc:Choice>
        <mc:Fallback xmlns="">
          <p:pic>
            <p:nvPicPr>
              <p:cNvPr id="378" name="墨迹 377"/>
            </p:nvPicPr>
            <p:blipFill>
              <a:blip/>
            </p:blipFill>
            <p:spPr>
              <a:xfrm>
                <a:off x="8644181" y="6023074"/>
                <a:ext cx="44627" cy="209847"/>
              </a:xfrm>
              <a:prstGeom prst="rect"/>
            </p:spPr>
          </p:pic>
        </mc:Fallback>
      </mc:AlternateContent>
      <mc:AlternateContent xmlns:mc="http://schemas.openxmlformats.org/markup-compatibility/2006" xmlns:p14="http://schemas.microsoft.com/office/powerpoint/2010/main">
        <mc:Choice Requires="p14">
          <p:contentPart p14:bwMode="auto" r:id="rId220">
            <p14:nvContentPartPr>
              <p14:cNvPr id="380" name="墨迹 379"/>
              <p14:cNvContentPartPr/>
              <p14:nvPr/>
            </p14:nvContentPartPr>
            <p14:xfrm>
              <a:off x="8675420" y="6116835"/>
              <a:ext cx="118260" cy="120551"/>
            </p14:xfrm>
          </p:contentPart>
        </mc:Choice>
        <mc:Fallback xmlns="">
          <p:pic>
            <p:nvPicPr>
              <p:cNvPr id="380" name="墨迹 379"/>
            </p:nvPicPr>
            <p:blipFill>
              <a:blip/>
            </p:blipFill>
            <p:spPr>
              <a:xfrm>
                <a:off x="8675420" y="6116835"/>
                <a:ext cx="118260" cy="120551"/>
              </a:xfrm>
              <a:prstGeom prst="rect"/>
            </p:spPr>
          </p:pic>
        </mc:Fallback>
      </mc:AlternateContent>
      <mc:AlternateContent xmlns:mc="http://schemas.openxmlformats.org/markup-compatibility/2006" xmlns:p14="http://schemas.microsoft.com/office/powerpoint/2010/main">
        <mc:Choice Requires="p14">
          <p:contentPart p14:bwMode="auto" r:id="rId221">
            <p14:nvContentPartPr>
              <p14:cNvPr id="381" name="墨迹 380"/>
              <p14:cNvContentPartPr/>
              <p14:nvPr/>
            </p14:nvContentPartPr>
            <p14:xfrm>
              <a:off x="8572779" y="5634632"/>
              <a:ext cx="171812" cy="116086"/>
            </p14:xfrm>
          </p:contentPart>
        </mc:Choice>
        <mc:Fallback xmlns="">
          <p:pic>
            <p:nvPicPr>
              <p:cNvPr id="381" name="墨迹 380"/>
            </p:nvPicPr>
            <p:blipFill>
              <a:blip/>
            </p:blipFill>
            <p:spPr>
              <a:xfrm>
                <a:off x="8572779" y="5634632"/>
                <a:ext cx="171812" cy="116086"/>
              </a:xfrm>
              <a:prstGeom prst="rect"/>
            </p:spPr>
          </p:pic>
        </mc:Fallback>
      </mc:AlternateContent>
      <mc:AlternateContent xmlns:mc="http://schemas.openxmlformats.org/markup-compatibility/2006" xmlns:p14="http://schemas.microsoft.com/office/powerpoint/2010/main">
        <mc:Choice Requires="p14">
          <p:contentPart p14:bwMode="auto" r:id="rId222">
            <p14:nvContentPartPr>
              <p14:cNvPr id="382" name="墨迹 381"/>
              <p14:cNvContentPartPr/>
              <p14:nvPr/>
            </p14:nvContentPartPr>
            <p14:xfrm>
              <a:off x="8778061" y="5639097"/>
              <a:ext cx="66940" cy="98227"/>
            </p14:xfrm>
          </p:contentPart>
        </mc:Choice>
        <mc:Fallback xmlns="">
          <p:pic>
            <p:nvPicPr>
              <p:cNvPr id="382" name="墨迹 381"/>
            </p:nvPicPr>
            <p:blipFill>
              <a:blip/>
            </p:blipFill>
            <p:spPr>
              <a:xfrm>
                <a:off x="8778061" y="5639097"/>
                <a:ext cx="66940" cy="98227"/>
              </a:xfrm>
              <a:prstGeom prst="rect"/>
            </p:spPr>
          </p:pic>
        </mc:Fallback>
      </mc:AlternateContent>
      <mc:AlternateContent xmlns:mc="http://schemas.openxmlformats.org/markup-compatibility/2006" xmlns:p14="http://schemas.microsoft.com/office/powerpoint/2010/main">
        <mc:Choice Requires="p14">
          <p:contentPart p14:bwMode="auto" r:id="rId223">
            <p14:nvContentPartPr>
              <p14:cNvPr id="383" name="墨迹 382"/>
              <p14:cNvContentPartPr/>
              <p14:nvPr/>
            </p14:nvContentPartPr>
            <p14:xfrm>
              <a:off x="8858389" y="5563195"/>
              <a:ext cx="116030" cy="183058"/>
            </p14:xfrm>
          </p:contentPart>
        </mc:Choice>
        <mc:Fallback xmlns="">
          <p:pic>
            <p:nvPicPr>
              <p:cNvPr id="383" name="墨迹 382"/>
            </p:nvPicPr>
            <p:blipFill>
              <a:blip/>
            </p:blipFill>
            <p:spPr>
              <a:xfrm>
                <a:off x="8858389" y="5563195"/>
                <a:ext cx="116030" cy="183058"/>
              </a:xfrm>
              <a:prstGeom prst="rect"/>
            </p:spPr>
          </p:pic>
        </mc:Fallback>
      </mc:AlternateContent>
      <mc:AlternateContent xmlns:mc="http://schemas.openxmlformats.org/markup-compatibility/2006" xmlns:p14="http://schemas.microsoft.com/office/powerpoint/2010/main">
        <mc:Choice Requires="p14">
          <p:contentPart p14:bwMode="auto" r:id="rId224">
            <p14:nvContentPartPr>
              <p14:cNvPr id="384" name="墨迹 383"/>
              <p14:cNvContentPartPr/>
              <p14:nvPr/>
            </p14:nvContentPartPr>
            <p14:xfrm>
              <a:off x="8983344" y="5643562"/>
              <a:ext cx="118261" cy="102691"/>
            </p14:xfrm>
          </p:contentPart>
        </mc:Choice>
        <mc:Fallback xmlns="">
          <p:pic>
            <p:nvPicPr>
              <p:cNvPr id="384" name="墨迹 383"/>
            </p:nvPicPr>
            <p:blipFill>
              <a:blip/>
            </p:blipFill>
            <p:spPr>
              <a:xfrm>
                <a:off x="8983344" y="5643562"/>
                <a:ext cx="118261" cy="102691"/>
              </a:xfrm>
              <a:prstGeom prst="rect"/>
            </p:spPr>
          </p:pic>
        </mc:Fallback>
      </mc:AlternateContent>
      <mc:AlternateContent xmlns:mc="http://schemas.openxmlformats.org/markup-compatibility/2006" xmlns:p14="http://schemas.microsoft.com/office/powerpoint/2010/main">
        <mc:Choice Requires="p14">
          <p:contentPart p14:bwMode="auto" r:id="rId225">
            <p14:nvContentPartPr>
              <p14:cNvPr id="385" name="墨迹 384"/>
              <p14:cNvContentPartPr/>
              <p14:nvPr/>
            </p14:nvContentPartPr>
            <p14:xfrm>
              <a:off x="9117223" y="5563195"/>
              <a:ext cx="31239" cy="174129"/>
            </p14:xfrm>
          </p:contentPart>
        </mc:Choice>
        <mc:Fallback xmlns="">
          <p:pic>
            <p:nvPicPr>
              <p:cNvPr id="385" name="墨迹 384"/>
            </p:nvPicPr>
            <p:blipFill>
              <a:blip/>
            </p:blipFill>
            <p:spPr>
              <a:xfrm>
                <a:off x="9117223" y="5563195"/>
                <a:ext cx="31239" cy="174129"/>
              </a:xfrm>
              <a:prstGeom prst="rect"/>
            </p:spPr>
          </p:pic>
        </mc:Fallback>
      </mc:AlternateContent>
      <mc:AlternateContent xmlns:mc="http://schemas.openxmlformats.org/markup-compatibility/2006" xmlns:p14="http://schemas.microsoft.com/office/powerpoint/2010/main">
        <mc:Choice Requires="p14">
          <p:contentPart p14:bwMode="auto" r:id="rId226">
            <p14:nvContentPartPr>
              <p14:cNvPr id="386" name="墨迹 385"/>
              <p14:cNvContentPartPr/>
              <p14:nvPr/>
            </p14:nvContentPartPr>
            <p14:xfrm>
              <a:off x="9157387" y="5630167"/>
              <a:ext cx="84791" cy="111622"/>
            </p14:xfrm>
          </p:contentPart>
        </mc:Choice>
        <mc:Fallback xmlns="">
          <p:pic>
            <p:nvPicPr>
              <p:cNvPr id="386" name="墨迹 385"/>
            </p:nvPicPr>
            <p:blipFill>
              <a:blip/>
            </p:blipFill>
            <p:spPr>
              <a:xfrm>
                <a:off x="9157387" y="5630167"/>
                <a:ext cx="84791" cy="111622"/>
              </a:xfrm>
              <a:prstGeom prst="rect"/>
            </p:spPr>
          </p:pic>
        </mc:Fallback>
      </mc:AlternateContent>
      <mc:AlternateContent xmlns:mc="http://schemas.openxmlformats.org/markup-compatibility/2006" xmlns:p14="http://schemas.microsoft.com/office/powerpoint/2010/main">
        <mc:Choice Requires="p14">
          <p:contentPart p14:bwMode="auto" r:id="rId227">
            <p14:nvContentPartPr>
              <p14:cNvPr id="387" name="墨迹 386"/>
              <p14:cNvContentPartPr/>
              <p14:nvPr/>
            </p14:nvContentPartPr>
            <p14:xfrm>
              <a:off x="9331431" y="5750718"/>
              <a:ext cx="360" cy="11162"/>
            </p14:xfrm>
          </p:contentPart>
        </mc:Choice>
        <mc:Fallback xmlns="">
          <p:pic>
            <p:nvPicPr>
              <p:cNvPr id="387" name="墨迹 386"/>
            </p:nvPicPr>
            <p:blipFill>
              <a:blip/>
            </p:blipFill>
            <p:spPr>
              <a:xfrm>
                <a:off x="9331431" y="5750718"/>
                <a:ext cx="360" cy="11162"/>
              </a:xfrm>
              <a:prstGeom prst="rect"/>
            </p:spPr>
          </p:pic>
        </mc:Fallback>
      </mc:AlternateContent>
      <mc:AlternateContent xmlns:mc="http://schemas.openxmlformats.org/markup-compatibility/2006" xmlns:p14="http://schemas.microsoft.com/office/powerpoint/2010/main">
        <mc:Choice Requires="p14">
          <p:contentPart p14:bwMode="auto" r:id="rId228">
            <p14:nvContentPartPr>
              <p14:cNvPr id="388" name="墨迹 387"/>
              <p14:cNvContentPartPr/>
              <p14:nvPr/>
            </p14:nvContentPartPr>
            <p14:xfrm>
              <a:off x="8836075" y="6237386"/>
              <a:ext cx="24545" cy="13395"/>
            </p14:xfrm>
          </p:contentPart>
        </mc:Choice>
        <mc:Fallback xmlns="">
          <p:pic>
            <p:nvPicPr>
              <p:cNvPr id="388" name="墨迹 387"/>
            </p:nvPicPr>
            <p:blipFill>
              <a:blip/>
            </p:blipFill>
            <p:spPr>
              <a:xfrm>
                <a:off x="8836075" y="6237386"/>
                <a:ext cx="24545" cy="1339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4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4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5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6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9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9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9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9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9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9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9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9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9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0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0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0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0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0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0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0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0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0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1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1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1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1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1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1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1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1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6"/>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07"/>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0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1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12"/>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1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18"/>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20"/>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2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2"/>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3"/>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2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5"/>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226"/>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227"/>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228"/>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229"/>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230"/>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31"/>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32"/>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3"/>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4"/>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3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236"/>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23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238"/>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239"/>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240"/>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241"/>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42"/>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243"/>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244"/>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45"/>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46"/>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247"/>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248"/>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249"/>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250"/>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251"/>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252"/>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253"/>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254"/>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255"/>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nodeType="clickEffect">
                                  <p:stCondLst>
                                    <p:cond delay="0"/>
                                  </p:stCondLst>
                                  <p:childTnLst>
                                    <p:set>
                                      <p:cBhvr>
                                        <p:cTn id="292" dur="1" fill="hold">
                                          <p:stCondLst>
                                            <p:cond delay="0"/>
                                          </p:stCondLst>
                                        </p:cTn>
                                        <p:tgtEl>
                                          <p:spTgt spid="263"/>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64"/>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265"/>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266"/>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267"/>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268"/>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269"/>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270"/>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271"/>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272"/>
                                        </p:tgtEl>
                                        <p:attrNameLst>
                                          <p:attrName>style.visibility</p:attrName>
                                        </p:attrNameLst>
                                      </p:cBhvr>
                                      <p:to>
                                        <p:strVal val="visible"/>
                                      </p:to>
                                    </p:set>
                                  </p:childTnLst>
                                </p:cTn>
                              </p:par>
                              <p:par>
                                <p:cTn id="311" presetID="1" presetClass="entr" presetSubtype="0" fill="hold" nodeType="withEffect">
                                  <p:stCondLst>
                                    <p:cond delay="0"/>
                                  </p:stCondLst>
                                  <p:childTnLst>
                                    <p:set>
                                      <p:cBhvr>
                                        <p:cTn id="312" dur="1" fill="hold">
                                          <p:stCondLst>
                                            <p:cond delay="0"/>
                                          </p:stCondLst>
                                        </p:cTn>
                                        <p:tgtEl>
                                          <p:spTgt spid="273"/>
                                        </p:tgtEl>
                                        <p:attrNameLst>
                                          <p:attrName>style.visibility</p:attrName>
                                        </p:attrNameLst>
                                      </p:cBhvr>
                                      <p:to>
                                        <p:strVal val="visible"/>
                                      </p:to>
                                    </p:set>
                                  </p:childTnLst>
                                </p:cTn>
                              </p:par>
                              <p:par>
                                <p:cTn id="313" presetID="1" presetClass="entr" presetSubtype="0" fill="hold" nodeType="withEffect">
                                  <p:stCondLst>
                                    <p:cond delay="0"/>
                                  </p:stCondLst>
                                  <p:childTnLst>
                                    <p:set>
                                      <p:cBhvr>
                                        <p:cTn id="314" dur="1" fill="hold">
                                          <p:stCondLst>
                                            <p:cond delay="0"/>
                                          </p:stCondLst>
                                        </p:cTn>
                                        <p:tgtEl>
                                          <p:spTgt spid="274"/>
                                        </p:tgtEl>
                                        <p:attrNameLst>
                                          <p:attrName>style.visibility</p:attrName>
                                        </p:attrNameLst>
                                      </p:cBhvr>
                                      <p:to>
                                        <p:strVal val="visible"/>
                                      </p:to>
                                    </p:set>
                                  </p:childTnLst>
                                </p:cTn>
                              </p:par>
                              <p:par>
                                <p:cTn id="315" presetID="1" presetClass="entr" presetSubtype="0" fill="hold" nodeType="withEffect">
                                  <p:stCondLst>
                                    <p:cond delay="0"/>
                                  </p:stCondLst>
                                  <p:childTnLst>
                                    <p:set>
                                      <p:cBhvr>
                                        <p:cTn id="316" dur="1" fill="hold">
                                          <p:stCondLst>
                                            <p:cond delay="0"/>
                                          </p:stCondLst>
                                        </p:cTn>
                                        <p:tgtEl>
                                          <p:spTgt spid="275"/>
                                        </p:tgtEl>
                                        <p:attrNameLst>
                                          <p:attrName>style.visibility</p:attrName>
                                        </p:attrNameLst>
                                      </p:cBhvr>
                                      <p:to>
                                        <p:strVal val="visible"/>
                                      </p:to>
                                    </p:set>
                                  </p:childTnLst>
                                </p:cTn>
                              </p:par>
                              <p:par>
                                <p:cTn id="317" presetID="1" presetClass="entr" presetSubtype="0" fill="hold" nodeType="withEffect">
                                  <p:stCondLst>
                                    <p:cond delay="0"/>
                                  </p:stCondLst>
                                  <p:childTnLst>
                                    <p:set>
                                      <p:cBhvr>
                                        <p:cTn id="318" dur="1" fill="hold">
                                          <p:stCondLst>
                                            <p:cond delay="0"/>
                                          </p:stCondLst>
                                        </p:cTn>
                                        <p:tgtEl>
                                          <p:spTgt spid="276"/>
                                        </p:tgtEl>
                                        <p:attrNameLst>
                                          <p:attrName>style.visibility</p:attrName>
                                        </p:attrNameLst>
                                      </p:cBhvr>
                                      <p:to>
                                        <p:strVal val="visible"/>
                                      </p:to>
                                    </p:set>
                                  </p:childTnLst>
                                </p:cTn>
                              </p:par>
                              <p:par>
                                <p:cTn id="319" presetID="1" presetClass="entr" presetSubtype="0" fill="hold" nodeType="withEffect">
                                  <p:stCondLst>
                                    <p:cond delay="0"/>
                                  </p:stCondLst>
                                  <p:childTnLst>
                                    <p:set>
                                      <p:cBhvr>
                                        <p:cTn id="320" dur="1" fill="hold">
                                          <p:stCondLst>
                                            <p:cond delay="0"/>
                                          </p:stCondLst>
                                        </p:cTn>
                                        <p:tgtEl>
                                          <p:spTgt spid="277"/>
                                        </p:tgtEl>
                                        <p:attrNameLst>
                                          <p:attrName>style.visibility</p:attrName>
                                        </p:attrNameLst>
                                      </p:cBhvr>
                                      <p:to>
                                        <p:strVal val="visible"/>
                                      </p:to>
                                    </p:set>
                                  </p:childTnLst>
                                </p:cTn>
                              </p:par>
                              <p:par>
                                <p:cTn id="321" presetID="1" presetClass="entr" presetSubtype="0" fill="hold" nodeType="withEffect">
                                  <p:stCondLst>
                                    <p:cond delay="0"/>
                                  </p:stCondLst>
                                  <p:childTnLst>
                                    <p:set>
                                      <p:cBhvr>
                                        <p:cTn id="322" dur="1" fill="hold">
                                          <p:stCondLst>
                                            <p:cond delay="0"/>
                                          </p:stCondLst>
                                        </p:cTn>
                                        <p:tgtEl>
                                          <p:spTgt spid="278"/>
                                        </p:tgtEl>
                                        <p:attrNameLst>
                                          <p:attrName>style.visibility</p:attrName>
                                        </p:attrNameLst>
                                      </p:cBhvr>
                                      <p:to>
                                        <p:strVal val="visible"/>
                                      </p:to>
                                    </p:set>
                                  </p:childTnLst>
                                </p:cTn>
                              </p:par>
                              <p:par>
                                <p:cTn id="323" presetID="1" presetClass="entr" presetSubtype="0" fill="hold" nodeType="withEffect">
                                  <p:stCondLst>
                                    <p:cond delay="0"/>
                                  </p:stCondLst>
                                  <p:childTnLst>
                                    <p:set>
                                      <p:cBhvr>
                                        <p:cTn id="324" dur="1" fill="hold">
                                          <p:stCondLst>
                                            <p:cond delay="0"/>
                                          </p:stCondLst>
                                        </p:cTn>
                                        <p:tgtEl>
                                          <p:spTgt spid="279"/>
                                        </p:tgtEl>
                                        <p:attrNameLst>
                                          <p:attrName>style.visibility</p:attrName>
                                        </p:attrNameLst>
                                      </p:cBhvr>
                                      <p:to>
                                        <p:strVal val="visible"/>
                                      </p:to>
                                    </p:set>
                                  </p:childTnLst>
                                </p:cTn>
                              </p:par>
                              <p:par>
                                <p:cTn id="325" presetID="1" presetClass="entr" presetSubtype="0" fill="hold" nodeType="withEffect">
                                  <p:stCondLst>
                                    <p:cond delay="0"/>
                                  </p:stCondLst>
                                  <p:childTnLst>
                                    <p:set>
                                      <p:cBhvr>
                                        <p:cTn id="326" dur="1" fill="hold">
                                          <p:stCondLst>
                                            <p:cond delay="0"/>
                                          </p:stCondLst>
                                        </p:cTn>
                                        <p:tgtEl>
                                          <p:spTgt spid="282"/>
                                        </p:tgtEl>
                                        <p:attrNameLst>
                                          <p:attrName>style.visibility</p:attrName>
                                        </p:attrNameLst>
                                      </p:cBhvr>
                                      <p:to>
                                        <p:strVal val="visible"/>
                                      </p:to>
                                    </p:set>
                                  </p:childTnLst>
                                </p:cTn>
                              </p:par>
                              <p:par>
                                <p:cTn id="327" presetID="1" presetClass="entr" presetSubtype="0" fill="hold" nodeType="withEffect">
                                  <p:stCondLst>
                                    <p:cond delay="0"/>
                                  </p:stCondLst>
                                  <p:childTnLst>
                                    <p:set>
                                      <p:cBhvr>
                                        <p:cTn id="328" dur="1" fill="hold">
                                          <p:stCondLst>
                                            <p:cond delay="0"/>
                                          </p:stCondLst>
                                        </p:cTn>
                                        <p:tgtEl>
                                          <p:spTgt spid="283"/>
                                        </p:tgtEl>
                                        <p:attrNameLst>
                                          <p:attrName>style.visibility</p:attrName>
                                        </p:attrNameLst>
                                      </p:cBhvr>
                                      <p:to>
                                        <p:strVal val="visible"/>
                                      </p:to>
                                    </p:set>
                                  </p:childTnLst>
                                </p:cTn>
                              </p:par>
                              <p:par>
                                <p:cTn id="329" presetID="1" presetClass="entr" presetSubtype="0" fill="hold" nodeType="withEffect">
                                  <p:stCondLst>
                                    <p:cond delay="0"/>
                                  </p:stCondLst>
                                  <p:childTnLst>
                                    <p:set>
                                      <p:cBhvr>
                                        <p:cTn id="330" dur="1" fill="hold">
                                          <p:stCondLst>
                                            <p:cond delay="0"/>
                                          </p:stCondLst>
                                        </p:cTn>
                                        <p:tgtEl>
                                          <p:spTgt spid="284"/>
                                        </p:tgtEl>
                                        <p:attrNameLst>
                                          <p:attrName>style.visibility</p:attrName>
                                        </p:attrNameLst>
                                      </p:cBhvr>
                                      <p:to>
                                        <p:strVal val="visible"/>
                                      </p:to>
                                    </p:set>
                                  </p:childTnLst>
                                </p:cTn>
                              </p:par>
                              <p:par>
                                <p:cTn id="331" presetID="1" presetClass="entr" presetSubtype="0" fill="hold" nodeType="withEffect">
                                  <p:stCondLst>
                                    <p:cond delay="0"/>
                                  </p:stCondLst>
                                  <p:childTnLst>
                                    <p:set>
                                      <p:cBhvr>
                                        <p:cTn id="332" dur="1" fill="hold">
                                          <p:stCondLst>
                                            <p:cond delay="0"/>
                                          </p:stCondLst>
                                        </p:cTn>
                                        <p:tgtEl>
                                          <p:spTgt spid="285"/>
                                        </p:tgtEl>
                                        <p:attrNameLst>
                                          <p:attrName>style.visibility</p:attrName>
                                        </p:attrNameLst>
                                      </p:cBhvr>
                                      <p:to>
                                        <p:strVal val="visible"/>
                                      </p:to>
                                    </p:set>
                                  </p:childTnLst>
                                </p:cTn>
                              </p:par>
                              <p:par>
                                <p:cTn id="333" presetID="1" presetClass="entr" presetSubtype="0" fill="hold" nodeType="withEffect">
                                  <p:stCondLst>
                                    <p:cond delay="0"/>
                                  </p:stCondLst>
                                  <p:childTnLst>
                                    <p:set>
                                      <p:cBhvr>
                                        <p:cTn id="334" dur="1" fill="hold">
                                          <p:stCondLst>
                                            <p:cond delay="0"/>
                                          </p:stCondLst>
                                        </p:cTn>
                                        <p:tgtEl>
                                          <p:spTgt spid="286"/>
                                        </p:tgtEl>
                                        <p:attrNameLst>
                                          <p:attrName>style.visibility</p:attrName>
                                        </p:attrNameLst>
                                      </p:cBhvr>
                                      <p:to>
                                        <p:strVal val="visible"/>
                                      </p:to>
                                    </p:set>
                                  </p:childTnLst>
                                </p:cTn>
                              </p:par>
                              <p:par>
                                <p:cTn id="335" presetID="1" presetClass="entr" presetSubtype="0" fill="hold" nodeType="withEffect">
                                  <p:stCondLst>
                                    <p:cond delay="0"/>
                                  </p:stCondLst>
                                  <p:childTnLst>
                                    <p:set>
                                      <p:cBhvr>
                                        <p:cTn id="336" dur="1" fill="hold">
                                          <p:stCondLst>
                                            <p:cond delay="0"/>
                                          </p:stCondLst>
                                        </p:cTn>
                                        <p:tgtEl>
                                          <p:spTgt spid="287"/>
                                        </p:tgtEl>
                                        <p:attrNameLst>
                                          <p:attrName>style.visibility</p:attrName>
                                        </p:attrNameLst>
                                      </p:cBhvr>
                                      <p:to>
                                        <p:strVal val="visible"/>
                                      </p:to>
                                    </p:set>
                                  </p:childTnLst>
                                </p:cTn>
                              </p:par>
                              <p:par>
                                <p:cTn id="337" presetID="1" presetClass="entr" presetSubtype="0" fill="hold" nodeType="withEffect">
                                  <p:stCondLst>
                                    <p:cond delay="0"/>
                                  </p:stCondLst>
                                  <p:childTnLst>
                                    <p:set>
                                      <p:cBhvr>
                                        <p:cTn id="338" dur="1" fill="hold">
                                          <p:stCondLst>
                                            <p:cond delay="0"/>
                                          </p:stCondLst>
                                        </p:cTn>
                                        <p:tgtEl>
                                          <p:spTgt spid="288"/>
                                        </p:tgtEl>
                                        <p:attrNameLst>
                                          <p:attrName>style.visibility</p:attrName>
                                        </p:attrNameLst>
                                      </p:cBhvr>
                                      <p:to>
                                        <p:strVal val="visible"/>
                                      </p:to>
                                    </p:set>
                                  </p:childTnLst>
                                </p:cTn>
                              </p:par>
                              <p:par>
                                <p:cTn id="339" presetID="1" presetClass="entr" presetSubtype="0" fill="hold" nodeType="withEffect">
                                  <p:stCondLst>
                                    <p:cond delay="0"/>
                                  </p:stCondLst>
                                  <p:childTnLst>
                                    <p:set>
                                      <p:cBhvr>
                                        <p:cTn id="340" dur="1" fill="hold">
                                          <p:stCondLst>
                                            <p:cond delay="0"/>
                                          </p:stCondLst>
                                        </p:cTn>
                                        <p:tgtEl>
                                          <p:spTgt spid="289"/>
                                        </p:tgtEl>
                                        <p:attrNameLst>
                                          <p:attrName>style.visibility</p:attrName>
                                        </p:attrNameLst>
                                      </p:cBhvr>
                                      <p:to>
                                        <p:strVal val="visible"/>
                                      </p:to>
                                    </p:set>
                                  </p:childTnLst>
                                </p:cTn>
                              </p:par>
                              <p:par>
                                <p:cTn id="341" presetID="1" presetClass="entr" presetSubtype="0" fill="hold" nodeType="withEffect">
                                  <p:stCondLst>
                                    <p:cond delay="0"/>
                                  </p:stCondLst>
                                  <p:childTnLst>
                                    <p:set>
                                      <p:cBhvr>
                                        <p:cTn id="342" dur="1" fill="hold">
                                          <p:stCondLst>
                                            <p:cond delay="0"/>
                                          </p:stCondLst>
                                        </p:cTn>
                                        <p:tgtEl>
                                          <p:spTgt spid="290"/>
                                        </p:tgtEl>
                                        <p:attrNameLst>
                                          <p:attrName>style.visibility</p:attrName>
                                        </p:attrNameLst>
                                      </p:cBhvr>
                                      <p:to>
                                        <p:strVal val="visible"/>
                                      </p:to>
                                    </p:set>
                                  </p:childTnLst>
                                </p:cTn>
                              </p:par>
                              <p:par>
                                <p:cTn id="343" presetID="1" presetClass="entr" presetSubtype="0" fill="hold" nodeType="withEffect">
                                  <p:stCondLst>
                                    <p:cond delay="0"/>
                                  </p:stCondLst>
                                  <p:childTnLst>
                                    <p:set>
                                      <p:cBhvr>
                                        <p:cTn id="344" dur="1" fill="hold">
                                          <p:stCondLst>
                                            <p:cond delay="0"/>
                                          </p:stCondLst>
                                        </p:cTn>
                                        <p:tgtEl>
                                          <p:spTgt spid="291"/>
                                        </p:tgtEl>
                                        <p:attrNameLst>
                                          <p:attrName>style.visibility</p:attrName>
                                        </p:attrNameLst>
                                      </p:cBhvr>
                                      <p:to>
                                        <p:strVal val="visible"/>
                                      </p:to>
                                    </p:set>
                                  </p:childTnLst>
                                </p:cTn>
                              </p:par>
                              <p:par>
                                <p:cTn id="345" presetID="1" presetClass="entr" presetSubtype="0" fill="hold" nodeType="withEffect">
                                  <p:stCondLst>
                                    <p:cond delay="0"/>
                                  </p:stCondLst>
                                  <p:childTnLst>
                                    <p:set>
                                      <p:cBhvr>
                                        <p:cTn id="346" dur="1" fill="hold">
                                          <p:stCondLst>
                                            <p:cond delay="0"/>
                                          </p:stCondLst>
                                        </p:cTn>
                                        <p:tgtEl>
                                          <p:spTgt spid="292"/>
                                        </p:tgtEl>
                                        <p:attrNameLst>
                                          <p:attrName>style.visibility</p:attrName>
                                        </p:attrNameLst>
                                      </p:cBhvr>
                                      <p:to>
                                        <p:strVal val="visible"/>
                                      </p:to>
                                    </p:set>
                                  </p:childTnLst>
                                </p:cTn>
                              </p:par>
                              <p:par>
                                <p:cTn id="347" presetID="1" presetClass="entr" presetSubtype="0" fill="hold" nodeType="withEffect">
                                  <p:stCondLst>
                                    <p:cond delay="0"/>
                                  </p:stCondLst>
                                  <p:childTnLst>
                                    <p:set>
                                      <p:cBhvr>
                                        <p:cTn id="348" dur="1" fill="hold">
                                          <p:stCondLst>
                                            <p:cond delay="0"/>
                                          </p:stCondLst>
                                        </p:cTn>
                                        <p:tgtEl>
                                          <p:spTgt spid="308"/>
                                        </p:tgtEl>
                                        <p:attrNameLst>
                                          <p:attrName>style.visibility</p:attrName>
                                        </p:attrNameLst>
                                      </p:cBhvr>
                                      <p:to>
                                        <p:strVal val="visible"/>
                                      </p:to>
                                    </p:set>
                                  </p:childTnLst>
                                </p:cTn>
                              </p:par>
                              <p:par>
                                <p:cTn id="349" presetID="1" presetClass="entr" presetSubtype="0" fill="hold" nodeType="withEffect">
                                  <p:stCondLst>
                                    <p:cond delay="0"/>
                                  </p:stCondLst>
                                  <p:childTnLst>
                                    <p:set>
                                      <p:cBhvr>
                                        <p:cTn id="350" dur="1" fill="hold">
                                          <p:stCondLst>
                                            <p:cond delay="0"/>
                                          </p:stCondLst>
                                        </p:cTn>
                                        <p:tgtEl>
                                          <p:spTgt spid="309"/>
                                        </p:tgtEl>
                                        <p:attrNameLst>
                                          <p:attrName>style.visibility</p:attrName>
                                        </p:attrNameLst>
                                      </p:cBhvr>
                                      <p:to>
                                        <p:strVal val="visible"/>
                                      </p:to>
                                    </p:set>
                                  </p:childTnLst>
                                </p:cTn>
                              </p:par>
                              <p:par>
                                <p:cTn id="351" presetID="1" presetClass="entr" presetSubtype="0" fill="hold" nodeType="withEffect">
                                  <p:stCondLst>
                                    <p:cond delay="0"/>
                                  </p:stCondLst>
                                  <p:childTnLst>
                                    <p:set>
                                      <p:cBhvr>
                                        <p:cTn id="352" dur="1" fill="hold">
                                          <p:stCondLst>
                                            <p:cond delay="0"/>
                                          </p:stCondLst>
                                        </p:cTn>
                                        <p:tgtEl>
                                          <p:spTgt spid="310"/>
                                        </p:tgtEl>
                                        <p:attrNameLst>
                                          <p:attrName>style.visibility</p:attrName>
                                        </p:attrNameLst>
                                      </p:cBhvr>
                                      <p:to>
                                        <p:strVal val="visible"/>
                                      </p:to>
                                    </p:set>
                                  </p:childTnLst>
                                </p:cTn>
                              </p:par>
                              <p:par>
                                <p:cTn id="353" presetID="1" presetClass="entr" presetSubtype="0" fill="hold" nodeType="withEffect">
                                  <p:stCondLst>
                                    <p:cond delay="0"/>
                                  </p:stCondLst>
                                  <p:childTnLst>
                                    <p:set>
                                      <p:cBhvr>
                                        <p:cTn id="354" dur="1" fill="hold">
                                          <p:stCondLst>
                                            <p:cond delay="0"/>
                                          </p:stCondLst>
                                        </p:cTn>
                                        <p:tgtEl>
                                          <p:spTgt spid="311"/>
                                        </p:tgtEl>
                                        <p:attrNameLst>
                                          <p:attrName>style.visibility</p:attrName>
                                        </p:attrNameLst>
                                      </p:cBhvr>
                                      <p:to>
                                        <p:strVal val="visible"/>
                                      </p:to>
                                    </p:set>
                                  </p:childTnLst>
                                </p:cTn>
                              </p:par>
                              <p:par>
                                <p:cTn id="355" presetID="1" presetClass="entr" presetSubtype="0" fill="hold" nodeType="withEffect">
                                  <p:stCondLst>
                                    <p:cond delay="0"/>
                                  </p:stCondLst>
                                  <p:childTnLst>
                                    <p:set>
                                      <p:cBhvr>
                                        <p:cTn id="356" dur="1" fill="hold">
                                          <p:stCondLst>
                                            <p:cond delay="0"/>
                                          </p:stCondLst>
                                        </p:cTn>
                                        <p:tgtEl>
                                          <p:spTgt spid="312"/>
                                        </p:tgtEl>
                                        <p:attrNameLst>
                                          <p:attrName>style.visibility</p:attrName>
                                        </p:attrNameLst>
                                      </p:cBhvr>
                                      <p:to>
                                        <p:strVal val="visible"/>
                                      </p:to>
                                    </p:set>
                                  </p:childTnLst>
                                </p:cTn>
                              </p:par>
                              <p:par>
                                <p:cTn id="357" presetID="1" presetClass="entr" presetSubtype="0" fill="hold" nodeType="withEffect">
                                  <p:stCondLst>
                                    <p:cond delay="0"/>
                                  </p:stCondLst>
                                  <p:childTnLst>
                                    <p:set>
                                      <p:cBhvr>
                                        <p:cTn id="358" dur="1" fill="hold">
                                          <p:stCondLst>
                                            <p:cond delay="0"/>
                                          </p:stCondLst>
                                        </p:cTn>
                                        <p:tgtEl>
                                          <p:spTgt spid="313"/>
                                        </p:tgtEl>
                                        <p:attrNameLst>
                                          <p:attrName>style.visibility</p:attrName>
                                        </p:attrNameLst>
                                      </p:cBhvr>
                                      <p:to>
                                        <p:strVal val="visible"/>
                                      </p:to>
                                    </p:set>
                                  </p:childTnLst>
                                </p:cTn>
                              </p:par>
                              <p:par>
                                <p:cTn id="359" presetID="1" presetClass="entr" presetSubtype="0" fill="hold" nodeType="withEffect">
                                  <p:stCondLst>
                                    <p:cond delay="0"/>
                                  </p:stCondLst>
                                  <p:childTnLst>
                                    <p:set>
                                      <p:cBhvr>
                                        <p:cTn id="360" dur="1" fill="hold">
                                          <p:stCondLst>
                                            <p:cond delay="0"/>
                                          </p:stCondLst>
                                        </p:cTn>
                                        <p:tgtEl>
                                          <p:spTgt spid="314"/>
                                        </p:tgtEl>
                                        <p:attrNameLst>
                                          <p:attrName>style.visibility</p:attrName>
                                        </p:attrNameLst>
                                      </p:cBhvr>
                                      <p:to>
                                        <p:strVal val="visible"/>
                                      </p:to>
                                    </p:set>
                                  </p:childTnLst>
                                </p:cTn>
                              </p:par>
                              <p:par>
                                <p:cTn id="361" presetID="1" presetClass="entr" presetSubtype="0" fill="hold" nodeType="withEffect">
                                  <p:stCondLst>
                                    <p:cond delay="0"/>
                                  </p:stCondLst>
                                  <p:childTnLst>
                                    <p:set>
                                      <p:cBhvr>
                                        <p:cTn id="362" dur="1" fill="hold">
                                          <p:stCondLst>
                                            <p:cond delay="0"/>
                                          </p:stCondLst>
                                        </p:cTn>
                                        <p:tgtEl>
                                          <p:spTgt spid="315"/>
                                        </p:tgtEl>
                                        <p:attrNameLst>
                                          <p:attrName>style.visibility</p:attrName>
                                        </p:attrNameLst>
                                      </p:cBhvr>
                                      <p:to>
                                        <p:strVal val="visible"/>
                                      </p:to>
                                    </p:set>
                                  </p:childTnLst>
                                </p:cTn>
                              </p:par>
                              <p:par>
                                <p:cTn id="363" presetID="1" presetClass="entr" presetSubtype="0" fill="hold" nodeType="withEffect">
                                  <p:stCondLst>
                                    <p:cond delay="0"/>
                                  </p:stCondLst>
                                  <p:childTnLst>
                                    <p:set>
                                      <p:cBhvr>
                                        <p:cTn id="364" dur="1" fill="hold">
                                          <p:stCondLst>
                                            <p:cond delay="0"/>
                                          </p:stCondLst>
                                        </p:cTn>
                                        <p:tgtEl>
                                          <p:spTgt spid="316"/>
                                        </p:tgtEl>
                                        <p:attrNameLst>
                                          <p:attrName>style.visibility</p:attrName>
                                        </p:attrNameLst>
                                      </p:cBhvr>
                                      <p:to>
                                        <p:strVal val="visible"/>
                                      </p:to>
                                    </p:set>
                                  </p:childTnLst>
                                </p:cTn>
                              </p:par>
                              <p:par>
                                <p:cTn id="365" presetID="1" presetClass="entr" presetSubtype="0" fill="hold" nodeType="withEffect">
                                  <p:stCondLst>
                                    <p:cond delay="0"/>
                                  </p:stCondLst>
                                  <p:childTnLst>
                                    <p:set>
                                      <p:cBhvr>
                                        <p:cTn id="366" dur="1" fill="hold">
                                          <p:stCondLst>
                                            <p:cond delay="0"/>
                                          </p:stCondLst>
                                        </p:cTn>
                                        <p:tgtEl>
                                          <p:spTgt spid="317"/>
                                        </p:tgtEl>
                                        <p:attrNameLst>
                                          <p:attrName>style.visibility</p:attrName>
                                        </p:attrNameLst>
                                      </p:cBhvr>
                                      <p:to>
                                        <p:strVal val="visible"/>
                                      </p:to>
                                    </p:set>
                                  </p:childTnLst>
                                </p:cTn>
                              </p:par>
                              <p:par>
                                <p:cTn id="367" presetID="1" presetClass="entr" presetSubtype="0" fill="hold" nodeType="withEffect">
                                  <p:stCondLst>
                                    <p:cond delay="0"/>
                                  </p:stCondLst>
                                  <p:childTnLst>
                                    <p:set>
                                      <p:cBhvr>
                                        <p:cTn id="368" dur="1" fill="hold">
                                          <p:stCondLst>
                                            <p:cond delay="0"/>
                                          </p:stCondLst>
                                        </p:cTn>
                                        <p:tgtEl>
                                          <p:spTgt spid="318"/>
                                        </p:tgtEl>
                                        <p:attrNameLst>
                                          <p:attrName>style.visibility</p:attrName>
                                        </p:attrNameLst>
                                      </p:cBhvr>
                                      <p:to>
                                        <p:strVal val="visible"/>
                                      </p:to>
                                    </p:set>
                                  </p:childTnLst>
                                </p:cTn>
                              </p:par>
                              <p:par>
                                <p:cTn id="369" presetID="1" presetClass="entr" presetSubtype="0" fill="hold" nodeType="withEffect">
                                  <p:stCondLst>
                                    <p:cond delay="0"/>
                                  </p:stCondLst>
                                  <p:childTnLst>
                                    <p:set>
                                      <p:cBhvr>
                                        <p:cTn id="370" dur="1" fill="hold">
                                          <p:stCondLst>
                                            <p:cond delay="0"/>
                                          </p:stCondLst>
                                        </p:cTn>
                                        <p:tgtEl>
                                          <p:spTgt spid="319"/>
                                        </p:tgtEl>
                                        <p:attrNameLst>
                                          <p:attrName>style.visibility</p:attrName>
                                        </p:attrNameLst>
                                      </p:cBhvr>
                                      <p:to>
                                        <p:strVal val="visible"/>
                                      </p:to>
                                    </p:set>
                                  </p:childTnLst>
                                </p:cTn>
                              </p:par>
                              <p:par>
                                <p:cTn id="371" presetID="1" presetClass="entr" presetSubtype="0" fill="hold" nodeType="withEffect">
                                  <p:stCondLst>
                                    <p:cond delay="0"/>
                                  </p:stCondLst>
                                  <p:childTnLst>
                                    <p:set>
                                      <p:cBhvr>
                                        <p:cTn id="372" dur="1" fill="hold">
                                          <p:stCondLst>
                                            <p:cond delay="0"/>
                                          </p:stCondLst>
                                        </p:cTn>
                                        <p:tgtEl>
                                          <p:spTgt spid="320"/>
                                        </p:tgtEl>
                                        <p:attrNameLst>
                                          <p:attrName>style.visibility</p:attrName>
                                        </p:attrNameLst>
                                      </p:cBhvr>
                                      <p:to>
                                        <p:strVal val="visible"/>
                                      </p:to>
                                    </p:set>
                                  </p:childTnLst>
                                </p:cTn>
                              </p:par>
                              <p:par>
                                <p:cTn id="373" presetID="1" presetClass="entr" presetSubtype="0" fill="hold" nodeType="withEffect">
                                  <p:stCondLst>
                                    <p:cond delay="0"/>
                                  </p:stCondLst>
                                  <p:childTnLst>
                                    <p:set>
                                      <p:cBhvr>
                                        <p:cTn id="374" dur="1" fill="hold">
                                          <p:stCondLst>
                                            <p:cond delay="0"/>
                                          </p:stCondLst>
                                        </p:cTn>
                                        <p:tgtEl>
                                          <p:spTgt spid="321"/>
                                        </p:tgtEl>
                                        <p:attrNameLst>
                                          <p:attrName>style.visibility</p:attrName>
                                        </p:attrNameLst>
                                      </p:cBhvr>
                                      <p:to>
                                        <p:strVal val="visible"/>
                                      </p:to>
                                    </p:set>
                                  </p:childTnLst>
                                </p:cTn>
                              </p:par>
                              <p:par>
                                <p:cTn id="375" presetID="1" presetClass="entr" presetSubtype="0" fill="hold" nodeType="withEffect">
                                  <p:stCondLst>
                                    <p:cond delay="0"/>
                                  </p:stCondLst>
                                  <p:childTnLst>
                                    <p:set>
                                      <p:cBhvr>
                                        <p:cTn id="376" dur="1" fill="hold">
                                          <p:stCondLst>
                                            <p:cond delay="0"/>
                                          </p:stCondLst>
                                        </p:cTn>
                                        <p:tgtEl>
                                          <p:spTgt spid="322"/>
                                        </p:tgtEl>
                                        <p:attrNameLst>
                                          <p:attrName>style.visibility</p:attrName>
                                        </p:attrNameLst>
                                      </p:cBhvr>
                                      <p:to>
                                        <p:strVal val="visible"/>
                                      </p:to>
                                    </p:set>
                                  </p:childTnLst>
                                </p:cTn>
                              </p:par>
                              <p:par>
                                <p:cTn id="377" presetID="1" presetClass="entr" presetSubtype="0" fill="hold" nodeType="withEffect">
                                  <p:stCondLst>
                                    <p:cond delay="0"/>
                                  </p:stCondLst>
                                  <p:childTnLst>
                                    <p:set>
                                      <p:cBhvr>
                                        <p:cTn id="378" dur="1" fill="hold">
                                          <p:stCondLst>
                                            <p:cond delay="0"/>
                                          </p:stCondLst>
                                        </p:cTn>
                                        <p:tgtEl>
                                          <p:spTgt spid="323"/>
                                        </p:tgtEl>
                                        <p:attrNameLst>
                                          <p:attrName>style.visibility</p:attrName>
                                        </p:attrNameLst>
                                      </p:cBhvr>
                                      <p:to>
                                        <p:strVal val="visible"/>
                                      </p:to>
                                    </p:set>
                                  </p:childTnLst>
                                </p:cTn>
                              </p:par>
                              <p:par>
                                <p:cTn id="379" presetID="1" presetClass="entr" presetSubtype="0" fill="hold" nodeType="withEffect">
                                  <p:stCondLst>
                                    <p:cond delay="0"/>
                                  </p:stCondLst>
                                  <p:childTnLst>
                                    <p:set>
                                      <p:cBhvr>
                                        <p:cTn id="380" dur="1" fill="hold">
                                          <p:stCondLst>
                                            <p:cond delay="0"/>
                                          </p:stCondLst>
                                        </p:cTn>
                                        <p:tgtEl>
                                          <p:spTgt spid="324"/>
                                        </p:tgtEl>
                                        <p:attrNameLst>
                                          <p:attrName>style.visibility</p:attrName>
                                        </p:attrNameLst>
                                      </p:cBhvr>
                                      <p:to>
                                        <p:strVal val="visible"/>
                                      </p:to>
                                    </p:set>
                                  </p:childTnLst>
                                </p:cTn>
                              </p:par>
                              <p:par>
                                <p:cTn id="381" presetID="1" presetClass="entr" presetSubtype="0" fill="hold" nodeType="withEffect">
                                  <p:stCondLst>
                                    <p:cond delay="0"/>
                                  </p:stCondLst>
                                  <p:childTnLst>
                                    <p:set>
                                      <p:cBhvr>
                                        <p:cTn id="382" dur="1" fill="hold">
                                          <p:stCondLst>
                                            <p:cond delay="0"/>
                                          </p:stCondLst>
                                        </p:cTn>
                                        <p:tgtEl>
                                          <p:spTgt spid="325"/>
                                        </p:tgtEl>
                                        <p:attrNameLst>
                                          <p:attrName>style.visibility</p:attrName>
                                        </p:attrNameLst>
                                      </p:cBhvr>
                                      <p:to>
                                        <p:strVal val="visible"/>
                                      </p:to>
                                    </p:set>
                                  </p:childTnLst>
                                </p:cTn>
                              </p:par>
                              <p:par>
                                <p:cTn id="383" presetID="1" presetClass="entr" presetSubtype="0" fill="hold" nodeType="withEffect">
                                  <p:stCondLst>
                                    <p:cond delay="0"/>
                                  </p:stCondLst>
                                  <p:childTnLst>
                                    <p:set>
                                      <p:cBhvr>
                                        <p:cTn id="384" dur="1" fill="hold">
                                          <p:stCondLst>
                                            <p:cond delay="0"/>
                                          </p:stCondLst>
                                        </p:cTn>
                                        <p:tgtEl>
                                          <p:spTgt spid="326"/>
                                        </p:tgtEl>
                                        <p:attrNameLst>
                                          <p:attrName>style.visibility</p:attrName>
                                        </p:attrNameLst>
                                      </p:cBhvr>
                                      <p:to>
                                        <p:strVal val="visible"/>
                                      </p:to>
                                    </p:set>
                                  </p:childTnLst>
                                </p:cTn>
                              </p:par>
                              <p:par>
                                <p:cTn id="385" presetID="1" presetClass="entr" presetSubtype="0" fill="hold" nodeType="withEffect">
                                  <p:stCondLst>
                                    <p:cond delay="0"/>
                                  </p:stCondLst>
                                  <p:childTnLst>
                                    <p:set>
                                      <p:cBhvr>
                                        <p:cTn id="386" dur="1" fill="hold">
                                          <p:stCondLst>
                                            <p:cond delay="0"/>
                                          </p:stCondLst>
                                        </p:cTn>
                                        <p:tgtEl>
                                          <p:spTgt spid="327"/>
                                        </p:tgtEl>
                                        <p:attrNameLst>
                                          <p:attrName>style.visibility</p:attrName>
                                        </p:attrNameLst>
                                      </p:cBhvr>
                                      <p:to>
                                        <p:strVal val="visible"/>
                                      </p:to>
                                    </p:set>
                                  </p:childTnLst>
                                </p:cTn>
                              </p:par>
                              <p:par>
                                <p:cTn id="387" presetID="1" presetClass="entr" presetSubtype="0" fill="hold" nodeType="withEffect">
                                  <p:stCondLst>
                                    <p:cond delay="0"/>
                                  </p:stCondLst>
                                  <p:childTnLst>
                                    <p:set>
                                      <p:cBhvr>
                                        <p:cTn id="388" dur="1" fill="hold">
                                          <p:stCondLst>
                                            <p:cond delay="0"/>
                                          </p:stCondLst>
                                        </p:cTn>
                                        <p:tgtEl>
                                          <p:spTgt spid="328"/>
                                        </p:tgtEl>
                                        <p:attrNameLst>
                                          <p:attrName>style.visibility</p:attrName>
                                        </p:attrNameLst>
                                      </p:cBhvr>
                                      <p:to>
                                        <p:strVal val="visible"/>
                                      </p:to>
                                    </p:set>
                                  </p:childTnLst>
                                </p:cTn>
                              </p:par>
                              <p:par>
                                <p:cTn id="389" presetID="1" presetClass="entr" presetSubtype="0" fill="hold" nodeType="withEffect">
                                  <p:stCondLst>
                                    <p:cond delay="0"/>
                                  </p:stCondLst>
                                  <p:childTnLst>
                                    <p:set>
                                      <p:cBhvr>
                                        <p:cTn id="390" dur="1" fill="hold">
                                          <p:stCondLst>
                                            <p:cond delay="0"/>
                                          </p:stCondLst>
                                        </p:cTn>
                                        <p:tgtEl>
                                          <p:spTgt spid="329"/>
                                        </p:tgtEl>
                                        <p:attrNameLst>
                                          <p:attrName>style.visibility</p:attrName>
                                        </p:attrNameLst>
                                      </p:cBhvr>
                                      <p:to>
                                        <p:strVal val="visible"/>
                                      </p:to>
                                    </p:set>
                                  </p:childTnLst>
                                </p:cTn>
                              </p:par>
                              <p:par>
                                <p:cTn id="391" presetID="1" presetClass="entr" presetSubtype="0" fill="hold" nodeType="withEffect">
                                  <p:stCondLst>
                                    <p:cond delay="0"/>
                                  </p:stCondLst>
                                  <p:childTnLst>
                                    <p:set>
                                      <p:cBhvr>
                                        <p:cTn id="392" dur="1" fill="hold">
                                          <p:stCondLst>
                                            <p:cond delay="0"/>
                                          </p:stCondLst>
                                        </p:cTn>
                                        <p:tgtEl>
                                          <p:spTgt spid="330"/>
                                        </p:tgtEl>
                                        <p:attrNameLst>
                                          <p:attrName>style.visibility</p:attrName>
                                        </p:attrNameLst>
                                      </p:cBhvr>
                                      <p:to>
                                        <p:strVal val="visible"/>
                                      </p:to>
                                    </p:set>
                                  </p:childTnLst>
                                </p:cTn>
                              </p:par>
                              <p:par>
                                <p:cTn id="393" presetID="1" presetClass="entr" presetSubtype="0" fill="hold" nodeType="withEffect">
                                  <p:stCondLst>
                                    <p:cond delay="0"/>
                                  </p:stCondLst>
                                  <p:childTnLst>
                                    <p:set>
                                      <p:cBhvr>
                                        <p:cTn id="394" dur="1" fill="hold">
                                          <p:stCondLst>
                                            <p:cond delay="0"/>
                                          </p:stCondLst>
                                        </p:cTn>
                                        <p:tgtEl>
                                          <p:spTgt spid="334"/>
                                        </p:tgtEl>
                                        <p:attrNameLst>
                                          <p:attrName>style.visibility</p:attrName>
                                        </p:attrNameLst>
                                      </p:cBhvr>
                                      <p:to>
                                        <p:strVal val="visible"/>
                                      </p:to>
                                    </p:set>
                                  </p:childTnLst>
                                </p:cTn>
                              </p:par>
                              <p:par>
                                <p:cTn id="395" presetID="1" presetClass="entr" presetSubtype="0" fill="hold" nodeType="withEffect">
                                  <p:stCondLst>
                                    <p:cond delay="0"/>
                                  </p:stCondLst>
                                  <p:childTnLst>
                                    <p:set>
                                      <p:cBhvr>
                                        <p:cTn id="396" dur="1" fill="hold">
                                          <p:stCondLst>
                                            <p:cond delay="0"/>
                                          </p:stCondLst>
                                        </p:cTn>
                                        <p:tgtEl>
                                          <p:spTgt spid="335"/>
                                        </p:tgtEl>
                                        <p:attrNameLst>
                                          <p:attrName>style.visibility</p:attrName>
                                        </p:attrNameLst>
                                      </p:cBhvr>
                                      <p:to>
                                        <p:strVal val="visible"/>
                                      </p:to>
                                    </p:set>
                                  </p:childTnLst>
                                </p:cTn>
                              </p:par>
                              <p:par>
                                <p:cTn id="397" presetID="1" presetClass="entr" presetSubtype="0" fill="hold" nodeType="withEffect">
                                  <p:stCondLst>
                                    <p:cond delay="0"/>
                                  </p:stCondLst>
                                  <p:childTnLst>
                                    <p:set>
                                      <p:cBhvr>
                                        <p:cTn id="398" dur="1" fill="hold">
                                          <p:stCondLst>
                                            <p:cond delay="0"/>
                                          </p:stCondLst>
                                        </p:cTn>
                                        <p:tgtEl>
                                          <p:spTgt spid="339"/>
                                        </p:tgtEl>
                                        <p:attrNameLst>
                                          <p:attrName>style.visibility</p:attrName>
                                        </p:attrNameLst>
                                      </p:cBhvr>
                                      <p:to>
                                        <p:strVal val="visible"/>
                                      </p:to>
                                    </p:set>
                                  </p:childTnLst>
                                </p:cTn>
                              </p:par>
                              <p:par>
                                <p:cTn id="399" presetID="1" presetClass="entr" presetSubtype="0" fill="hold" nodeType="withEffect">
                                  <p:stCondLst>
                                    <p:cond delay="0"/>
                                  </p:stCondLst>
                                  <p:childTnLst>
                                    <p:set>
                                      <p:cBhvr>
                                        <p:cTn id="400" dur="1" fill="hold">
                                          <p:stCondLst>
                                            <p:cond delay="0"/>
                                          </p:stCondLst>
                                        </p:cTn>
                                        <p:tgtEl>
                                          <p:spTgt spid="340"/>
                                        </p:tgtEl>
                                        <p:attrNameLst>
                                          <p:attrName>style.visibility</p:attrName>
                                        </p:attrNameLst>
                                      </p:cBhvr>
                                      <p:to>
                                        <p:strVal val="visible"/>
                                      </p:to>
                                    </p:set>
                                  </p:childTnLst>
                                </p:cTn>
                              </p:par>
                              <p:par>
                                <p:cTn id="401" presetID="1" presetClass="entr" presetSubtype="0" fill="hold" nodeType="withEffect">
                                  <p:stCondLst>
                                    <p:cond delay="0"/>
                                  </p:stCondLst>
                                  <p:childTnLst>
                                    <p:set>
                                      <p:cBhvr>
                                        <p:cTn id="402" dur="1" fill="hold">
                                          <p:stCondLst>
                                            <p:cond delay="0"/>
                                          </p:stCondLst>
                                        </p:cTn>
                                        <p:tgtEl>
                                          <p:spTgt spid="341"/>
                                        </p:tgtEl>
                                        <p:attrNameLst>
                                          <p:attrName>style.visibility</p:attrName>
                                        </p:attrNameLst>
                                      </p:cBhvr>
                                      <p:to>
                                        <p:strVal val="visible"/>
                                      </p:to>
                                    </p:set>
                                  </p:childTnLst>
                                </p:cTn>
                              </p:par>
                              <p:par>
                                <p:cTn id="403" presetID="1" presetClass="entr" presetSubtype="0" fill="hold" nodeType="withEffect">
                                  <p:stCondLst>
                                    <p:cond delay="0"/>
                                  </p:stCondLst>
                                  <p:childTnLst>
                                    <p:set>
                                      <p:cBhvr>
                                        <p:cTn id="404" dur="1" fill="hold">
                                          <p:stCondLst>
                                            <p:cond delay="0"/>
                                          </p:stCondLst>
                                        </p:cTn>
                                        <p:tgtEl>
                                          <p:spTgt spid="342"/>
                                        </p:tgtEl>
                                        <p:attrNameLst>
                                          <p:attrName>style.visibility</p:attrName>
                                        </p:attrNameLst>
                                      </p:cBhvr>
                                      <p:to>
                                        <p:strVal val="visible"/>
                                      </p:to>
                                    </p:set>
                                  </p:childTnLst>
                                </p:cTn>
                              </p:par>
                              <p:par>
                                <p:cTn id="405" presetID="1" presetClass="entr" presetSubtype="0" fill="hold" nodeType="withEffect">
                                  <p:stCondLst>
                                    <p:cond delay="0"/>
                                  </p:stCondLst>
                                  <p:childTnLst>
                                    <p:set>
                                      <p:cBhvr>
                                        <p:cTn id="406" dur="1" fill="hold">
                                          <p:stCondLst>
                                            <p:cond delay="0"/>
                                          </p:stCondLst>
                                        </p:cTn>
                                        <p:tgtEl>
                                          <p:spTgt spid="343"/>
                                        </p:tgtEl>
                                        <p:attrNameLst>
                                          <p:attrName>style.visibility</p:attrName>
                                        </p:attrNameLst>
                                      </p:cBhvr>
                                      <p:to>
                                        <p:strVal val="visible"/>
                                      </p:to>
                                    </p:set>
                                  </p:childTnLst>
                                </p:cTn>
                              </p:par>
                              <p:par>
                                <p:cTn id="407" presetID="1" presetClass="entr" presetSubtype="0" fill="hold" nodeType="withEffect">
                                  <p:stCondLst>
                                    <p:cond delay="0"/>
                                  </p:stCondLst>
                                  <p:childTnLst>
                                    <p:set>
                                      <p:cBhvr>
                                        <p:cTn id="408" dur="1" fill="hold">
                                          <p:stCondLst>
                                            <p:cond delay="0"/>
                                          </p:stCondLst>
                                        </p:cTn>
                                        <p:tgtEl>
                                          <p:spTgt spid="344"/>
                                        </p:tgtEl>
                                        <p:attrNameLst>
                                          <p:attrName>style.visibility</p:attrName>
                                        </p:attrNameLst>
                                      </p:cBhvr>
                                      <p:to>
                                        <p:strVal val="visible"/>
                                      </p:to>
                                    </p:set>
                                  </p:childTnLst>
                                </p:cTn>
                              </p:par>
                              <p:par>
                                <p:cTn id="409" presetID="1" presetClass="entr" presetSubtype="0" fill="hold" nodeType="withEffect">
                                  <p:stCondLst>
                                    <p:cond delay="0"/>
                                  </p:stCondLst>
                                  <p:childTnLst>
                                    <p:set>
                                      <p:cBhvr>
                                        <p:cTn id="410" dur="1" fill="hold">
                                          <p:stCondLst>
                                            <p:cond delay="0"/>
                                          </p:stCondLst>
                                        </p:cTn>
                                        <p:tgtEl>
                                          <p:spTgt spid="345"/>
                                        </p:tgtEl>
                                        <p:attrNameLst>
                                          <p:attrName>style.visibility</p:attrName>
                                        </p:attrNameLst>
                                      </p:cBhvr>
                                      <p:to>
                                        <p:strVal val="visible"/>
                                      </p:to>
                                    </p:set>
                                  </p:childTnLst>
                                </p:cTn>
                              </p:par>
                              <p:par>
                                <p:cTn id="411" presetID="1" presetClass="entr" presetSubtype="0" fill="hold" nodeType="withEffect">
                                  <p:stCondLst>
                                    <p:cond delay="0"/>
                                  </p:stCondLst>
                                  <p:childTnLst>
                                    <p:set>
                                      <p:cBhvr>
                                        <p:cTn id="412" dur="1" fill="hold">
                                          <p:stCondLst>
                                            <p:cond delay="0"/>
                                          </p:stCondLst>
                                        </p:cTn>
                                        <p:tgtEl>
                                          <p:spTgt spid="346"/>
                                        </p:tgtEl>
                                        <p:attrNameLst>
                                          <p:attrName>style.visibility</p:attrName>
                                        </p:attrNameLst>
                                      </p:cBhvr>
                                      <p:to>
                                        <p:strVal val="visible"/>
                                      </p:to>
                                    </p:set>
                                  </p:childTnLst>
                                </p:cTn>
                              </p:par>
                              <p:par>
                                <p:cTn id="413" presetID="1" presetClass="entr" presetSubtype="0" fill="hold" nodeType="withEffect">
                                  <p:stCondLst>
                                    <p:cond delay="0"/>
                                  </p:stCondLst>
                                  <p:childTnLst>
                                    <p:set>
                                      <p:cBhvr>
                                        <p:cTn id="414" dur="1" fill="hold">
                                          <p:stCondLst>
                                            <p:cond delay="0"/>
                                          </p:stCondLst>
                                        </p:cTn>
                                        <p:tgtEl>
                                          <p:spTgt spid="350"/>
                                        </p:tgtEl>
                                        <p:attrNameLst>
                                          <p:attrName>style.visibility</p:attrName>
                                        </p:attrNameLst>
                                      </p:cBhvr>
                                      <p:to>
                                        <p:strVal val="visible"/>
                                      </p:to>
                                    </p:set>
                                  </p:childTnLst>
                                </p:cTn>
                              </p:par>
                              <p:par>
                                <p:cTn id="415" presetID="1" presetClass="entr" presetSubtype="0" fill="hold" nodeType="withEffect">
                                  <p:stCondLst>
                                    <p:cond delay="0"/>
                                  </p:stCondLst>
                                  <p:childTnLst>
                                    <p:set>
                                      <p:cBhvr>
                                        <p:cTn id="416" dur="1" fill="hold">
                                          <p:stCondLst>
                                            <p:cond delay="0"/>
                                          </p:stCondLst>
                                        </p:cTn>
                                        <p:tgtEl>
                                          <p:spTgt spid="351"/>
                                        </p:tgtEl>
                                        <p:attrNameLst>
                                          <p:attrName>style.visibility</p:attrName>
                                        </p:attrNameLst>
                                      </p:cBhvr>
                                      <p:to>
                                        <p:strVal val="visible"/>
                                      </p:to>
                                    </p:set>
                                  </p:childTnLst>
                                </p:cTn>
                              </p:par>
                              <p:par>
                                <p:cTn id="417" presetID="1" presetClass="entr" presetSubtype="0" fill="hold" nodeType="withEffect">
                                  <p:stCondLst>
                                    <p:cond delay="0"/>
                                  </p:stCondLst>
                                  <p:childTnLst>
                                    <p:set>
                                      <p:cBhvr>
                                        <p:cTn id="418" dur="1" fill="hold">
                                          <p:stCondLst>
                                            <p:cond delay="0"/>
                                          </p:stCondLst>
                                        </p:cTn>
                                        <p:tgtEl>
                                          <p:spTgt spid="352"/>
                                        </p:tgtEl>
                                        <p:attrNameLst>
                                          <p:attrName>style.visibility</p:attrName>
                                        </p:attrNameLst>
                                      </p:cBhvr>
                                      <p:to>
                                        <p:strVal val="visible"/>
                                      </p:to>
                                    </p:set>
                                  </p:childTnLst>
                                </p:cTn>
                              </p:par>
                              <p:par>
                                <p:cTn id="419" presetID="1" presetClass="entr" presetSubtype="0" fill="hold" nodeType="withEffect">
                                  <p:stCondLst>
                                    <p:cond delay="0"/>
                                  </p:stCondLst>
                                  <p:childTnLst>
                                    <p:set>
                                      <p:cBhvr>
                                        <p:cTn id="420" dur="1" fill="hold">
                                          <p:stCondLst>
                                            <p:cond delay="0"/>
                                          </p:stCondLst>
                                        </p:cTn>
                                        <p:tgtEl>
                                          <p:spTgt spid="353"/>
                                        </p:tgtEl>
                                        <p:attrNameLst>
                                          <p:attrName>style.visibility</p:attrName>
                                        </p:attrNameLst>
                                      </p:cBhvr>
                                      <p:to>
                                        <p:strVal val="visible"/>
                                      </p:to>
                                    </p:set>
                                  </p:childTnLst>
                                </p:cTn>
                              </p:par>
                              <p:par>
                                <p:cTn id="421" presetID="1" presetClass="entr" presetSubtype="0" fill="hold" nodeType="withEffect">
                                  <p:stCondLst>
                                    <p:cond delay="0"/>
                                  </p:stCondLst>
                                  <p:childTnLst>
                                    <p:set>
                                      <p:cBhvr>
                                        <p:cTn id="422" dur="1" fill="hold">
                                          <p:stCondLst>
                                            <p:cond delay="0"/>
                                          </p:stCondLst>
                                        </p:cTn>
                                        <p:tgtEl>
                                          <p:spTgt spid="354"/>
                                        </p:tgtEl>
                                        <p:attrNameLst>
                                          <p:attrName>style.visibility</p:attrName>
                                        </p:attrNameLst>
                                      </p:cBhvr>
                                      <p:to>
                                        <p:strVal val="visible"/>
                                      </p:to>
                                    </p:set>
                                  </p:childTnLst>
                                </p:cTn>
                              </p:par>
                              <p:par>
                                <p:cTn id="423" presetID="1" presetClass="entr" presetSubtype="0" fill="hold" nodeType="withEffect">
                                  <p:stCondLst>
                                    <p:cond delay="0"/>
                                  </p:stCondLst>
                                  <p:childTnLst>
                                    <p:set>
                                      <p:cBhvr>
                                        <p:cTn id="424" dur="1" fill="hold">
                                          <p:stCondLst>
                                            <p:cond delay="0"/>
                                          </p:stCondLst>
                                        </p:cTn>
                                        <p:tgtEl>
                                          <p:spTgt spid="355"/>
                                        </p:tgtEl>
                                        <p:attrNameLst>
                                          <p:attrName>style.visibility</p:attrName>
                                        </p:attrNameLst>
                                      </p:cBhvr>
                                      <p:to>
                                        <p:strVal val="visible"/>
                                      </p:to>
                                    </p:set>
                                  </p:childTnLst>
                                </p:cTn>
                              </p:par>
                              <p:par>
                                <p:cTn id="425" presetID="1" presetClass="entr" presetSubtype="0" fill="hold" nodeType="withEffect">
                                  <p:stCondLst>
                                    <p:cond delay="0"/>
                                  </p:stCondLst>
                                  <p:childTnLst>
                                    <p:set>
                                      <p:cBhvr>
                                        <p:cTn id="426" dur="1" fill="hold">
                                          <p:stCondLst>
                                            <p:cond delay="0"/>
                                          </p:stCondLst>
                                        </p:cTn>
                                        <p:tgtEl>
                                          <p:spTgt spid="356"/>
                                        </p:tgtEl>
                                        <p:attrNameLst>
                                          <p:attrName>style.visibility</p:attrName>
                                        </p:attrNameLst>
                                      </p:cBhvr>
                                      <p:to>
                                        <p:strVal val="visible"/>
                                      </p:to>
                                    </p:set>
                                  </p:childTnLst>
                                </p:cTn>
                              </p:par>
                              <p:par>
                                <p:cTn id="427" presetID="1" presetClass="entr" presetSubtype="0" fill="hold" nodeType="withEffect">
                                  <p:stCondLst>
                                    <p:cond delay="0"/>
                                  </p:stCondLst>
                                  <p:childTnLst>
                                    <p:set>
                                      <p:cBhvr>
                                        <p:cTn id="428" dur="1" fill="hold">
                                          <p:stCondLst>
                                            <p:cond delay="0"/>
                                          </p:stCondLst>
                                        </p:cTn>
                                        <p:tgtEl>
                                          <p:spTgt spid="357"/>
                                        </p:tgtEl>
                                        <p:attrNameLst>
                                          <p:attrName>style.visibility</p:attrName>
                                        </p:attrNameLst>
                                      </p:cBhvr>
                                      <p:to>
                                        <p:strVal val="visible"/>
                                      </p:to>
                                    </p:set>
                                  </p:childTnLst>
                                </p:cTn>
                              </p:par>
                              <p:par>
                                <p:cTn id="429" presetID="1" presetClass="entr" presetSubtype="0" fill="hold" nodeType="withEffect">
                                  <p:stCondLst>
                                    <p:cond delay="0"/>
                                  </p:stCondLst>
                                  <p:childTnLst>
                                    <p:set>
                                      <p:cBhvr>
                                        <p:cTn id="430" dur="1" fill="hold">
                                          <p:stCondLst>
                                            <p:cond delay="0"/>
                                          </p:stCondLst>
                                        </p:cTn>
                                        <p:tgtEl>
                                          <p:spTgt spid="358"/>
                                        </p:tgtEl>
                                        <p:attrNameLst>
                                          <p:attrName>style.visibility</p:attrName>
                                        </p:attrNameLst>
                                      </p:cBhvr>
                                      <p:to>
                                        <p:strVal val="visible"/>
                                      </p:to>
                                    </p:set>
                                  </p:childTnLst>
                                </p:cTn>
                              </p:par>
                              <p:par>
                                <p:cTn id="431" presetID="1" presetClass="entr" presetSubtype="0" fill="hold" nodeType="withEffect">
                                  <p:stCondLst>
                                    <p:cond delay="0"/>
                                  </p:stCondLst>
                                  <p:childTnLst>
                                    <p:set>
                                      <p:cBhvr>
                                        <p:cTn id="432" dur="1" fill="hold">
                                          <p:stCondLst>
                                            <p:cond delay="0"/>
                                          </p:stCondLst>
                                        </p:cTn>
                                        <p:tgtEl>
                                          <p:spTgt spid="359"/>
                                        </p:tgtEl>
                                        <p:attrNameLst>
                                          <p:attrName>style.visibility</p:attrName>
                                        </p:attrNameLst>
                                      </p:cBhvr>
                                      <p:to>
                                        <p:strVal val="visible"/>
                                      </p:to>
                                    </p:set>
                                  </p:childTnLst>
                                </p:cTn>
                              </p:par>
                              <p:par>
                                <p:cTn id="433" presetID="1" presetClass="entr" presetSubtype="0" fill="hold" nodeType="withEffect">
                                  <p:stCondLst>
                                    <p:cond delay="0"/>
                                  </p:stCondLst>
                                  <p:childTnLst>
                                    <p:set>
                                      <p:cBhvr>
                                        <p:cTn id="434" dur="1" fill="hold">
                                          <p:stCondLst>
                                            <p:cond delay="0"/>
                                          </p:stCondLst>
                                        </p:cTn>
                                        <p:tgtEl>
                                          <p:spTgt spid="376"/>
                                        </p:tgtEl>
                                        <p:attrNameLst>
                                          <p:attrName>style.visibility</p:attrName>
                                        </p:attrNameLst>
                                      </p:cBhvr>
                                      <p:to>
                                        <p:strVal val="visible"/>
                                      </p:to>
                                    </p:set>
                                  </p:childTnLst>
                                </p:cTn>
                              </p:par>
                              <p:par>
                                <p:cTn id="435" presetID="1" presetClass="entr" presetSubtype="0" fill="hold" nodeType="withEffect">
                                  <p:stCondLst>
                                    <p:cond delay="0"/>
                                  </p:stCondLst>
                                  <p:childTnLst>
                                    <p:set>
                                      <p:cBhvr>
                                        <p:cTn id="436" dur="1" fill="hold">
                                          <p:stCondLst>
                                            <p:cond delay="0"/>
                                          </p:stCondLst>
                                        </p:cTn>
                                        <p:tgtEl>
                                          <p:spTgt spid="377"/>
                                        </p:tgtEl>
                                        <p:attrNameLst>
                                          <p:attrName>style.visibility</p:attrName>
                                        </p:attrNameLst>
                                      </p:cBhvr>
                                      <p:to>
                                        <p:strVal val="visible"/>
                                      </p:to>
                                    </p:set>
                                  </p:childTnLst>
                                </p:cTn>
                              </p:par>
                              <p:par>
                                <p:cTn id="437" presetID="1" presetClass="entr" presetSubtype="0" fill="hold" nodeType="withEffect">
                                  <p:stCondLst>
                                    <p:cond delay="0"/>
                                  </p:stCondLst>
                                  <p:childTnLst>
                                    <p:set>
                                      <p:cBhvr>
                                        <p:cTn id="438" dur="1" fill="hold">
                                          <p:stCondLst>
                                            <p:cond delay="0"/>
                                          </p:stCondLst>
                                        </p:cTn>
                                        <p:tgtEl>
                                          <p:spTgt spid="378"/>
                                        </p:tgtEl>
                                        <p:attrNameLst>
                                          <p:attrName>style.visibility</p:attrName>
                                        </p:attrNameLst>
                                      </p:cBhvr>
                                      <p:to>
                                        <p:strVal val="visible"/>
                                      </p:to>
                                    </p:set>
                                  </p:childTnLst>
                                </p:cTn>
                              </p:par>
                              <p:par>
                                <p:cTn id="439" presetID="1" presetClass="entr" presetSubtype="0" fill="hold" nodeType="withEffect">
                                  <p:stCondLst>
                                    <p:cond delay="0"/>
                                  </p:stCondLst>
                                  <p:childTnLst>
                                    <p:set>
                                      <p:cBhvr>
                                        <p:cTn id="440" dur="1" fill="hold">
                                          <p:stCondLst>
                                            <p:cond delay="0"/>
                                          </p:stCondLst>
                                        </p:cTn>
                                        <p:tgtEl>
                                          <p:spTgt spid="380"/>
                                        </p:tgtEl>
                                        <p:attrNameLst>
                                          <p:attrName>style.visibility</p:attrName>
                                        </p:attrNameLst>
                                      </p:cBhvr>
                                      <p:to>
                                        <p:strVal val="visible"/>
                                      </p:to>
                                    </p:set>
                                  </p:childTnLst>
                                </p:cTn>
                              </p:par>
                              <p:par>
                                <p:cTn id="441" presetID="1" presetClass="entr" presetSubtype="0" fill="hold" nodeType="withEffect">
                                  <p:stCondLst>
                                    <p:cond delay="0"/>
                                  </p:stCondLst>
                                  <p:childTnLst>
                                    <p:set>
                                      <p:cBhvr>
                                        <p:cTn id="442" dur="1" fill="hold">
                                          <p:stCondLst>
                                            <p:cond delay="0"/>
                                          </p:stCondLst>
                                        </p:cTn>
                                        <p:tgtEl>
                                          <p:spTgt spid="381"/>
                                        </p:tgtEl>
                                        <p:attrNameLst>
                                          <p:attrName>style.visibility</p:attrName>
                                        </p:attrNameLst>
                                      </p:cBhvr>
                                      <p:to>
                                        <p:strVal val="visible"/>
                                      </p:to>
                                    </p:set>
                                  </p:childTnLst>
                                </p:cTn>
                              </p:par>
                              <p:par>
                                <p:cTn id="443" presetID="1" presetClass="entr" presetSubtype="0" fill="hold" nodeType="withEffect">
                                  <p:stCondLst>
                                    <p:cond delay="0"/>
                                  </p:stCondLst>
                                  <p:childTnLst>
                                    <p:set>
                                      <p:cBhvr>
                                        <p:cTn id="444" dur="1" fill="hold">
                                          <p:stCondLst>
                                            <p:cond delay="0"/>
                                          </p:stCondLst>
                                        </p:cTn>
                                        <p:tgtEl>
                                          <p:spTgt spid="382"/>
                                        </p:tgtEl>
                                        <p:attrNameLst>
                                          <p:attrName>style.visibility</p:attrName>
                                        </p:attrNameLst>
                                      </p:cBhvr>
                                      <p:to>
                                        <p:strVal val="visible"/>
                                      </p:to>
                                    </p:set>
                                  </p:childTnLst>
                                </p:cTn>
                              </p:par>
                              <p:par>
                                <p:cTn id="445" presetID="1" presetClass="entr" presetSubtype="0" fill="hold" nodeType="withEffect">
                                  <p:stCondLst>
                                    <p:cond delay="0"/>
                                  </p:stCondLst>
                                  <p:childTnLst>
                                    <p:set>
                                      <p:cBhvr>
                                        <p:cTn id="446" dur="1" fill="hold">
                                          <p:stCondLst>
                                            <p:cond delay="0"/>
                                          </p:stCondLst>
                                        </p:cTn>
                                        <p:tgtEl>
                                          <p:spTgt spid="383"/>
                                        </p:tgtEl>
                                        <p:attrNameLst>
                                          <p:attrName>style.visibility</p:attrName>
                                        </p:attrNameLst>
                                      </p:cBhvr>
                                      <p:to>
                                        <p:strVal val="visible"/>
                                      </p:to>
                                    </p:set>
                                  </p:childTnLst>
                                </p:cTn>
                              </p:par>
                              <p:par>
                                <p:cTn id="447" presetID="1" presetClass="entr" presetSubtype="0" fill="hold" nodeType="withEffect">
                                  <p:stCondLst>
                                    <p:cond delay="0"/>
                                  </p:stCondLst>
                                  <p:childTnLst>
                                    <p:set>
                                      <p:cBhvr>
                                        <p:cTn id="448" dur="1" fill="hold">
                                          <p:stCondLst>
                                            <p:cond delay="0"/>
                                          </p:stCondLst>
                                        </p:cTn>
                                        <p:tgtEl>
                                          <p:spTgt spid="384"/>
                                        </p:tgtEl>
                                        <p:attrNameLst>
                                          <p:attrName>style.visibility</p:attrName>
                                        </p:attrNameLst>
                                      </p:cBhvr>
                                      <p:to>
                                        <p:strVal val="visible"/>
                                      </p:to>
                                    </p:set>
                                  </p:childTnLst>
                                </p:cTn>
                              </p:par>
                              <p:par>
                                <p:cTn id="449" presetID="1" presetClass="entr" presetSubtype="0" fill="hold" nodeType="withEffect">
                                  <p:stCondLst>
                                    <p:cond delay="0"/>
                                  </p:stCondLst>
                                  <p:childTnLst>
                                    <p:set>
                                      <p:cBhvr>
                                        <p:cTn id="450" dur="1" fill="hold">
                                          <p:stCondLst>
                                            <p:cond delay="0"/>
                                          </p:stCondLst>
                                        </p:cTn>
                                        <p:tgtEl>
                                          <p:spTgt spid="385"/>
                                        </p:tgtEl>
                                        <p:attrNameLst>
                                          <p:attrName>style.visibility</p:attrName>
                                        </p:attrNameLst>
                                      </p:cBhvr>
                                      <p:to>
                                        <p:strVal val="visible"/>
                                      </p:to>
                                    </p:set>
                                  </p:childTnLst>
                                </p:cTn>
                              </p:par>
                              <p:par>
                                <p:cTn id="451" presetID="1" presetClass="entr" presetSubtype="0" fill="hold" nodeType="withEffect">
                                  <p:stCondLst>
                                    <p:cond delay="0"/>
                                  </p:stCondLst>
                                  <p:childTnLst>
                                    <p:set>
                                      <p:cBhvr>
                                        <p:cTn id="452" dur="1" fill="hold">
                                          <p:stCondLst>
                                            <p:cond delay="0"/>
                                          </p:stCondLst>
                                        </p:cTn>
                                        <p:tgtEl>
                                          <p:spTgt spid="386"/>
                                        </p:tgtEl>
                                        <p:attrNameLst>
                                          <p:attrName>style.visibility</p:attrName>
                                        </p:attrNameLst>
                                      </p:cBhvr>
                                      <p:to>
                                        <p:strVal val="visible"/>
                                      </p:to>
                                    </p:set>
                                  </p:childTnLst>
                                </p:cTn>
                              </p:par>
                              <p:par>
                                <p:cTn id="453" presetID="1" presetClass="entr" presetSubtype="0" fill="hold" nodeType="withEffect">
                                  <p:stCondLst>
                                    <p:cond delay="0"/>
                                  </p:stCondLst>
                                  <p:childTnLst>
                                    <p:set>
                                      <p:cBhvr>
                                        <p:cTn id="454" dur="1" fill="hold">
                                          <p:stCondLst>
                                            <p:cond delay="0"/>
                                          </p:stCondLst>
                                        </p:cTn>
                                        <p:tgtEl>
                                          <p:spTgt spid="387"/>
                                        </p:tgtEl>
                                        <p:attrNameLst>
                                          <p:attrName>style.visibility</p:attrName>
                                        </p:attrNameLst>
                                      </p:cBhvr>
                                      <p:to>
                                        <p:strVal val="visible"/>
                                      </p:to>
                                    </p:set>
                                  </p:childTnLst>
                                </p:cTn>
                              </p:par>
                              <p:par>
                                <p:cTn id="455" presetID="1" presetClass="entr" presetSubtype="0" fill="hold" nodeType="withEffect">
                                  <p:stCondLst>
                                    <p:cond delay="0"/>
                                  </p:stCondLst>
                                  <p:childTnLst>
                                    <p:set>
                                      <p:cBhvr>
                                        <p:cTn id="456" dur="1" fill="hold">
                                          <p:stCondLst>
                                            <p:cond delay="0"/>
                                          </p:stCondLst>
                                        </p:cTn>
                                        <p:tgtEl>
                                          <p:spTgt spid="388"/>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presetID="1" presetClass="entr" presetSubtype="0" fill="hold" nodeType="clickEffect">
                                  <p:stCondLst>
                                    <p:cond delay="0"/>
                                  </p:stCondLst>
                                  <p:childTnLst>
                                    <p:set>
                                      <p:cBhvr>
                                        <p:cTn id="460" dur="1" fill="hold">
                                          <p:stCondLst>
                                            <p:cond delay="0"/>
                                          </p:stCondLst>
                                        </p:cTn>
                                        <p:tgtEl>
                                          <p:spTgt spid="261"/>
                                        </p:tgtEl>
                                        <p:attrNameLst>
                                          <p:attrName>style.visibility</p:attrName>
                                        </p:attrNameLst>
                                      </p:cBhvr>
                                      <p:to>
                                        <p:strVal val="visible"/>
                                      </p:to>
                                    </p:set>
                                  </p:childTnLst>
                                </p:cTn>
                              </p:par>
                              <p:par>
                                <p:cTn id="461" presetID="1" presetClass="entr" presetSubtype="0" fill="hold" nodeType="withEffect">
                                  <p:stCondLst>
                                    <p:cond delay="0"/>
                                  </p:stCondLst>
                                  <p:childTnLst>
                                    <p:set>
                                      <p:cBhvr>
                                        <p:cTn id="462"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79" y="587828"/>
            <a:ext cx="5051131" cy="707886"/>
          </a:xfrm>
          <a:prstGeom prst="rect">
            <a:avLst/>
          </a:prstGeom>
          <a:noFill/>
        </p:spPr>
        <p:txBody>
          <a:bodyPr wrap="square" rtlCol="0">
            <a:spAutoFit/>
          </a:bodyPr>
          <a:lstStyle/>
          <a:p>
            <a:r>
              <a:rPr lang="en-US" altLang="zh-CN" sz="4000" dirty="0">
                <a:solidFill>
                  <a:srgbClr val="311A0D"/>
                </a:solidFill>
              </a:rPr>
              <a:t>Experimental Results</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5211387"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944" y="2455522"/>
            <a:ext cx="6134446" cy="2512401"/>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墨迹 15"/>
              <p14:cNvContentPartPr/>
              <p14:nvPr/>
            </p14:nvContentPartPr>
            <p14:xfrm>
              <a:off x="6037985" y="4531816"/>
              <a:ext cx="1392352" cy="500062"/>
            </p14:xfrm>
          </p:contentPart>
        </mc:Choice>
        <mc:Fallback xmlns="">
          <p:pic>
            <p:nvPicPr>
              <p:cNvPr id="16" name="墨迹 15"/>
            </p:nvPicPr>
            <p:blipFill>
              <a:blip/>
            </p:blipFill>
            <p:spPr>
              <a:xfrm>
                <a:off x="6037985" y="4531816"/>
                <a:ext cx="1392352" cy="500062"/>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7" name="墨迹 16"/>
              <p14:cNvContentPartPr/>
              <p14:nvPr/>
            </p14:nvContentPartPr>
            <p14:xfrm>
              <a:off x="7635619" y="4473773"/>
              <a:ext cx="1401277" cy="511225"/>
            </p14:xfrm>
          </p:contentPart>
        </mc:Choice>
        <mc:Fallback xmlns="">
          <p:pic>
            <p:nvPicPr>
              <p:cNvPr id="17" name="墨迹 16"/>
            </p:nvPicPr>
            <p:blipFill>
              <a:blip/>
            </p:blipFill>
            <p:spPr>
              <a:xfrm>
                <a:off x="7635619" y="4473773"/>
                <a:ext cx="1401277" cy="511225"/>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5" name="墨迹 64"/>
              <p14:cNvContentPartPr/>
              <p14:nvPr/>
            </p14:nvContentPartPr>
            <p14:xfrm>
              <a:off x="6769862" y="1801564"/>
              <a:ext cx="863525" cy="703213"/>
            </p14:xfrm>
          </p:contentPart>
        </mc:Choice>
        <mc:Fallback xmlns="">
          <p:pic>
            <p:nvPicPr>
              <p:cNvPr id="65" name="墨迹 64"/>
            </p:nvPicPr>
            <p:blipFill>
              <a:blip/>
            </p:blipFill>
            <p:spPr>
              <a:xfrm>
                <a:off x="6769862" y="1801564"/>
                <a:ext cx="863525" cy="703213"/>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72" name="墨迹 71"/>
              <p14:cNvContentPartPr/>
              <p14:nvPr/>
            </p14:nvContentPartPr>
            <p14:xfrm>
              <a:off x="7501739" y="1799332"/>
              <a:ext cx="174044" cy="154037"/>
            </p14:xfrm>
          </p:contentPart>
        </mc:Choice>
        <mc:Fallback xmlns="">
          <p:pic>
            <p:nvPicPr>
              <p:cNvPr id="72" name="墨迹 71"/>
            </p:nvPicPr>
            <p:blipFill>
              <a:blip/>
            </p:blipFill>
            <p:spPr>
              <a:xfrm>
                <a:off x="7501739" y="1799332"/>
                <a:ext cx="174044" cy="154037"/>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73" name="墨迹 72"/>
              <p14:cNvContentPartPr/>
              <p14:nvPr/>
            </p14:nvContentPartPr>
            <p14:xfrm>
              <a:off x="6752011" y="2076152"/>
              <a:ext cx="468580" cy="410765"/>
            </p14:xfrm>
          </p:contentPart>
        </mc:Choice>
        <mc:Fallback xmlns="">
          <p:pic>
            <p:nvPicPr>
              <p:cNvPr id="73" name="墨迹 72"/>
            </p:nvPicPr>
            <p:blipFill>
              <a:blip/>
            </p:blipFill>
            <p:spPr>
              <a:xfrm>
                <a:off x="6752011" y="2076152"/>
                <a:ext cx="468580" cy="41076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74" name="墨迹 73"/>
              <p14:cNvContentPartPr/>
              <p14:nvPr/>
            </p14:nvContentPartPr>
            <p14:xfrm>
              <a:off x="6810026" y="2060525"/>
              <a:ext cx="448498" cy="368350"/>
            </p14:xfrm>
          </p:contentPart>
        </mc:Choice>
        <mc:Fallback xmlns="">
          <p:pic>
            <p:nvPicPr>
              <p:cNvPr id="74" name="墨迹 73"/>
            </p:nvPicPr>
            <p:blipFill>
              <a:blip/>
            </p:blipFill>
            <p:spPr>
              <a:xfrm>
                <a:off x="6810026" y="2060525"/>
                <a:ext cx="448498" cy="36835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75" name="墨迹 74"/>
              <p14:cNvContentPartPr/>
              <p14:nvPr/>
            </p14:nvContentPartPr>
            <p14:xfrm>
              <a:off x="6743086" y="2136427"/>
              <a:ext cx="368169" cy="346026"/>
            </p14:xfrm>
          </p:contentPart>
        </mc:Choice>
        <mc:Fallback xmlns="">
          <p:pic>
            <p:nvPicPr>
              <p:cNvPr id="75" name="墨迹 74"/>
            </p:nvPicPr>
            <p:blipFill>
              <a:blip/>
            </p:blipFill>
            <p:spPr>
              <a:xfrm>
                <a:off x="6743086" y="2136427"/>
                <a:ext cx="368169" cy="346026"/>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76" name="墨迹 75"/>
              <p14:cNvContentPartPr/>
              <p14:nvPr/>
            </p14:nvContentPartPr>
            <p14:xfrm>
              <a:off x="6930518" y="2020341"/>
              <a:ext cx="365938" cy="270123"/>
            </p14:xfrm>
          </p:contentPart>
        </mc:Choice>
        <mc:Fallback xmlns="">
          <p:pic>
            <p:nvPicPr>
              <p:cNvPr id="76" name="墨迹 75"/>
            </p:nvPicPr>
            <p:blipFill>
              <a:blip/>
            </p:blipFill>
            <p:spPr>
              <a:xfrm>
                <a:off x="6930518" y="2020341"/>
                <a:ext cx="365938" cy="270123"/>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77" name="墨迹 76"/>
              <p14:cNvContentPartPr/>
              <p14:nvPr/>
            </p14:nvContentPartPr>
            <p14:xfrm>
              <a:off x="7059935" y="1924347"/>
              <a:ext cx="390484" cy="258961"/>
            </p14:xfrm>
          </p:contentPart>
        </mc:Choice>
        <mc:Fallback xmlns="">
          <p:pic>
            <p:nvPicPr>
              <p:cNvPr id="77" name="墨迹 76"/>
            </p:nvPicPr>
            <p:blipFill>
              <a:blip/>
            </p:blipFill>
            <p:spPr>
              <a:xfrm>
                <a:off x="7059935" y="1924347"/>
                <a:ext cx="390484" cy="258961"/>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78" name="墨迹 77"/>
              <p14:cNvContentPartPr/>
              <p14:nvPr/>
            </p14:nvContentPartPr>
            <p14:xfrm>
              <a:off x="7064397" y="1861839"/>
              <a:ext cx="495356" cy="290215"/>
            </p14:xfrm>
          </p:contentPart>
        </mc:Choice>
        <mc:Fallback xmlns="">
          <p:pic>
            <p:nvPicPr>
              <p:cNvPr id="78" name="墨迹 77"/>
            </p:nvPicPr>
            <p:blipFill>
              <a:blip/>
            </p:blipFill>
            <p:spPr>
              <a:xfrm>
                <a:off x="7064397" y="1861839"/>
                <a:ext cx="495356" cy="290215"/>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79" name="墨迹 78"/>
              <p14:cNvContentPartPr/>
              <p14:nvPr/>
            </p14:nvContentPartPr>
            <p14:xfrm>
              <a:off x="7225054" y="1801564"/>
              <a:ext cx="441803" cy="279053"/>
            </p14:xfrm>
          </p:contentPart>
        </mc:Choice>
        <mc:Fallback xmlns="">
          <p:pic>
            <p:nvPicPr>
              <p:cNvPr id="79" name="墨迹 78"/>
            </p:nvPicPr>
            <p:blipFill>
              <a:blip/>
            </p:blipFill>
            <p:spPr>
              <a:xfrm>
                <a:off x="7225054" y="1801564"/>
                <a:ext cx="441803" cy="279053"/>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84" name="墨迹 83"/>
              <p14:cNvContentPartPr/>
              <p14:nvPr/>
            </p14:nvContentPartPr>
            <p14:xfrm>
              <a:off x="6702922" y="2127498"/>
              <a:ext cx="383789" cy="337095"/>
            </p14:xfrm>
          </p:contentPart>
        </mc:Choice>
        <mc:Fallback xmlns="">
          <p:pic>
            <p:nvPicPr>
              <p:cNvPr id="84" name="墨迹 83"/>
            </p:nvPicPr>
            <p:blipFill>
              <a:blip/>
            </p:blipFill>
            <p:spPr>
              <a:xfrm>
                <a:off x="6702922" y="2127498"/>
                <a:ext cx="383789" cy="337095"/>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85" name="墨迹 84"/>
              <p14:cNvContentPartPr/>
              <p14:nvPr/>
            </p14:nvContentPartPr>
            <p14:xfrm>
              <a:off x="6682840" y="2370832"/>
              <a:ext cx="149499" cy="136177"/>
            </p14:xfrm>
          </p:contentPart>
        </mc:Choice>
        <mc:Fallback xmlns="">
          <p:pic>
            <p:nvPicPr>
              <p:cNvPr id="85" name="墨迹 84"/>
            </p:nvPicPr>
            <p:blipFill>
              <a:blip/>
            </p:blipFill>
            <p:spPr>
              <a:xfrm>
                <a:off x="6682840" y="2370832"/>
                <a:ext cx="149499" cy="136177"/>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86" name="墨迹 85"/>
              <p14:cNvContentPartPr/>
              <p14:nvPr/>
            </p14:nvContentPartPr>
            <p14:xfrm>
              <a:off x="7238441" y="1895326"/>
              <a:ext cx="312387" cy="185291"/>
            </p14:xfrm>
          </p:contentPart>
        </mc:Choice>
        <mc:Fallback xmlns="">
          <p:pic>
            <p:nvPicPr>
              <p:cNvPr id="86" name="墨迹 85"/>
            </p:nvPicPr>
            <p:blipFill>
              <a:blip/>
            </p:blipFill>
            <p:spPr>
              <a:xfrm>
                <a:off x="7238441" y="1895326"/>
                <a:ext cx="312387" cy="185291"/>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87" name="墨迹 86"/>
              <p14:cNvContentPartPr/>
              <p14:nvPr/>
            </p14:nvContentPartPr>
            <p14:xfrm>
              <a:off x="7470500" y="1781472"/>
              <a:ext cx="182970" cy="116086"/>
            </p14:xfrm>
          </p:contentPart>
        </mc:Choice>
        <mc:Fallback xmlns="">
          <p:pic>
            <p:nvPicPr>
              <p:cNvPr id="87" name="墨迹 86"/>
            </p:nvPicPr>
            <p:blipFill>
              <a:blip/>
            </p:blipFill>
            <p:spPr>
              <a:xfrm>
                <a:off x="7470500" y="1781472"/>
                <a:ext cx="182970" cy="116086"/>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88" name="墨迹 87"/>
              <p14:cNvContentPartPr/>
              <p14:nvPr/>
            </p14:nvContentPartPr>
            <p14:xfrm>
              <a:off x="7461575" y="1794867"/>
              <a:ext cx="196357" cy="156269"/>
            </p14:xfrm>
          </p:contentPart>
        </mc:Choice>
        <mc:Fallback xmlns="">
          <p:pic>
            <p:nvPicPr>
              <p:cNvPr id="88" name="墨迹 87"/>
            </p:nvPicPr>
            <p:blipFill>
              <a:blip/>
            </p:blipFill>
            <p:spPr>
              <a:xfrm>
                <a:off x="7461575" y="1794867"/>
                <a:ext cx="196357" cy="156269"/>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89" name="墨迹 88"/>
              <p14:cNvContentPartPr/>
              <p14:nvPr/>
            </p14:nvContentPartPr>
            <p14:xfrm>
              <a:off x="7613305" y="1817191"/>
              <a:ext cx="26776" cy="109389"/>
            </p14:xfrm>
          </p:contentPart>
        </mc:Choice>
        <mc:Fallback xmlns="">
          <p:pic>
            <p:nvPicPr>
              <p:cNvPr id="89" name="墨迹 88"/>
            </p:nvPicPr>
            <p:blipFill>
              <a:blip/>
            </p:blipFill>
            <p:spPr>
              <a:xfrm>
                <a:off x="7613305" y="1817191"/>
                <a:ext cx="26776" cy="109389"/>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90" name="墨迹 89"/>
              <p14:cNvContentPartPr/>
              <p14:nvPr/>
            </p14:nvContentPartPr>
            <p14:xfrm>
              <a:off x="7474963" y="1779240"/>
              <a:ext cx="187431" cy="33486"/>
            </p14:xfrm>
          </p:contentPart>
        </mc:Choice>
        <mc:Fallback xmlns="">
          <p:pic>
            <p:nvPicPr>
              <p:cNvPr id="90" name="墨迹 89"/>
            </p:nvPicPr>
            <p:blipFill>
              <a:blip/>
            </p:blipFill>
            <p:spPr>
              <a:xfrm>
                <a:off x="7474963" y="1779240"/>
                <a:ext cx="187431" cy="33486"/>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93" name="墨迹 92"/>
              <p14:cNvContentPartPr/>
              <p14:nvPr/>
            </p14:nvContentPartPr>
            <p14:xfrm>
              <a:off x="7885528" y="1955601"/>
              <a:ext cx="107104" cy="674191"/>
            </p14:xfrm>
          </p:contentPart>
        </mc:Choice>
        <mc:Fallback xmlns="">
          <p:pic>
            <p:nvPicPr>
              <p:cNvPr id="93" name="墨迹 92"/>
            </p:nvPicPr>
            <p:blipFill>
              <a:blip/>
            </p:blipFill>
            <p:spPr>
              <a:xfrm>
                <a:off x="7885528" y="1955601"/>
                <a:ext cx="107104" cy="674191"/>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94" name="墨迹 93"/>
              <p14:cNvContentPartPr/>
              <p14:nvPr/>
            </p14:nvContentPartPr>
            <p14:xfrm>
              <a:off x="7849827" y="1942207"/>
              <a:ext cx="151731" cy="165199"/>
            </p14:xfrm>
          </p:contentPart>
        </mc:Choice>
        <mc:Fallback xmlns="">
          <p:pic>
            <p:nvPicPr>
              <p:cNvPr id="94" name="墨迹 93"/>
            </p:nvPicPr>
            <p:blipFill>
              <a:blip/>
            </p:blipFill>
            <p:spPr>
              <a:xfrm>
                <a:off x="7849827" y="1942207"/>
                <a:ext cx="151731" cy="165199"/>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95" name="墨迹 94"/>
              <p14:cNvContentPartPr/>
              <p14:nvPr/>
            </p14:nvContentPartPr>
            <p14:xfrm>
              <a:off x="7854290" y="1973460"/>
              <a:ext cx="120492" cy="125016"/>
            </p14:xfrm>
          </p:contentPart>
        </mc:Choice>
        <mc:Fallback xmlns="">
          <p:pic>
            <p:nvPicPr>
              <p:cNvPr id="95" name="墨迹 94"/>
            </p:nvPicPr>
            <p:blipFill>
              <a:blip/>
            </p:blipFill>
            <p:spPr>
              <a:xfrm>
                <a:off x="7854290" y="1973460"/>
                <a:ext cx="120492" cy="125016"/>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96" name="墨迹 95"/>
              <p14:cNvContentPartPr/>
              <p14:nvPr/>
            </p14:nvContentPartPr>
            <p14:xfrm>
              <a:off x="7988169" y="1960066"/>
              <a:ext cx="4463" cy="116086"/>
            </p14:xfrm>
          </p:contentPart>
        </mc:Choice>
        <mc:Fallback xmlns="">
          <p:pic>
            <p:nvPicPr>
              <p:cNvPr id="96" name="墨迹 95"/>
            </p:nvPicPr>
            <p:blipFill>
              <a:blip/>
            </p:blipFill>
            <p:spPr>
              <a:xfrm>
                <a:off x="7988169" y="1960066"/>
                <a:ext cx="4463" cy="116086"/>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97" name="墨迹 96"/>
              <p14:cNvContentPartPr/>
              <p14:nvPr/>
            </p14:nvContentPartPr>
            <p14:xfrm>
              <a:off x="7983707" y="1973460"/>
              <a:ext cx="4462" cy="104924"/>
            </p14:xfrm>
          </p:contentPart>
        </mc:Choice>
        <mc:Fallback xmlns="">
          <p:pic>
            <p:nvPicPr>
              <p:cNvPr id="97" name="墨迹 96"/>
            </p:nvPicPr>
            <p:blipFill>
              <a:blip/>
            </p:blipFill>
            <p:spPr>
              <a:xfrm>
                <a:off x="7983707" y="1973460"/>
                <a:ext cx="4462" cy="104924"/>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98" name="墨迹 97"/>
              <p14:cNvContentPartPr/>
              <p14:nvPr/>
            </p14:nvContentPartPr>
            <p14:xfrm>
              <a:off x="7974782" y="1995785"/>
              <a:ext cx="24544" cy="140642"/>
            </p14:xfrm>
          </p:contentPart>
        </mc:Choice>
        <mc:Fallback xmlns="">
          <p:pic>
            <p:nvPicPr>
              <p:cNvPr id="98" name="墨迹 97"/>
            </p:nvPicPr>
            <p:blipFill>
              <a:blip/>
            </p:blipFill>
            <p:spPr>
              <a:xfrm>
                <a:off x="7974782" y="1995785"/>
                <a:ext cx="24544" cy="140642"/>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99" name="墨迹 98"/>
              <p14:cNvContentPartPr/>
              <p14:nvPr/>
            </p14:nvContentPartPr>
            <p14:xfrm>
              <a:off x="7843133" y="1986855"/>
              <a:ext cx="122723" cy="147340"/>
            </p14:xfrm>
          </p:contentPart>
        </mc:Choice>
        <mc:Fallback xmlns="">
          <p:pic>
            <p:nvPicPr>
              <p:cNvPr id="99" name="墨迹 98"/>
            </p:nvPicPr>
            <p:blipFill>
              <a:blip/>
            </p:blipFill>
            <p:spPr>
              <a:xfrm>
                <a:off x="7843133" y="1986855"/>
                <a:ext cx="122723" cy="147340"/>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100" name="墨迹 99"/>
              <p14:cNvContentPartPr/>
              <p14:nvPr/>
            </p14:nvContentPartPr>
            <p14:xfrm>
              <a:off x="7847596" y="2013644"/>
              <a:ext cx="127186" cy="332631"/>
            </p14:xfrm>
          </p:contentPart>
        </mc:Choice>
        <mc:Fallback xmlns="">
          <p:pic>
            <p:nvPicPr>
              <p:cNvPr id="100" name="墨迹 99"/>
            </p:nvPicPr>
            <p:blipFill>
              <a:blip/>
            </p:blipFill>
            <p:spPr>
              <a:xfrm>
                <a:off x="7847596" y="2013644"/>
                <a:ext cx="127186" cy="332631"/>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101" name="墨迹 100"/>
              <p14:cNvContentPartPr/>
              <p14:nvPr/>
            </p14:nvContentPartPr>
            <p14:xfrm>
              <a:off x="7863214" y="2040433"/>
              <a:ext cx="111567" cy="290215"/>
            </p14:xfrm>
          </p:contentPart>
        </mc:Choice>
        <mc:Fallback xmlns="">
          <p:pic>
            <p:nvPicPr>
              <p:cNvPr id="101" name="墨迹 100"/>
            </p:nvPicPr>
            <p:blipFill>
              <a:blip/>
            </p:blipFill>
            <p:spPr>
              <a:xfrm>
                <a:off x="7863214" y="2040433"/>
                <a:ext cx="111567" cy="290215"/>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102" name="墨迹 101"/>
              <p14:cNvContentPartPr/>
              <p14:nvPr/>
            </p14:nvContentPartPr>
            <p14:xfrm>
              <a:off x="7845364" y="2201167"/>
              <a:ext cx="35702" cy="285750"/>
            </p14:xfrm>
          </p:contentPart>
        </mc:Choice>
        <mc:Fallback xmlns="">
          <p:pic>
            <p:nvPicPr>
              <p:cNvPr id="102" name="墨迹 101"/>
            </p:nvPicPr>
            <p:blipFill>
              <a:blip/>
            </p:blipFill>
            <p:spPr>
              <a:xfrm>
                <a:off x="7845364" y="2201167"/>
                <a:ext cx="35702" cy="285750"/>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103" name="墨迹 102"/>
              <p14:cNvContentPartPr/>
              <p14:nvPr/>
            </p14:nvContentPartPr>
            <p14:xfrm>
              <a:off x="7849827" y="2299394"/>
              <a:ext cx="8925" cy="218777"/>
            </p14:xfrm>
          </p:contentPart>
        </mc:Choice>
        <mc:Fallback xmlns="">
          <p:pic>
            <p:nvPicPr>
              <p:cNvPr id="103" name="墨迹 102"/>
            </p:nvPicPr>
            <p:blipFill>
              <a:blip/>
            </p:blipFill>
            <p:spPr>
              <a:xfrm>
                <a:off x="7849827" y="2299394"/>
                <a:ext cx="8925" cy="218777"/>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104" name="墨迹 103"/>
              <p14:cNvContentPartPr/>
              <p14:nvPr/>
            </p14:nvContentPartPr>
            <p14:xfrm>
              <a:off x="7840901" y="2344042"/>
              <a:ext cx="13388" cy="196454"/>
            </p14:xfrm>
          </p:contentPart>
        </mc:Choice>
        <mc:Fallback xmlns="">
          <p:pic>
            <p:nvPicPr>
              <p:cNvPr id="104" name="墨迹 103"/>
            </p:nvPicPr>
            <p:blipFill>
              <a:blip/>
            </p:blipFill>
            <p:spPr>
              <a:xfrm>
                <a:off x="7840901" y="2344042"/>
                <a:ext cx="13388" cy="196454"/>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105" name="墨迹 104"/>
              <p14:cNvContentPartPr/>
              <p14:nvPr/>
            </p14:nvContentPartPr>
            <p14:xfrm>
              <a:off x="7836439" y="2330648"/>
              <a:ext cx="13388" cy="232172"/>
            </p14:xfrm>
          </p:contentPart>
        </mc:Choice>
        <mc:Fallback xmlns="">
          <p:pic>
            <p:nvPicPr>
              <p:cNvPr id="105" name="墨迹 104"/>
            </p:nvPicPr>
            <p:blipFill>
              <a:blip/>
            </p:blipFill>
            <p:spPr>
              <a:xfrm>
                <a:off x="7836439" y="2330648"/>
                <a:ext cx="13388" cy="232172"/>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106" name="墨迹 105"/>
              <p14:cNvContentPartPr/>
              <p14:nvPr/>
            </p14:nvContentPartPr>
            <p14:xfrm>
              <a:off x="7854290" y="2357437"/>
              <a:ext cx="8925" cy="254496"/>
            </p14:xfrm>
          </p:contentPart>
        </mc:Choice>
        <mc:Fallback xmlns="">
          <p:pic>
            <p:nvPicPr>
              <p:cNvPr id="106" name="墨迹 105"/>
            </p:nvPicPr>
            <p:blipFill>
              <a:blip/>
            </p:blipFill>
            <p:spPr>
              <a:xfrm>
                <a:off x="7854290" y="2357437"/>
                <a:ext cx="8925" cy="254496"/>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107" name="墨迹 106"/>
              <p14:cNvContentPartPr/>
              <p14:nvPr/>
            </p14:nvContentPartPr>
            <p14:xfrm>
              <a:off x="7865446" y="2388691"/>
              <a:ext cx="2231" cy="236637"/>
            </p14:xfrm>
          </p:contentPart>
        </mc:Choice>
        <mc:Fallback xmlns="">
          <p:pic>
            <p:nvPicPr>
              <p:cNvPr id="107" name="墨迹 106"/>
            </p:nvPicPr>
            <p:blipFill>
              <a:blip/>
            </p:blipFill>
            <p:spPr>
              <a:xfrm>
                <a:off x="7865446" y="2388691"/>
                <a:ext cx="2231" cy="236637"/>
              </a:xfrm>
              <a:prstGeom prst="rect"/>
            </p:spPr>
          </p:pic>
        </mc:Fallback>
      </mc:AlternateContent>
      <mc:AlternateContent xmlns:mc="http://schemas.openxmlformats.org/markup-compatibility/2006" xmlns:p14="http://schemas.microsoft.com/office/powerpoint/2010/main">
        <mc:Choice Requires="p14">
          <p:contentPart p14:bwMode="auto" r:id="rId37">
            <p14:nvContentPartPr>
              <p14:cNvPr id="108" name="墨迹 107"/>
              <p14:cNvContentPartPr/>
              <p14:nvPr/>
            </p14:nvContentPartPr>
            <p14:xfrm>
              <a:off x="7845364" y="2518171"/>
              <a:ext cx="4463" cy="136178"/>
            </p14:xfrm>
          </p:contentPart>
        </mc:Choice>
        <mc:Fallback xmlns="">
          <p:pic>
            <p:nvPicPr>
              <p:cNvPr id="108" name="墨迹 107"/>
            </p:nvPicPr>
            <p:blipFill>
              <a:blip/>
            </p:blipFill>
            <p:spPr>
              <a:xfrm>
                <a:off x="7845364" y="2518171"/>
                <a:ext cx="4463" cy="136178"/>
              </a:xfrm>
              <a:prstGeom prst="rect"/>
            </p:spPr>
          </p:pic>
        </mc:Fallback>
      </mc:AlternateContent>
      <mc:AlternateContent xmlns:mc="http://schemas.openxmlformats.org/markup-compatibility/2006" xmlns:p14="http://schemas.microsoft.com/office/powerpoint/2010/main">
        <mc:Choice Requires="p14">
          <p:contentPart p14:bwMode="auto" r:id="rId38">
            <p14:nvContentPartPr>
              <p14:cNvPr id="109" name="墨迹 108"/>
              <p14:cNvContentPartPr/>
              <p14:nvPr/>
            </p14:nvContentPartPr>
            <p14:xfrm>
              <a:off x="7827514" y="2540496"/>
              <a:ext cx="6694" cy="75902"/>
            </p14:xfrm>
          </p:contentPart>
        </mc:Choice>
        <mc:Fallback xmlns="">
          <p:pic>
            <p:nvPicPr>
              <p:cNvPr id="109" name="墨迹 108"/>
            </p:nvPicPr>
            <p:blipFill>
              <a:blip/>
            </p:blipFill>
            <p:spPr>
              <a:xfrm>
                <a:off x="7827514" y="2540496"/>
                <a:ext cx="6694" cy="75902"/>
              </a:xfrm>
              <a:prstGeom prst="rect"/>
            </p:spPr>
          </p:pic>
        </mc:Fallback>
      </mc:AlternateContent>
      <mc:AlternateContent xmlns:mc="http://schemas.openxmlformats.org/markup-compatibility/2006" xmlns:p14="http://schemas.microsoft.com/office/powerpoint/2010/main">
        <mc:Choice Requires="p14">
          <p:contentPart p14:bwMode="auto" r:id="rId39">
            <p14:nvContentPartPr>
              <p14:cNvPr id="110" name="墨迹 109"/>
              <p14:cNvContentPartPr/>
              <p14:nvPr/>
            </p14:nvContentPartPr>
            <p14:xfrm>
              <a:off x="7988169" y="1977925"/>
              <a:ext cx="13388" cy="178594"/>
            </p14:xfrm>
          </p:contentPart>
        </mc:Choice>
        <mc:Fallback xmlns="">
          <p:pic>
            <p:nvPicPr>
              <p:cNvPr id="110" name="墨迹 109"/>
            </p:nvPicPr>
            <p:blipFill>
              <a:blip/>
            </p:blipFill>
            <p:spPr>
              <a:xfrm>
                <a:off x="7988169" y="1977925"/>
                <a:ext cx="13388" cy="178594"/>
              </a:xfrm>
              <a:prstGeom prst="rect"/>
            </p:spPr>
          </p:pic>
        </mc:Fallback>
      </mc:AlternateContent>
      <mc:AlternateContent xmlns:mc="http://schemas.openxmlformats.org/markup-compatibility/2006" xmlns:p14="http://schemas.microsoft.com/office/powerpoint/2010/main">
        <mc:Choice Requires="p14">
          <p:contentPart p14:bwMode="auto" r:id="rId40">
            <p14:nvContentPartPr>
              <p14:cNvPr id="111" name="墨迹 110"/>
              <p14:cNvContentPartPr/>
              <p14:nvPr/>
            </p14:nvContentPartPr>
            <p14:xfrm>
              <a:off x="7983707" y="2067222"/>
              <a:ext cx="26776" cy="73670"/>
            </p14:xfrm>
          </p:contentPart>
        </mc:Choice>
        <mc:Fallback xmlns="">
          <p:pic>
            <p:nvPicPr>
              <p:cNvPr id="111" name="墨迹 110"/>
            </p:nvPicPr>
            <p:blipFill>
              <a:blip/>
            </p:blipFill>
            <p:spPr>
              <a:xfrm>
                <a:off x="7983707" y="2067222"/>
                <a:ext cx="26776" cy="73670"/>
              </a:xfrm>
              <a:prstGeom prst="rect"/>
            </p:spPr>
          </p:pic>
        </mc:Fallback>
      </mc:AlternateContent>
      <mc:AlternateContent xmlns:mc="http://schemas.openxmlformats.org/markup-compatibility/2006" xmlns:p14="http://schemas.microsoft.com/office/powerpoint/2010/main">
        <mc:Choice Requires="p14">
          <p:contentPart p14:bwMode="auto" r:id="rId41">
            <p14:nvContentPartPr>
              <p14:cNvPr id="112" name="墨迹 111"/>
              <p14:cNvContentPartPr/>
              <p14:nvPr/>
            </p14:nvContentPartPr>
            <p14:xfrm>
              <a:off x="7983707" y="2062757"/>
              <a:ext cx="22313" cy="113854"/>
            </p14:xfrm>
          </p:contentPart>
        </mc:Choice>
        <mc:Fallback xmlns="">
          <p:pic>
            <p:nvPicPr>
              <p:cNvPr id="112" name="墨迹 111"/>
            </p:nvPicPr>
            <p:blipFill>
              <a:blip/>
            </p:blipFill>
            <p:spPr>
              <a:xfrm>
                <a:off x="7983707" y="2062757"/>
                <a:ext cx="22313" cy="113854"/>
              </a:xfrm>
              <a:prstGeom prst="rect"/>
            </p:spPr>
          </p:pic>
        </mc:Fallback>
      </mc:AlternateContent>
      <mc:AlternateContent xmlns:mc="http://schemas.openxmlformats.org/markup-compatibility/2006" xmlns:p14="http://schemas.microsoft.com/office/powerpoint/2010/main">
        <mc:Choice Requires="p14">
          <p:contentPart p14:bwMode="auto" r:id="rId42">
            <p14:nvContentPartPr>
              <p14:cNvPr id="113" name="墨迹 112"/>
              <p14:cNvContentPartPr/>
              <p14:nvPr/>
            </p14:nvContentPartPr>
            <p14:xfrm>
              <a:off x="7983707" y="2089546"/>
              <a:ext cx="11156" cy="62508"/>
            </p14:xfrm>
          </p:contentPart>
        </mc:Choice>
        <mc:Fallback xmlns="">
          <p:pic>
            <p:nvPicPr>
              <p:cNvPr id="113" name="墨迹 112"/>
            </p:nvPicPr>
            <p:blipFill>
              <a:blip/>
            </p:blipFill>
            <p:spPr>
              <a:xfrm>
                <a:off x="7983707" y="2089546"/>
                <a:ext cx="11156" cy="62508"/>
              </a:xfrm>
              <a:prstGeom prst="rect"/>
            </p:spPr>
          </p:pic>
        </mc:Fallback>
      </mc:AlternateContent>
      <mc:AlternateContent xmlns:mc="http://schemas.openxmlformats.org/markup-compatibility/2006" xmlns:p14="http://schemas.microsoft.com/office/powerpoint/2010/main">
        <mc:Choice Requires="p14">
          <p:contentPart p14:bwMode="auto" r:id="rId43">
            <p14:nvContentPartPr>
              <p14:cNvPr id="127" name="墨迹 126"/>
              <p14:cNvContentPartPr/>
              <p14:nvPr/>
            </p14:nvContentPartPr>
            <p14:xfrm>
              <a:off x="7818588" y="1419820"/>
              <a:ext cx="276685" cy="160734"/>
            </p14:xfrm>
          </p:contentPart>
        </mc:Choice>
        <mc:Fallback xmlns="">
          <p:pic>
            <p:nvPicPr>
              <p:cNvPr id="127" name="墨迹 126"/>
            </p:nvPicPr>
            <p:blipFill>
              <a:blip/>
            </p:blipFill>
            <p:spPr>
              <a:xfrm>
                <a:off x="7818588" y="1419820"/>
                <a:ext cx="276685" cy="160734"/>
              </a:xfrm>
              <a:prstGeom prst="rect"/>
            </p:spPr>
          </p:pic>
        </mc:Fallback>
      </mc:AlternateContent>
      <mc:AlternateContent xmlns:mc="http://schemas.openxmlformats.org/markup-compatibility/2006" xmlns:p14="http://schemas.microsoft.com/office/powerpoint/2010/main">
        <mc:Choice Requires="p14">
          <p:contentPart p14:bwMode="auto" r:id="rId44">
            <p14:nvContentPartPr>
              <p14:cNvPr id="128" name="墨迹 127"/>
              <p14:cNvContentPartPr/>
              <p14:nvPr/>
            </p14:nvContentPartPr>
            <p14:xfrm>
              <a:off x="8113124" y="1424285"/>
              <a:ext cx="359245" cy="138410"/>
            </p14:xfrm>
          </p:contentPart>
        </mc:Choice>
        <mc:Fallback xmlns="">
          <p:pic>
            <p:nvPicPr>
              <p:cNvPr id="128" name="墨迹 127"/>
            </p:nvPicPr>
            <p:blipFill>
              <a:blip/>
            </p:blipFill>
            <p:spPr>
              <a:xfrm>
                <a:off x="8113124" y="1424285"/>
                <a:ext cx="359245" cy="138410"/>
              </a:xfrm>
              <a:prstGeom prst="rect"/>
            </p:spPr>
          </p:pic>
        </mc:Fallback>
      </mc:AlternateContent>
      <mc:AlternateContent xmlns:mc="http://schemas.openxmlformats.org/markup-compatibility/2006" xmlns:p14="http://schemas.microsoft.com/office/powerpoint/2010/main">
        <mc:Choice Requires="p14">
          <p:contentPart p14:bwMode="auto" r:id="rId45">
            <p14:nvContentPartPr>
              <p14:cNvPr id="145" name="墨迹 144"/>
              <p14:cNvContentPartPr/>
              <p14:nvPr/>
            </p14:nvContentPartPr>
            <p14:xfrm>
              <a:off x="8804837" y="1419820"/>
              <a:ext cx="290073" cy="285750"/>
            </p14:xfrm>
          </p:contentPart>
        </mc:Choice>
        <mc:Fallback xmlns="">
          <p:pic>
            <p:nvPicPr>
              <p:cNvPr id="145" name="墨迹 144"/>
            </p:nvPicPr>
            <p:blipFill>
              <a:blip/>
            </p:blipFill>
            <p:spPr>
              <a:xfrm>
                <a:off x="8804837" y="1419820"/>
                <a:ext cx="290073" cy="285750"/>
              </a:xfrm>
              <a:prstGeom prst="rect"/>
            </p:spPr>
          </p:pic>
        </mc:Fallback>
      </mc:AlternateContent>
      <mc:AlternateContent xmlns:mc="http://schemas.openxmlformats.org/markup-compatibility/2006" xmlns:p14="http://schemas.microsoft.com/office/powerpoint/2010/main">
        <mc:Choice Requires="p14">
          <p:contentPart p14:bwMode="auto" r:id="rId46">
            <p14:nvContentPartPr>
              <p14:cNvPr id="146" name="墨迹 145"/>
              <p14:cNvContentPartPr/>
              <p14:nvPr/>
            </p14:nvContentPartPr>
            <p14:xfrm>
              <a:off x="9112761" y="1419820"/>
              <a:ext cx="136111" cy="125015"/>
            </p14:xfrm>
          </p:contentPart>
        </mc:Choice>
        <mc:Fallback xmlns="">
          <p:pic>
            <p:nvPicPr>
              <p:cNvPr id="146" name="墨迹 145"/>
            </p:nvPicPr>
            <p:blipFill>
              <a:blip/>
            </p:blipFill>
            <p:spPr>
              <a:xfrm>
                <a:off x="9112761" y="1419820"/>
                <a:ext cx="136111" cy="125015"/>
              </a:xfrm>
              <a:prstGeom prst="rect"/>
            </p:spPr>
          </p:pic>
        </mc:Fallback>
      </mc:AlternateContent>
      <mc:AlternateContent xmlns:mc="http://schemas.openxmlformats.org/markup-compatibility/2006" xmlns:p14="http://schemas.microsoft.com/office/powerpoint/2010/main">
        <mc:Choice Requires="p14">
          <p:contentPart p14:bwMode="auto" r:id="rId47">
            <p14:nvContentPartPr>
              <p14:cNvPr id="147" name="墨迹 146"/>
              <p14:cNvContentPartPr/>
              <p14:nvPr/>
            </p14:nvContentPartPr>
            <p14:xfrm>
              <a:off x="9242178" y="1415355"/>
              <a:ext cx="95947" cy="111621"/>
            </p14:xfrm>
          </p:contentPart>
        </mc:Choice>
        <mc:Fallback xmlns="">
          <p:pic>
            <p:nvPicPr>
              <p:cNvPr id="147" name="墨迹 146"/>
            </p:nvPicPr>
            <p:blipFill>
              <a:blip/>
            </p:blipFill>
            <p:spPr>
              <a:xfrm>
                <a:off x="9242178" y="1415355"/>
                <a:ext cx="95947" cy="111621"/>
              </a:xfrm>
              <a:prstGeom prst="rect"/>
            </p:spPr>
          </p:pic>
        </mc:Fallback>
      </mc:AlternateContent>
      <mc:AlternateContent xmlns:mc="http://schemas.openxmlformats.org/markup-compatibility/2006" xmlns:p14="http://schemas.microsoft.com/office/powerpoint/2010/main">
        <mc:Choice Requires="p14">
          <p:contentPart p14:bwMode="auto" r:id="rId48">
            <p14:nvContentPartPr>
              <p14:cNvPr id="148" name="墨迹 147"/>
              <p14:cNvContentPartPr/>
              <p14:nvPr/>
            </p14:nvContentPartPr>
            <p14:xfrm>
              <a:off x="9340357" y="1410890"/>
              <a:ext cx="75865" cy="129481"/>
            </p14:xfrm>
          </p:contentPart>
        </mc:Choice>
        <mc:Fallback xmlns="">
          <p:pic>
            <p:nvPicPr>
              <p:cNvPr id="148" name="墨迹 147"/>
            </p:nvPicPr>
            <p:blipFill>
              <a:blip/>
            </p:blipFill>
            <p:spPr>
              <a:xfrm>
                <a:off x="9340357" y="1410890"/>
                <a:ext cx="75865" cy="129481"/>
              </a:xfrm>
              <a:prstGeom prst="rect"/>
            </p:spPr>
          </p:pic>
        </mc:Fallback>
      </mc:AlternateContent>
      <mc:AlternateContent xmlns:mc="http://schemas.openxmlformats.org/markup-compatibility/2006" xmlns:p14="http://schemas.microsoft.com/office/powerpoint/2010/main">
        <mc:Choice Requires="p14">
          <p:contentPart p14:bwMode="auto" r:id="rId49">
            <p14:nvContentPartPr>
              <p14:cNvPr id="149" name="墨迹 148"/>
              <p14:cNvContentPartPr/>
              <p14:nvPr/>
            </p14:nvContentPartPr>
            <p14:xfrm>
              <a:off x="9438535" y="1419820"/>
              <a:ext cx="156194" cy="120551"/>
            </p14:xfrm>
          </p:contentPart>
        </mc:Choice>
        <mc:Fallback xmlns="">
          <p:pic>
            <p:nvPicPr>
              <p:cNvPr id="149" name="墨迹 148"/>
            </p:nvPicPr>
            <p:blipFill>
              <a:blip/>
            </p:blipFill>
            <p:spPr>
              <a:xfrm>
                <a:off x="9438535" y="1419820"/>
                <a:ext cx="156194" cy="120551"/>
              </a:xfrm>
              <a:prstGeom prst="rect"/>
            </p:spPr>
          </p:pic>
        </mc:Fallback>
      </mc:AlternateContent>
      <mc:AlternateContent xmlns:mc="http://schemas.openxmlformats.org/markup-compatibility/2006" xmlns:p14="http://schemas.microsoft.com/office/powerpoint/2010/main">
        <mc:Choice Requires="p14">
          <p:contentPart p14:bwMode="auto" r:id="rId50">
            <p14:nvContentPartPr>
              <p14:cNvPr id="150" name="墨迹 149"/>
              <p14:cNvContentPartPr/>
              <p14:nvPr/>
            </p14:nvContentPartPr>
            <p14:xfrm>
              <a:off x="9733071" y="1410890"/>
              <a:ext cx="31239" cy="165199"/>
            </p14:xfrm>
          </p:contentPart>
        </mc:Choice>
        <mc:Fallback xmlns="">
          <p:pic>
            <p:nvPicPr>
              <p:cNvPr id="150" name="墨迹 149"/>
            </p:nvPicPr>
            <p:blipFill>
              <a:blip/>
            </p:blipFill>
            <p:spPr>
              <a:xfrm>
                <a:off x="9733071" y="1410890"/>
                <a:ext cx="31239" cy="165199"/>
              </a:xfrm>
              <a:prstGeom prst="rect"/>
            </p:spPr>
          </p:pic>
        </mc:Fallback>
      </mc:AlternateContent>
      <mc:AlternateContent xmlns:mc="http://schemas.openxmlformats.org/markup-compatibility/2006" xmlns:p14="http://schemas.microsoft.com/office/powerpoint/2010/main">
        <mc:Choice Requires="p14">
          <p:contentPart p14:bwMode="auto" r:id="rId51">
            <p14:nvContentPartPr>
              <p14:cNvPr id="151" name="墨迹 150"/>
              <p14:cNvContentPartPr/>
              <p14:nvPr/>
            </p14:nvContentPartPr>
            <p14:xfrm>
              <a:off x="9719683" y="1678781"/>
              <a:ext cx="4463" cy="22324"/>
            </p14:xfrm>
          </p:contentPart>
        </mc:Choice>
        <mc:Fallback xmlns="">
          <p:pic>
            <p:nvPicPr>
              <p:cNvPr id="151" name="墨迹 150"/>
            </p:nvPicPr>
            <p:blipFill>
              <a:blip/>
            </p:blipFill>
            <p:spPr>
              <a:xfrm>
                <a:off x="9719683" y="1678781"/>
                <a:ext cx="4463" cy="22324"/>
              </a:xfrm>
              <a:prstGeom prst="rect"/>
            </p:spPr>
          </p:pic>
        </mc:Fallback>
      </mc:AlternateContent>
      <mc:AlternateContent xmlns:mc="http://schemas.openxmlformats.org/markup-compatibility/2006" xmlns:p14="http://schemas.microsoft.com/office/powerpoint/2010/main">
        <mc:Choice Requires="p14">
          <p:contentPart p14:bwMode="auto" r:id="rId52">
            <p14:nvContentPartPr>
              <p14:cNvPr id="152" name="墨迹 151"/>
              <p14:cNvContentPartPr/>
              <p14:nvPr/>
            </p14:nvContentPartPr>
            <p14:xfrm>
              <a:off x="9728609" y="1424285"/>
              <a:ext cx="49089" cy="160734"/>
            </p14:xfrm>
          </p:contentPart>
        </mc:Choice>
        <mc:Fallback xmlns="">
          <p:pic>
            <p:nvPicPr>
              <p:cNvPr id="152" name="墨迹 151"/>
            </p:nvPicPr>
            <p:blipFill>
              <a:blip/>
            </p:blipFill>
            <p:spPr>
              <a:xfrm>
                <a:off x="9728609" y="1424285"/>
                <a:ext cx="49089" cy="160734"/>
              </a:xfrm>
              <a:prstGeom prst="rect"/>
            </p:spPr>
          </p:pic>
        </mc:Fallback>
      </mc:AlternateContent>
      <mc:AlternateContent xmlns:mc="http://schemas.openxmlformats.org/markup-compatibility/2006" xmlns:p14="http://schemas.microsoft.com/office/powerpoint/2010/main">
        <mc:Choice Requires="p14">
          <p:contentPart p14:bwMode="auto" r:id="rId53">
            <p14:nvContentPartPr>
              <p14:cNvPr id="153" name="墨迹 152"/>
              <p14:cNvContentPartPr/>
              <p14:nvPr/>
            </p14:nvContentPartPr>
            <p14:xfrm>
              <a:off x="9701833" y="1687710"/>
              <a:ext cx="17850" cy="22325"/>
            </p14:xfrm>
          </p:contentPart>
        </mc:Choice>
        <mc:Fallback xmlns="">
          <p:pic>
            <p:nvPicPr>
              <p:cNvPr id="153" name="墨迹 152"/>
            </p:nvPicPr>
            <p:blipFill>
              <a:blip/>
            </p:blipFill>
            <p:spPr>
              <a:xfrm>
                <a:off x="9701833" y="1687710"/>
                <a:ext cx="17850" cy="2232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4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5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79" y="587828"/>
            <a:ext cx="5051131" cy="707886"/>
          </a:xfrm>
          <a:prstGeom prst="rect">
            <a:avLst/>
          </a:prstGeom>
          <a:noFill/>
        </p:spPr>
        <p:txBody>
          <a:bodyPr wrap="square" rtlCol="0">
            <a:spAutoFit/>
          </a:bodyPr>
          <a:lstStyle/>
          <a:p>
            <a:r>
              <a:rPr lang="en-US" altLang="zh-CN" sz="4000" dirty="0">
                <a:solidFill>
                  <a:srgbClr val="311A0D"/>
                </a:solidFill>
              </a:rPr>
              <a:t>Conclusion</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107303"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525712" y="1808391"/>
            <a:ext cx="9140576" cy="3928127"/>
          </a:xfrm>
          <a:prstGeom prst="rect">
            <a:avLst/>
          </a:prstGeom>
          <a:noFill/>
        </p:spPr>
        <p:txBody>
          <a:bodyPr wrap="square" rtlCol="0">
            <a:spAutoFit/>
          </a:bodyPr>
          <a:lstStyle/>
          <a:p>
            <a:r>
              <a:rPr lang="en-US" altLang="zh-CN" dirty="0">
                <a:solidFill>
                  <a:srgbClr val="311A0D"/>
                </a:solidFill>
              </a:rPr>
              <a:t>NMN tackles the ubiquitous neighborhood heterogeneity in </a:t>
            </a:r>
            <a:r>
              <a:rPr lang="en-US" altLang="zh-CN" dirty="0" err="1">
                <a:solidFill>
                  <a:srgbClr val="311A0D"/>
                </a:solidFill>
              </a:rPr>
              <a:t>KGs.</a:t>
            </a:r>
            <a:endParaRPr lang="en-US" altLang="zh-CN" dirty="0">
              <a:solidFill>
                <a:srgbClr val="311A0D"/>
              </a:solidFill>
            </a:endParaRPr>
          </a:p>
          <a:p>
            <a:endParaRPr lang="en-US" altLang="zh-CN" dirty="0">
              <a:solidFill>
                <a:srgbClr val="311A0D"/>
              </a:solidFill>
            </a:endParaRPr>
          </a:p>
          <a:p>
            <a:pPr>
              <a:lnSpc>
                <a:spcPct val="150000"/>
              </a:lnSpc>
            </a:pPr>
            <a:r>
              <a:rPr lang="en-US" altLang="zh-CN" dirty="0">
                <a:solidFill>
                  <a:srgbClr val="311A0D"/>
                </a:solidFill>
              </a:rPr>
              <a:t>We achieve this by using a new sampling-based approach to choose the most informative neighbors for each entity. As a departure from prior works, NMN simultaneously estimates the similarity of two entities, by considering both topological structure and neighborhood similarity. We perform extensive experiments on real-world datasets and compare NMN against 12 recent embedded-based methods.</a:t>
            </a:r>
          </a:p>
          <a:p>
            <a:pPr>
              <a:lnSpc>
                <a:spcPct val="150000"/>
              </a:lnSpc>
            </a:pPr>
            <a:endParaRPr lang="en-US" altLang="zh-CN" dirty="0">
              <a:solidFill>
                <a:srgbClr val="311A0D"/>
              </a:solidFill>
            </a:endParaRPr>
          </a:p>
          <a:p>
            <a:pPr>
              <a:lnSpc>
                <a:spcPct val="150000"/>
              </a:lnSpc>
            </a:pPr>
            <a:r>
              <a:rPr lang="en-US" altLang="zh-CN" dirty="0">
                <a:solidFill>
                  <a:srgbClr val="311A0D"/>
                </a:solidFill>
              </a:rPr>
              <a:t>Experimental results show that NMN achieves the best and more robust performance, consistently outperforming competitive methods across datasets and evaluation metrics.</a:t>
            </a:r>
            <a:endParaRPr lang="zh-CN" altLang="en-US" dirty="0">
              <a:solidFill>
                <a:srgbClr val="311A0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4751769" y="3075057"/>
            <a:ext cx="2688461" cy="707886"/>
          </a:xfrm>
          <a:prstGeom prst="rect">
            <a:avLst/>
          </a:prstGeom>
          <a:noFill/>
        </p:spPr>
        <p:txBody>
          <a:bodyPr wrap="square" rtlCol="0">
            <a:spAutoFit/>
          </a:bodyPr>
          <a:lstStyle/>
          <a:p>
            <a:r>
              <a:rPr lang="en-US" altLang="zh-CN" sz="4000" dirty="0">
                <a:solidFill>
                  <a:srgbClr val="311A0D"/>
                </a:solidFill>
              </a:rPr>
              <a:t>Thank you !</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54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Outline</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1" name="文本框 10"/>
          <p:cNvSpPr txBox="1"/>
          <p:nvPr/>
        </p:nvSpPr>
        <p:spPr>
          <a:xfrm>
            <a:off x="755780" y="1807313"/>
            <a:ext cx="10654342" cy="4170372"/>
          </a:xfrm>
          <a:prstGeom prst="rect">
            <a:avLst/>
          </a:prstGeom>
          <a:noFill/>
        </p:spPr>
        <p:txBody>
          <a:bodyPr wrap="square" rtlCol="0">
            <a:spAutoFit/>
          </a:bodyPr>
          <a:lstStyle/>
          <a:p>
            <a:pPr marL="285750" indent="-285750">
              <a:lnSpc>
                <a:spcPts val="3000"/>
              </a:lnSpc>
              <a:buFont typeface="Arial" charset="0"/>
              <a:buChar char="•"/>
            </a:pPr>
            <a:r>
              <a:rPr lang="en-US" altLang="zh-CN" sz="2400" dirty="0">
                <a:solidFill>
                  <a:srgbClr val="311A0D"/>
                </a:solidFill>
              </a:rPr>
              <a:t>Background</a:t>
            </a:r>
          </a:p>
          <a:p>
            <a:pPr marL="742950" lvl="1" indent="-285750">
              <a:lnSpc>
                <a:spcPts val="3000"/>
              </a:lnSpc>
              <a:buFont typeface="Arial" charset="0"/>
              <a:buChar char="•"/>
            </a:pPr>
            <a:r>
              <a:rPr lang="en-US" altLang="zh-CN" dirty="0">
                <a:solidFill>
                  <a:srgbClr val="733D1F"/>
                </a:solidFill>
              </a:rPr>
              <a:t>Entity alignment</a:t>
            </a:r>
          </a:p>
          <a:p>
            <a:pPr marL="742950" lvl="1" indent="-285750">
              <a:lnSpc>
                <a:spcPts val="3000"/>
              </a:lnSpc>
              <a:buFont typeface="Arial" charset="0"/>
              <a:buChar char="•"/>
            </a:pPr>
            <a:r>
              <a:rPr lang="en-US" altLang="zh-CN" dirty="0">
                <a:solidFill>
                  <a:srgbClr val="733D1F"/>
                </a:solidFill>
              </a:rPr>
              <a:t>Problems</a:t>
            </a:r>
          </a:p>
          <a:p>
            <a:pPr marL="285750" indent="-285750">
              <a:lnSpc>
                <a:spcPts val="3000"/>
              </a:lnSpc>
              <a:buFont typeface="Arial" charset="0"/>
              <a:buChar char="•"/>
            </a:pPr>
            <a:r>
              <a:rPr lang="en-US" altLang="zh-CN" sz="2400" dirty="0">
                <a:solidFill>
                  <a:srgbClr val="311A0D"/>
                </a:solidFill>
              </a:rPr>
              <a:t>Neighborhood Matching Network</a:t>
            </a:r>
          </a:p>
          <a:p>
            <a:pPr marL="742950" lvl="1" indent="-285750">
              <a:lnSpc>
                <a:spcPts val="3000"/>
              </a:lnSpc>
              <a:buFont typeface="Arial" charset="0"/>
              <a:buChar char="•"/>
            </a:pPr>
            <a:r>
              <a:rPr lang="en-US" altLang="zh-CN" dirty="0">
                <a:solidFill>
                  <a:srgbClr val="733D1F"/>
                </a:solidFill>
              </a:rPr>
              <a:t>Four steps</a:t>
            </a:r>
          </a:p>
          <a:p>
            <a:pPr marL="285750" indent="-285750">
              <a:lnSpc>
                <a:spcPts val="3000"/>
              </a:lnSpc>
              <a:buFont typeface="Arial" charset="0"/>
              <a:buChar char="•"/>
            </a:pPr>
            <a:r>
              <a:rPr lang="en-US" altLang="zh-CN" sz="2400" dirty="0">
                <a:solidFill>
                  <a:srgbClr val="311A0D"/>
                </a:solidFill>
              </a:rPr>
              <a:t>Experimental Results</a:t>
            </a:r>
          </a:p>
          <a:p>
            <a:pPr marL="285750" indent="-285750">
              <a:lnSpc>
                <a:spcPts val="3000"/>
              </a:lnSpc>
              <a:buFont typeface="Arial" charset="0"/>
              <a:buChar char="•"/>
            </a:pPr>
            <a:r>
              <a:rPr lang="en-US" altLang="zh-CN" sz="2400" dirty="0">
                <a:solidFill>
                  <a:srgbClr val="311A0D"/>
                </a:solidFill>
              </a:rPr>
              <a:t>Conclusion</a:t>
            </a:r>
          </a:p>
          <a:p>
            <a:pPr marL="285750" indent="-285750">
              <a:buFont typeface="Arial" charset="0"/>
              <a:buChar char="•"/>
            </a:pPr>
            <a:endParaRPr lang="en-US" altLang="zh-CN" sz="2400" dirty="0">
              <a:solidFill>
                <a:srgbClr val="311A0D"/>
              </a:solidFill>
            </a:endParaRPr>
          </a:p>
          <a:p>
            <a:pPr marL="285750" indent="-285750">
              <a:buFont typeface="Arial" charset="0"/>
              <a:buChar char="•"/>
            </a:pPr>
            <a:endParaRPr lang="en-US" altLang="zh-CN" sz="2400" dirty="0">
              <a:solidFill>
                <a:srgbClr val="311A0D"/>
              </a:solidFill>
            </a:endParaRPr>
          </a:p>
          <a:p>
            <a:pPr marL="285750" indent="-285750">
              <a:buFont typeface="Arial" charset="0"/>
              <a:buChar char="•"/>
            </a:pPr>
            <a:endParaRPr lang="en-US" altLang="zh-CN" sz="2400" dirty="0">
              <a:solidFill>
                <a:srgbClr val="311A0D"/>
              </a:solidFill>
            </a:endParaRPr>
          </a:p>
          <a:p>
            <a:r>
              <a:rPr lang="en-US" altLang="zh-CN" dirty="0">
                <a:solidFill>
                  <a:srgbClr val="311A0D"/>
                </a:solidFill>
              </a:rPr>
              <a:t>                                                                                                                                                                                                                                                                                                                                                                                                                                                                                                                                                                                                                                                                                                                                                                                                                                                                                                                                                                                                                                                                                                                                                                                                                                                                                                                                                                                                                                                                                                                                                                                                                                                                                                                                                                                                                                                                                                                                                                                                                                                                                                                                                                                                                                                                                                                                                                                                                                                                                                                                                                                                                                                                                                                                                                                                                                                                                                                                                                                   </a:t>
            </a:r>
            <a:endParaRPr lang="zh-CN" altLang="en-US" dirty="0">
              <a:solidFill>
                <a:srgbClr val="311A0D"/>
              </a:solidFill>
            </a:endParaRPr>
          </a:p>
        </p:txBody>
      </p:sp>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Entity Alignment</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4391255"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1800188" y="2084306"/>
            <a:ext cx="1823824" cy="845840"/>
          </a:xfrm>
          <a:prstGeom prst="roundRect">
            <a:avLst/>
          </a:prstGeom>
          <a:solidFill>
            <a:srgbClr val="D9C6BD">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311A0D"/>
                </a:solidFill>
              </a:rPr>
              <a:t>The Great Wall</a:t>
            </a:r>
          </a:p>
          <a:p>
            <a:pPr algn="ctr"/>
            <a:r>
              <a:rPr lang="en-US" altLang="zh-CN" dirty="0">
                <a:solidFill>
                  <a:srgbClr val="311A0D"/>
                </a:solidFill>
              </a:rPr>
              <a:t>(Wikipedia)</a:t>
            </a:r>
            <a:endParaRPr lang="zh-CN" altLang="en-US" dirty="0">
              <a:solidFill>
                <a:srgbClr val="311A0D"/>
              </a:solidFill>
            </a:endParaRPr>
          </a:p>
        </p:txBody>
      </p:sp>
      <p:sp>
        <p:nvSpPr>
          <p:cNvPr id="14" name="矩形: 圆角 13"/>
          <p:cNvSpPr/>
          <p:nvPr/>
        </p:nvSpPr>
        <p:spPr>
          <a:xfrm>
            <a:off x="1800188" y="3260216"/>
            <a:ext cx="1823824" cy="845840"/>
          </a:xfrm>
          <a:prstGeom prst="roundRect">
            <a:avLst/>
          </a:prstGeom>
          <a:solidFill>
            <a:srgbClr val="D9C6BD">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311A0D"/>
                </a:solidFill>
              </a:rPr>
              <a:t>The Great Wall</a:t>
            </a:r>
          </a:p>
          <a:p>
            <a:pPr algn="ctr"/>
            <a:r>
              <a:rPr lang="en-US" altLang="zh-CN" dirty="0">
                <a:solidFill>
                  <a:srgbClr val="311A0D"/>
                </a:solidFill>
              </a:rPr>
              <a:t>(Baidu)</a:t>
            </a:r>
            <a:endParaRPr lang="zh-CN" altLang="en-US" dirty="0">
              <a:solidFill>
                <a:srgbClr val="311A0D"/>
              </a:solidFill>
            </a:endParaRPr>
          </a:p>
        </p:txBody>
      </p:sp>
      <p:sp>
        <p:nvSpPr>
          <p:cNvPr id="15" name="矩形: 圆角 14"/>
          <p:cNvSpPr/>
          <p:nvPr/>
        </p:nvSpPr>
        <p:spPr>
          <a:xfrm>
            <a:off x="1800188" y="4434114"/>
            <a:ext cx="1823824" cy="845840"/>
          </a:xfrm>
          <a:prstGeom prst="roundRect">
            <a:avLst/>
          </a:prstGeom>
          <a:solidFill>
            <a:srgbClr val="D9C6BD">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311A0D"/>
                </a:solidFill>
              </a:rPr>
              <a:t>The Great Wall</a:t>
            </a:r>
          </a:p>
          <a:p>
            <a:pPr algn="ctr"/>
            <a:r>
              <a:rPr lang="en-US" altLang="zh-CN" dirty="0">
                <a:solidFill>
                  <a:srgbClr val="311A0D"/>
                </a:solidFill>
              </a:rPr>
              <a:t>(</a:t>
            </a:r>
            <a:r>
              <a:rPr lang="en-US" altLang="zh-CN" dirty="0" err="1">
                <a:solidFill>
                  <a:srgbClr val="311A0D"/>
                </a:solidFill>
              </a:rPr>
              <a:t>Hudong</a:t>
            </a:r>
            <a:r>
              <a:rPr lang="en-US" altLang="zh-CN" dirty="0">
                <a:solidFill>
                  <a:srgbClr val="311A0D"/>
                </a:solidFill>
              </a:rPr>
              <a:t>)</a:t>
            </a:r>
            <a:endParaRPr lang="zh-CN" altLang="en-US" dirty="0">
              <a:solidFill>
                <a:srgbClr val="311A0D"/>
              </a:solidFill>
            </a:endParaRPr>
          </a:p>
        </p:txBody>
      </p:sp>
      <p:sp>
        <p:nvSpPr>
          <p:cNvPr id="19" name="矩形: 圆角 18"/>
          <p:cNvSpPr/>
          <p:nvPr/>
        </p:nvSpPr>
        <p:spPr>
          <a:xfrm>
            <a:off x="5555444" y="2463124"/>
            <a:ext cx="1423231" cy="2439752"/>
          </a:xfrm>
          <a:prstGeom prst="roundRect">
            <a:avLst/>
          </a:prstGeom>
          <a:solidFill>
            <a:srgbClr val="D9C6BD">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311A0D"/>
                </a:solidFill>
              </a:rPr>
              <a:t>Entity</a:t>
            </a:r>
          </a:p>
          <a:p>
            <a:pPr algn="ctr"/>
            <a:r>
              <a:rPr lang="en-US" altLang="zh-CN" dirty="0">
                <a:solidFill>
                  <a:srgbClr val="311A0D"/>
                </a:solidFill>
              </a:rPr>
              <a:t>Alignment</a:t>
            </a:r>
            <a:endParaRPr lang="zh-CN" altLang="en-US" dirty="0">
              <a:solidFill>
                <a:srgbClr val="311A0D"/>
              </a:solidFill>
            </a:endParaRPr>
          </a:p>
        </p:txBody>
      </p:sp>
      <p:sp>
        <p:nvSpPr>
          <p:cNvPr id="24" name="矩形: 圆角 23"/>
          <p:cNvSpPr/>
          <p:nvPr/>
        </p:nvSpPr>
        <p:spPr>
          <a:xfrm>
            <a:off x="8910107" y="3260216"/>
            <a:ext cx="1823824" cy="845840"/>
          </a:xfrm>
          <a:prstGeom prst="roundRect">
            <a:avLst/>
          </a:prstGeom>
          <a:solidFill>
            <a:srgbClr val="D9C6BD">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311A0D"/>
                </a:solidFill>
              </a:rPr>
              <a:t>The Great Wall</a:t>
            </a:r>
          </a:p>
        </p:txBody>
      </p:sp>
      <mc:AlternateContent xmlns:mc="http://schemas.openxmlformats.org/markup-compatibility/2006" xmlns:p14="http://schemas.microsoft.com/office/powerpoint/2010/main">
        <mc:Choice Requires="p14">
          <p:contentPart p14:bwMode="auto" r:id="rId3">
            <p14:nvContentPartPr>
              <p14:cNvPr id="17" name="墨迹 16"/>
              <p14:cNvContentPartPr/>
              <p14:nvPr/>
            </p14:nvContentPartPr>
            <p14:xfrm rot="11250401" flipH="1">
              <a:off x="3841270" y="2545646"/>
              <a:ext cx="1435534" cy="291982"/>
            </p14:xfrm>
          </p:contentPart>
        </mc:Choice>
        <mc:Fallback xmlns="">
          <p:pic>
            <p:nvPicPr>
              <p:cNvPr id="17" name="墨迹 16"/>
            </p:nvPicPr>
            <p:blipFill>
              <a:blip/>
            </p:blipFill>
            <p:spPr>
              <a:xfrm rot="11250401" flipH="1">
                <a:off x="3841270" y="2545646"/>
                <a:ext cx="1435534" cy="291982"/>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8" name="墨迹 17"/>
              <p14:cNvContentPartPr/>
              <p14:nvPr/>
            </p14:nvContentPartPr>
            <p14:xfrm rot="20875444" flipH="1">
              <a:off x="5089059" y="2781712"/>
              <a:ext cx="311033" cy="316865"/>
            </p14:xfrm>
          </p:contentPart>
        </mc:Choice>
        <mc:Fallback xmlns="">
          <p:pic>
            <p:nvPicPr>
              <p:cNvPr id="18" name="墨迹 17"/>
            </p:nvPicPr>
            <p:blipFill>
              <a:blip/>
            </p:blipFill>
            <p:spPr>
              <a:xfrm rot="20875444" flipH="1">
                <a:off x="5089059" y="2781712"/>
                <a:ext cx="311033" cy="31686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7" name="墨迹 26"/>
              <p14:cNvContentPartPr/>
              <p14:nvPr/>
            </p14:nvContentPartPr>
            <p14:xfrm>
              <a:off x="4230606" y="4507259"/>
              <a:ext cx="921540" cy="319237"/>
            </p14:xfrm>
          </p:contentPart>
        </mc:Choice>
        <mc:Fallback xmlns="">
          <p:pic>
            <p:nvPicPr>
              <p:cNvPr id="27" name="墨迹 26"/>
            </p:nvPicPr>
            <p:blipFill>
              <a:blip/>
            </p:blipFill>
            <p:spPr>
              <a:xfrm>
                <a:off x="4230606" y="4507259"/>
                <a:ext cx="921540" cy="319237"/>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8" name="墨迹 27"/>
              <p14:cNvContentPartPr/>
              <p14:nvPr/>
            </p14:nvContentPartPr>
            <p14:xfrm>
              <a:off x="5092458" y="4415730"/>
              <a:ext cx="227038" cy="165199"/>
            </p14:xfrm>
          </p:contentPart>
        </mc:Choice>
        <mc:Fallback xmlns="">
          <p:pic>
            <p:nvPicPr>
              <p:cNvPr id="28" name="墨迹 27"/>
            </p:nvPicPr>
            <p:blipFill>
              <a:blip/>
            </p:blipFill>
            <p:spPr>
              <a:xfrm>
                <a:off x="5092458" y="4415730"/>
                <a:ext cx="227038" cy="165199"/>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33" name="墨迹 32"/>
              <p14:cNvContentPartPr/>
              <p14:nvPr/>
            </p14:nvContentPartPr>
            <p14:xfrm>
              <a:off x="7515127" y="3674566"/>
              <a:ext cx="854600" cy="169664"/>
            </p14:xfrm>
          </p:contentPart>
        </mc:Choice>
        <mc:Fallback xmlns="">
          <p:pic>
            <p:nvPicPr>
              <p:cNvPr id="33" name="墨迹 32"/>
            </p:nvPicPr>
            <p:blipFill>
              <a:blip/>
            </p:blipFill>
            <p:spPr>
              <a:xfrm>
                <a:off x="7515127" y="3674566"/>
                <a:ext cx="854600" cy="169664"/>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34" name="墨迹 33"/>
              <p14:cNvContentPartPr/>
              <p14:nvPr/>
            </p14:nvContentPartPr>
            <p14:xfrm>
              <a:off x="8374748" y="3608709"/>
              <a:ext cx="198031" cy="142875"/>
            </p14:xfrm>
          </p:contentPart>
        </mc:Choice>
        <mc:Fallback xmlns="">
          <p:pic>
            <p:nvPicPr>
              <p:cNvPr id="34" name="墨迹 33"/>
            </p:nvPicPr>
            <p:blipFill>
              <a:blip/>
            </p:blipFill>
            <p:spPr>
              <a:xfrm>
                <a:off x="8374748" y="3608709"/>
                <a:ext cx="198031" cy="14287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43" name="墨迹 42"/>
              <p14:cNvContentPartPr/>
              <p14:nvPr/>
            </p14:nvContentPartPr>
            <p14:xfrm>
              <a:off x="4020860" y="3643312"/>
              <a:ext cx="1231696" cy="75902"/>
            </p14:xfrm>
          </p:contentPart>
        </mc:Choice>
        <mc:Fallback xmlns="">
          <p:pic>
            <p:nvPicPr>
              <p:cNvPr id="43" name="墨迹 42"/>
            </p:nvPicPr>
            <p:blipFill>
              <a:blip/>
            </p:blipFill>
            <p:spPr>
              <a:xfrm>
                <a:off x="4020860" y="3643312"/>
                <a:ext cx="1231696" cy="75902"/>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44" name="墨迹 43"/>
              <p14:cNvContentPartPr/>
              <p14:nvPr/>
            </p14:nvContentPartPr>
            <p14:xfrm>
              <a:off x="5212392" y="3542155"/>
              <a:ext cx="153404" cy="203848"/>
            </p14:xfrm>
          </p:contentPart>
        </mc:Choice>
        <mc:Fallback xmlns="">
          <p:pic>
            <p:nvPicPr>
              <p:cNvPr id="44" name="墨迹 43"/>
            </p:nvPicPr>
            <p:blipFill>
              <a:blip/>
            </p:blipFill>
            <p:spPr>
              <a:xfrm>
                <a:off x="5212392" y="3542155"/>
                <a:ext cx="153404" cy="203848"/>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Problems</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973" y="1914293"/>
            <a:ext cx="7826053" cy="3519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Problems</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973" y="2003600"/>
            <a:ext cx="7826053" cy="3362493"/>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墨迹 5"/>
              <p14:cNvContentPartPr/>
              <p14:nvPr/>
            </p14:nvContentPartPr>
            <p14:xfrm>
              <a:off x="4573798" y="3165574"/>
              <a:ext cx="719562" cy="664746"/>
            </p14:xfrm>
          </p:contentPart>
        </mc:Choice>
        <mc:Fallback xmlns="">
          <p:pic>
            <p:nvPicPr>
              <p:cNvPr id="6" name="墨迹 5"/>
            </p:nvPicPr>
            <p:blipFill>
              <a:blip/>
            </p:blipFill>
            <p:spPr>
              <a:xfrm>
                <a:off x="4573798" y="3165574"/>
                <a:ext cx="719562" cy="664746"/>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4472198" y="4701347"/>
              <a:ext cx="719562" cy="664746"/>
            </p14:xfrm>
          </p:contentPart>
        </mc:Choice>
        <mc:Fallback xmlns="">
          <p:pic>
            <p:nvPicPr>
              <p:cNvPr id="7" name="墨迹 6"/>
            </p:nvPicPr>
            <p:blipFill>
              <a:blip/>
            </p:blipFill>
            <p:spPr>
              <a:xfrm>
                <a:off x="4472198" y="4701347"/>
                <a:ext cx="719562" cy="664746"/>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0" name="墨迹 9"/>
              <p14:cNvContentPartPr/>
              <p14:nvPr/>
            </p14:nvContentPartPr>
            <p14:xfrm>
              <a:off x="2826278" y="4701347"/>
              <a:ext cx="719562" cy="664746"/>
            </p14:xfrm>
          </p:contentPart>
        </mc:Choice>
        <mc:Fallback xmlns="">
          <p:pic>
            <p:nvPicPr>
              <p:cNvPr id="10" name="墨迹 9"/>
            </p:nvPicPr>
            <p:blipFill>
              <a:blip/>
            </p:blipFill>
            <p:spPr>
              <a:xfrm>
                <a:off x="2826278" y="4701347"/>
                <a:ext cx="719562" cy="664746"/>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1" name="墨迹 10"/>
              <p14:cNvContentPartPr/>
              <p14:nvPr/>
            </p14:nvContentPartPr>
            <p14:xfrm>
              <a:off x="6687078" y="3165574"/>
              <a:ext cx="719562" cy="664746"/>
            </p14:xfrm>
          </p:contentPart>
        </mc:Choice>
        <mc:Fallback xmlns="">
          <p:pic>
            <p:nvPicPr>
              <p:cNvPr id="11" name="墨迹 10"/>
            </p:nvPicPr>
            <p:blipFill>
              <a:blip/>
            </p:blipFill>
            <p:spPr>
              <a:xfrm>
                <a:off x="6687078" y="3165574"/>
                <a:ext cx="719562" cy="664746"/>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2" name="墨迹 11"/>
              <p14:cNvContentPartPr/>
              <p14:nvPr/>
            </p14:nvContentPartPr>
            <p14:xfrm>
              <a:off x="8607318" y="3165574"/>
              <a:ext cx="719562" cy="664746"/>
            </p14:xfrm>
          </p:contentPart>
        </mc:Choice>
        <mc:Fallback xmlns="">
          <p:pic>
            <p:nvPicPr>
              <p:cNvPr id="12" name="墨迹 11"/>
            </p:nvPicPr>
            <p:blipFill>
              <a:blip/>
            </p:blipFill>
            <p:spPr>
              <a:xfrm>
                <a:off x="8607318" y="3165574"/>
                <a:ext cx="719562" cy="664746"/>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13" name="墨迹 12"/>
              <p14:cNvContentPartPr/>
              <p14:nvPr/>
            </p14:nvContentPartPr>
            <p14:xfrm>
              <a:off x="6640461" y="4701347"/>
              <a:ext cx="719562" cy="664746"/>
            </p14:xfrm>
          </p:contentPart>
        </mc:Choice>
        <mc:Fallback xmlns="">
          <p:pic>
            <p:nvPicPr>
              <p:cNvPr id="13" name="墨迹 12"/>
            </p:nvPicPr>
            <p:blipFill>
              <a:blip/>
            </p:blipFill>
            <p:spPr>
              <a:xfrm>
                <a:off x="6640461" y="4701347"/>
                <a:ext cx="719562" cy="66474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NMN</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41585" y="2232074"/>
            <a:ext cx="9534984" cy="830997"/>
          </a:xfrm>
          <a:prstGeom prst="rect">
            <a:avLst/>
          </a:prstGeom>
          <a:noFill/>
        </p:spPr>
        <p:txBody>
          <a:bodyPr wrap="square" rtlCol="0">
            <a:spAutoFit/>
          </a:bodyPr>
          <a:lstStyle/>
          <a:p>
            <a:pPr marL="285750" indent="-285750">
              <a:buFont typeface="Arial" charset="0"/>
              <a:buChar char="•"/>
            </a:pPr>
            <a:r>
              <a:rPr lang="en-US" altLang="zh-CN" sz="2400" dirty="0"/>
              <a:t>NMN: </a:t>
            </a:r>
            <a:r>
              <a:rPr lang="en-US" altLang="zh-CN" sz="2400" b="1" dirty="0"/>
              <a:t>Neighborhood Matching Network</a:t>
            </a:r>
            <a:r>
              <a:rPr lang="en-US" altLang="zh-CN" sz="2400" dirty="0"/>
              <a:t>, a novel sampling-based entity alignment framework.</a:t>
            </a:r>
            <a:endParaRPr lang="zh-CN" altLang="en-US" sz="2400" dirty="0"/>
          </a:p>
        </p:txBody>
      </p:sp>
      <p:sp>
        <p:nvSpPr>
          <p:cNvPr id="2" name="文本框 1">
            <a:extLst>
              <a:ext uri="{FF2B5EF4-FFF2-40B4-BE49-F238E27FC236}">
                <a16:creationId xmlns:a16="http://schemas.microsoft.com/office/drawing/2014/main" id="{7CE4D1E6-5BA7-46CA-A7F7-15A92E7CBF47}"/>
              </a:ext>
            </a:extLst>
          </p:cNvPr>
          <p:cNvSpPr txBox="1"/>
          <p:nvPr/>
        </p:nvSpPr>
        <p:spPr>
          <a:xfrm>
            <a:off x="1868402" y="3270403"/>
            <a:ext cx="610616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11A0D"/>
                </a:solidFill>
              </a:rPr>
              <a:t>A new graph sampling module</a:t>
            </a:r>
          </a:p>
        </p:txBody>
      </p:sp>
      <p:sp>
        <p:nvSpPr>
          <p:cNvPr id="5" name="文本框 4">
            <a:extLst>
              <a:ext uri="{FF2B5EF4-FFF2-40B4-BE49-F238E27FC236}">
                <a16:creationId xmlns:a16="http://schemas.microsoft.com/office/drawing/2014/main" id="{B713C1E4-35EA-4755-926A-93B784AB8CA2}"/>
              </a:ext>
            </a:extLst>
          </p:cNvPr>
          <p:cNvSpPr txBox="1"/>
          <p:nvPr/>
        </p:nvSpPr>
        <p:spPr>
          <a:xfrm>
            <a:off x="1868402" y="3814764"/>
            <a:ext cx="560832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11A0D"/>
                </a:solidFill>
              </a:rPr>
              <a:t>A cross-graph attention-based matching module</a:t>
            </a:r>
            <a:endParaRPr lang="zh-CN" altLang="en-US" dirty="0">
              <a:solidFill>
                <a:srgbClr val="311A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NMN</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141" y="2086868"/>
            <a:ext cx="8563717" cy="3140619"/>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墨迹 18"/>
              <p14:cNvContentPartPr/>
              <p14:nvPr/>
            </p14:nvContentPartPr>
            <p14:xfrm>
              <a:off x="4601007" y="1710035"/>
              <a:ext cx="66940" cy="145107"/>
            </p14:xfrm>
          </p:contentPart>
        </mc:Choice>
        <mc:Fallback xmlns="">
          <p:pic>
            <p:nvPicPr>
              <p:cNvPr id="19" name="墨迹 18"/>
            </p:nvPicPr>
            <p:blipFill>
              <a:blip/>
            </p:blipFill>
            <p:spPr>
              <a:xfrm>
                <a:off x="4601007" y="1710035"/>
                <a:ext cx="66940" cy="145107"/>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20" name="墨迹 19"/>
              <p14:cNvContentPartPr/>
              <p14:nvPr/>
            </p14:nvContentPartPr>
            <p14:xfrm>
              <a:off x="4581483" y="1675851"/>
              <a:ext cx="109335" cy="180965"/>
            </p14:xfrm>
          </p:contentPart>
        </mc:Choice>
        <mc:Fallback xmlns="">
          <p:pic>
            <p:nvPicPr>
              <p:cNvPr id="20" name="墨迹 19"/>
            </p:nvPicPr>
            <p:blipFill>
              <a:blip/>
            </p:blipFill>
            <p:spPr>
              <a:xfrm>
                <a:off x="4581483" y="1675851"/>
                <a:ext cx="109335" cy="180965"/>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1" name="墨迹 20"/>
              <p14:cNvContentPartPr/>
              <p14:nvPr/>
            </p14:nvContentPartPr>
            <p14:xfrm>
              <a:off x="4585945" y="1723569"/>
              <a:ext cx="70008" cy="128224"/>
            </p14:xfrm>
          </p:contentPart>
        </mc:Choice>
        <mc:Fallback xmlns="">
          <p:pic>
            <p:nvPicPr>
              <p:cNvPr id="21" name="墨迹 20"/>
            </p:nvPicPr>
            <p:blipFill>
              <a:blip/>
            </p:blipFill>
            <p:spPr>
              <a:xfrm>
                <a:off x="4585945" y="1723569"/>
                <a:ext cx="70008" cy="128224"/>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2" name="墨迹 21"/>
              <p14:cNvContentPartPr/>
              <p14:nvPr/>
            </p14:nvContentPartPr>
            <p14:xfrm>
              <a:off x="4520679" y="1881931"/>
              <a:ext cx="160656" cy="46881"/>
            </p14:xfrm>
          </p:contentPart>
        </mc:Choice>
        <mc:Fallback xmlns="">
          <p:pic>
            <p:nvPicPr>
              <p:cNvPr id="22" name="墨迹 21"/>
            </p:nvPicPr>
            <p:blipFill>
              <a:blip/>
            </p:blipFill>
            <p:spPr>
              <a:xfrm>
                <a:off x="4520679" y="1881931"/>
                <a:ext cx="160656" cy="46881"/>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23" name="墨迹 22"/>
              <p14:cNvContentPartPr/>
              <p14:nvPr/>
            </p14:nvContentPartPr>
            <p14:xfrm>
              <a:off x="4383452" y="1547068"/>
              <a:ext cx="489777" cy="457646"/>
            </p14:xfrm>
          </p:contentPart>
        </mc:Choice>
        <mc:Fallback xmlns="">
          <p:pic>
            <p:nvPicPr>
              <p:cNvPr id="23" name="墨迹 22"/>
            </p:nvPicPr>
            <p:blipFill>
              <a:blip/>
            </p:blipFill>
            <p:spPr>
              <a:xfrm>
                <a:off x="4383452" y="1547068"/>
                <a:ext cx="489777" cy="457646"/>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66" name="墨迹 65"/>
              <p14:cNvContentPartPr/>
              <p14:nvPr/>
            </p14:nvContentPartPr>
            <p14:xfrm>
              <a:off x="7856944" y="1681125"/>
              <a:ext cx="184643" cy="223242"/>
            </p14:xfrm>
          </p:contentPart>
        </mc:Choice>
        <mc:Fallback xmlns="">
          <p:pic>
            <p:nvPicPr>
              <p:cNvPr id="66" name="墨迹 65"/>
              <p:cNvPicPr/>
              <p:nvPr/>
            </p:nvPicPr>
            <p:blipFill>
              <a:blip r:embed="rId10"/>
              <a:stretch>
                <a:fillRect/>
              </a:stretch>
            </p:blipFill>
            <p:spPr>
              <a:xfrm>
                <a:off x="7849400" y="1673588"/>
                <a:ext cx="199012" cy="23759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3" name="墨迹 72"/>
              <p14:cNvContentPartPr/>
              <p14:nvPr/>
            </p14:nvContentPartPr>
            <p14:xfrm>
              <a:off x="9468390" y="1637034"/>
              <a:ext cx="233453" cy="165199"/>
            </p14:xfrm>
          </p:contentPart>
        </mc:Choice>
        <mc:Fallback xmlns="">
          <p:pic>
            <p:nvPicPr>
              <p:cNvPr id="73" name="墨迹 72"/>
              <p:cNvPicPr/>
              <p:nvPr/>
            </p:nvPicPr>
            <p:blipFill>
              <a:blip r:embed="rId12"/>
              <a:stretch>
                <a:fillRect/>
              </a:stretch>
            </p:blipFill>
            <p:spPr>
              <a:xfrm>
                <a:off x="9460848" y="1629492"/>
                <a:ext cx="247819" cy="17956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4" name="墨迹 73"/>
              <p14:cNvContentPartPr/>
              <p14:nvPr/>
            </p14:nvContentPartPr>
            <p14:xfrm>
              <a:off x="9523476" y="1708471"/>
              <a:ext cx="159123" cy="204825"/>
            </p14:xfrm>
          </p:contentPart>
        </mc:Choice>
        <mc:Fallback xmlns="">
          <p:pic>
            <p:nvPicPr>
              <p:cNvPr id="74" name="墨迹 73"/>
              <p:cNvPicPr/>
              <p:nvPr/>
            </p:nvPicPr>
            <p:blipFill>
              <a:blip r:embed="rId14"/>
              <a:stretch>
                <a:fillRect/>
              </a:stretch>
            </p:blipFill>
            <p:spPr>
              <a:xfrm>
                <a:off x="9515950" y="1700925"/>
                <a:ext cx="173458" cy="21919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5" name="墨迹 74"/>
              <p14:cNvContentPartPr/>
              <p14:nvPr/>
            </p14:nvContentPartPr>
            <p14:xfrm>
              <a:off x="9330048" y="1549969"/>
              <a:ext cx="513207" cy="439787"/>
            </p14:xfrm>
          </p:contentPart>
        </mc:Choice>
        <mc:Fallback xmlns="">
          <p:pic>
            <p:nvPicPr>
              <p:cNvPr id="75" name="墨迹 74"/>
              <p:cNvPicPr/>
              <p:nvPr/>
            </p:nvPicPr>
            <p:blipFill>
              <a:blip r:embed="rId16"/>
              <a:stretch>
                <a:fillRect/>
              </a:stretch>
            </p:blipFill>
            <p:spPr>
              <a:xfrm>
                <a:off x="9322496" y="1542417"/>
                <a:ext cx="527593" cy="45417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7" name="墨迹 76"/>
              <p14:cNvContentPartPr/>
              <p14:nvPr/>
            </p14:nvContentPartPr>
            <p14:xfrm>
              <a:off x="7744819" y="1573969"/>
              <a:ext cx="454076" cy="419695"/>
            </p14:xfrm>
          </p:contentPart>
        </mc:Choice>
        <mc:Fallback xmlns="">
          <p:pic>
            <p:nvPicPr>
              <p:cNvPr id="77" name="墨迹 76"/>
              <p:cNvPicPr/>
              <p:nvPr/>
            </p:nvPicPr>
            <p:blipFill>
              <a:blip r:embed="rId18"/>
              <a:stretch>
                <a:fillRect/>
              </a:stretch>
            </p:blipFill>
            <p:spPr>
              <a:xfrm>
                <a:off x="7737269" y="1566417"/>
                <a:ext cx="468457" cy="43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0" name="墨迹 79"/>
              <p14:cNvContentPartPr/>
              <p14:nvPr/>
            </p14:nvContentPartPr>
            <p14:xfrm>
              <a:off x="6430697" y="1700408"/>
              <a:ext cx="182969" cy="154037"/>
            </p14:xfrm>
          </p:contentPart>
        </mc:Choice>
        <mc:Fallback xmlns="">
          <p:pic>
            <p:nvPicPr>
              <p:cNvPr id="80" name="墨迹 79"/>
              <p:cNvPicPr/>
              <p:nvPr/>
            </p:nvPicPr>
            <p:blipFill>
              <a:blip r:embed="rId20"/>
              <a:stretch>
                <a:fillRect/>
              </a:stretch>
            </p:blipFill>
            <p:spPr>
              <a:xfrm>
                <a:off x="6423163" y="1692868"/>
                <a:ext cx="197320" cy="16839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3" name="墨迹 82"/>
              <p14:cNvContentPartPr/>
              <p14:nvPr/>
            </p14:nvContentPartPr>
            <p14:xfrm>
              <a:off x="6278966" y="1546371"/>
              <a:ext cx="526594" cy="472157"/>
            </p14:xfrm>
          </p:contentPart>
        </mc:Choice>
        <mc:Fallback xmlns="">
          <p:pic>
            <p:nvPicPr>
              <p:cNvPr id="83" name="墨迹 82"/>
              <p:cNvPicPr/>
              <p:nvPr/>
            </p:nvPicPr>
            <p:blipFill>
              <a:blip r:embed="rId22"/>
              <a:stretch>
                <a:fillRect/>
              </a:stretch>
            </p:blipFill>
            <p:spPr>
              <a:xfrm>
                <a:off x="6271412" y="1538819"/>
                <a:ext cx="540982" cy="48654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4" name="墨迹 83"/>
              <p14:cNvContentPartPr/>
              <p14:nvPr/>
            </p14:nvContentPartPr>
            <p14:xfrm>
              <a:off x="6441853" y="1698176"/>
              <a:ext cx="149499" cy="147339"/>
            </p14:xfrm>
          </p:contentPart>
        </mc:Choice>
        <mc:Fallback xmlns="">
          <p:pic>
            <p:nvPicPr>
              <p:cNvPr id="84" name="墨迹 83"/>
              <p:cNvPicPr/>
              <p:nvPr/>
            </p:nvPicPr>
            <p:blipFill>
              <a:blip r:embed="rId24"/>
              <a:stretch>
                <a:fillRect/>
              </a:stretch>
            </p:blipFill>
            <p:spPr>
              <a:xfrm>
                <a:off x="6434324" y="1690648"/>
                <a:ext cx="163839" cy="16167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5" name="墨迹 84"/>
              <p14:cNvContentPartPr/>
              <p14:nvPr/>
            </p14:nvContentPartPr>
            <p14:xfrm>
              <a:off x="6421771" y="1854445"/>
              <a:ext cx="133881" cy="21208"/>
            </p14:xfrm>
          </p:contentPart>
        </mc:Choice>
        <mc:Fallback xmlns="">
          <p:pic>
            <p:nvPicPr>
              <p:cNvPr id="85" name="墨迹 84"/>
              <p:cNvPicPr/>
              <p:nvPr/>
            </p:nvPicPr>
            <p:blipFill>
              <a:blip r:embed="rId26"/>
              <a:stretch>
                <a:fillRect/>
              </a:stretch>
            </p:blipFill>
            <p:spPr>
              <a:xfrm>
                <a:off x="6414233" y="1847022"/>
                <a:ext cx="148238" cy="3534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6" name="墨迹 85"/>
              <p14:cNvContentPartPr/>
              <p14:nvPr/>
            </p14:nvContentPartPr>
            <p14:xfrm>
              <a:off x="6484249" y="1872304"/>
              <a:ext cx="116029" cy="8930"/>
            </p14:xfrm>
          </p:contentPart>
        </mc:Choice>
        <mc:Fallback xmlns="">
          <p:pic>
            <p:nvPicPr>
              <p:cNvPr id="86" name="墨迹 85"/>
              <p:cNvPicPr/>
              <p:nvPr/>
            </p:nvPicPr>
            <p:blipFill>
              <a:blip r:embed="rId28"/>
              <a:stretch>
                <a:fillRect/>
              </a:stretch>
            </p:blipFill>
            <p:spPr>
              <a:xfrm>
                <a:off x="6476729" y="1865091"/>
                <a:ext cx="130354" cy="2266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8" name="墨迹 87"/>
              <p14:cNvContentPartPr/>
              <p14:nvPr/>
            </p14:nvContentPartPr>
            <p14:xfrm>
              <a:off x="6573502" y="1675851"/>
              <a:ext cx="26776" cy="89297"/>
            </p14:xfrm>
          </p:contentPart>
        </mc:Choice>
        <mc:Fallback xmlns="">
          <p:pic>
            <p:nvPicPr>
              <p:cNvPr id="88" name="墨迹 87"/>
              <p:cNvPicPr/>
              <p:nvPr/>
            </p:nvPicPr>
            <p:blipFill>
              <a:blip r:embed="rId30"/>
              <a:stretch>
                <a:fillRect/>
              </a:stretch>
            </p:blipFill>
            <p:spPr>
              <a:xfrm>
                <a:off x="6566103" y="1668350"/>
                <a:ext cx="40869" cy="10358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9" name="墨迹 88"/>
              <p14:cNvContentPartPr/>
              <p14:nvPr/>
            </p14:nvContentPartPr>
            <p14:xfrm>
              <a:off x="6460820" y="1675851"/>
              <a:ext cx="152846" cy="107157"/>
            </p14:xfrm>
          </p:contentPart>
        </mc:Choice>
        <mc:Fallback xmlns="">
          <p:pic>
            <p:nvPicPr>
              <p:cNvPr id="89" name="墨迹 88"/>
              <p:cNvPicPr/>
              <p:nvPr/>
            </p:nvPicPr>
            <p:blipFill>
              <a:blip r:embed="rId32"/>
              <a:stretch>
                <a:fillRect/>
              </a:stretch>
            </p:blipFill>
            <p:spPr>
              <a:xfrm>
                <a:off x="6453285" y="1668325"/>
                <a:ext cx="167198" cy="12149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0" name="墨迹 89"/>
              <p14:cNvContentPartPr/>
              <p14:nvPr/>
            </p14:nvContentPartPr>
            <p14:xfrm>
              <a:off x="9485683" y="1668288"/>
              <a:ext cx="94274" cy="104086"/>
            </p14:xfrm>
          </p:contentPart>
        </mc:Choice>
        <mc:Fallback xmlns="">
          <p:pic>
            <p:nvPicPr>
              <p:cNvPr id="90" name="墨迹 89"/>
              <p:cNvPicPr/>
              <p:nvPr/>
            </p:nvPicPr>
            <p:blipFill>
              <a:blip r:embed="rId34"/>
              <a:stretch>
                <a:fillRect/>
              </a:stretch>
            </p:blipFill>
            <p:spPr>
              <a:xfrm>
                <a:off x="9478155" y="1660777"/>
                <a:ext cx="108612" cy="11839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1" name="墨迹 90"/>
              <p14:cNvContentPartPr/>
              <p14:nvPr/>
            </p14:nvContentPartPr>
            <p14:xfrm>
              <a:off x="9492936" y="1681682"/>
              <a:ext cx="60245" cy="80367"/>
            </p14:xfrm>
          </p:contentPart>
        </mc:Choice>
        <mc:Fallback xmlns="">
          <p:pic>
            <p:nvPicPr>
              <p:cNvPr id="91" name="墨迹 90"/>
              <p:cNvPicPr/>
              <p:nvPr/>
            </p:nvPicPr>
            <p:blipFill>
              <a:blip r:embed="rId36"/>
              <a:stretch>
                <a:fillRect/>
              </a:stretch>
            </p:blipFill>
            <p:spPr>
              <a:xfrm>
                <a:off x="9485450" y="1674181"/>
                <a:ext cx="74504" cy="94654"/>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2" name="墨迹 91"/>
              <p14:cNvContentPartPr/>
              <p14:nvPr/>
            </p14:nvContentPartPr>
            <p14:xfrm>
              <a:off x="9489867" y="1770979"/>
              <a:ext cx="125791" cy="42416"/>
            </p14:xfrm>
          </p:contentPart>
        </mc:Choice>
        <mc:Fallback xmlns="">
          <p:pic>
            <p:nvPicPr>
              <p:cNvPr id="92" name="墨迹 91"/>
              <p:cNvPicPr/>
              <p:nvPr/>
            </p:nvPicPr>
            <p:blipFill>
              <a:blip r:embed="rId38"/>
              <a:stretch>
                <a:fillRect/>
              </a:stretch>
            </p:blipFill>
            <p:spPr>
              <a:xfrm>
                <a:off x="9482341" y="1763494"/>
                <a:ext cx="140126" cy="56673"/>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3" name="墨迹 92"/>
              <p14:cNvContentPartPr/>
              <p14:nvPr/>
            </p14:nvContentPartPr>
            <p14:xfrm>
              <a:off x="9495167" y="1753120"/>
              <a:ext cx="158425" cy="44648"/>
            </p14:xfrm>
          </p:contentPart>
        </mc:Choice>
        <mc:Fallback xmlns="">
          <p:pic>
            <p:nvPicPr>
              <p:cNvPr id="93" name="墨迹 92"/>
              <p:cNvPicPr/>
              <p:nvPr/>
            </p:nvPicPr>
            <p:blipFill>
              <a:blip r:embed="rId40"/>
              <a:stretch>
                <a:fillRect/>
              </a:stretch>
            </p:blipFill>
            <p:spPr>
              <a:xfrm>
                <a:off x="9487640" y="1745679"/>
                <a:ext cx="172762" cy="5882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墨迹 93"/>
              <p14:cNvContentPartPr/>
              <p14:nvPr/>
            </p14:nvContentPartPr>
            <p14:xfrm>
              <a:off x="9499629" y="1748655"/>
              <a:ext cx="165119" cy="46881"/>
            </p14:xfrm>
          </p:contentPart>
        </mc:Choice>
        <mc:Fallback xmlns="">
          <p:pic>
            <p:nvPicPr>
              <p:cNvPr id="94" name="墨迹 93"/>
              <p:cNvPicPr/>
              <p:nvPr/>
            </p:nvPicPr>
            <p:blipFill>
              <a:blip r:embed="rId42"/>
              <a:stretch>
                <a:fillRect/>
              </a:stretch>
            </p:blipFill>
            <p:spPr>
              <a:xfrm>
                <a:off x="9492091" y="1741197"/>
                <a:ext cx="179477" cy="6108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5" name="墨迹 94"/>
              <p14:cNvContentPartPr/>
              <p14:nvPr/>
            </p14:nvContentPartPr>
            <p14:xfrm>
              <a:off x="9517480" y="1766514"/>
              <a:ext cx="178507" cy="31254"/>
            </p14:xfrm>
          </p:contentPart>
        </mc:Choice>
        <mc:Fallback xmlns="">
          <p:pic>
            <p:nvPicPr>
              <p:cNvPr id="95" name="墨迹 94"/>
              <p:cNvPicPr/>
              <p:nvPr/>
            </p:nvPicPr>
            <p:blipFill>
              <a:blip r:embed="rId44"/>
              <a:stretch>
                <a:fillRect/>
              </a:stretch>
            </p:blipFill>
            <p:spPr>
              <a:xfrm>
                <a:off x="9509937" y="1759056"/>
                <a:ext cx="192874" cy="454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墨迹 95"/>
              <p14:cNvContentPartPr/>
              <p14:nvPr/>
            </p14:nvContentPartPr>
            <p14:xfrm>
              <a:off x="9530310" y="1721866"/>
              <a:ext cx="125513" cy="126132"/>
            </p14:xfrm>
          </p:contentPart>
        </mc:Choice>
        <mc:Fallback xmlns="">
          <p:pic>
            <p:nvPicPr>
              <p:cNvPr id="96" name="墨迹 95"/>
              <p:cNvPicPr/>
              <p:nvPr/>
            </p:nvPicPr>
            <p:blipFill>
              <a:blip r:embed="rId46"/>
              <a:stretch>
                <a:fillRect/>
              </a:stretch>
            </p:blipFill>
            <p:spPr>
              <a:xfrm>
                <a:off x="9522779" y="1714341"/>
                <a:ext cx="139857" cy="14046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7" name="墨迹 96"/>
              <p14:cNvContentPartPr/>
              <p14:nvPr/>
            </p14:nvContentPartPr>
            <p14:xfrm>
              <a:off x="9502837" y="1739725"/>
              <a:ext cx="135134" cy="154316"/>
            </p14:xfrm>
          </p:contentPart>
        </mc:Choice>
        <mc:Fallback xmlns="">
          <p:pic>
            <p:nvPicPr>
              <p:cNvPr id="97" name="墨迹 96"/>
              <p:cNvPicPr/>
              <p:nvPr/>
            </p:nvPicPr>
            <p:blipFill>
              <a:blip r:embed="rId48"/>
              <a:stretch>
                <a:fillRect/>
              </a:stretch>
            </p:blipFill>
            <p:spPr>
              <a:xfrm>
                <a:off x="9495310" y="1732189"/>
                <a:ext cx="149472" cy="16867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8" name="墨迹 97"/>
              <p14:cNvContentPartPr/>
              <p14:nvPr/>
            </p14:nvContentPartPr>
            <p14:xfrm>
              <a:off x="9533935" y="1730796"/>
              <a:ext cx="121887" cy="134503"/>
            </p14:xfrm>
          </p:contentPart>
        </mc:Choice>
        <mc:Fallback xmlns="">
          <p:pic>
            <p:nvPicPr>
              <p:cNvPr id="98" name="墨迹 97"/>
              <p:cNvPicPr/>
              <p:nvPr/>
            </p:nvPicPr>
            <p:blipFill>
              <a:blip r:embed="rId50"/>
              <a:stretch>
                <a:fillRect/>
              </a:stretch>
            </p:blipFill>
            <p:spPr>
              <a:xfrm>
                <a:off x="9526407" y="1723264"/>
                <a:ext cx="136227" cy="14885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9" name="墨迹 98"/>
              <p14:cNvContentPartPr/>
              <p14:nvPr/>
            </p14:nvContentPartPr>
            <p14:xfrm>
              <a:off x="9566570" y="1721866"/>
              <a:ext cx="89253" cy="56229"/>
            </p14:xfrm>
          </p:contentPart>
        </mc:Choice>
        <mc:Fallback xmlns="">
          <p:pic>
            <p:nvPicPr>
              <p:cNvPr id="99" name="墨迹 98"/>
              <p:cNvPicPr/>
              <p:nvPr/>
            </p:nvPicPr>
            <p:blipFill>
              <a:blip r:embed="rId52"/>
              <a:stretch>
                <a:fillRect/>
              </a:stretch>
            </p:blipFill>
            <p:spPr>
              <a:xfrm>
                <a:off x="9559043" y="1714393"/>
                <a:ext cx="103591" cy="70464"/>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0" name="墨迹 99"/>
              <p14:cNvContentPartPr/>
              <p14:nvPr/>
            </p14:nvContentPartPr>
            <p14:xfrm>
              <a:off x="9575494" y="1711820"/>
              <a:ext cx="71403" cy="44230"/>
            </p14:xfrm>
          </p:contentPart>
        </mc:Choice>
        <mc:Fallback xmlns="">
          <p:pic>
            <p:nvPicPr>
              <p:cNvPr id="100" name="墨迹 99"/>
              <p:cNvPicPr/>
              <p:nvPr/>
            </p:nvPicPr>
            <p:blipFill>
              <a:blip r:embed="rId54"/>
              <a:stretch>
                <a:fillRect/>
              </a:stretch>
            </p:blipFill>
            <p:spPr>
              <a:xfrm>
                <a:off x="9567997" y="1704329"/>
                <a:ext cx="85684" cy="5849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1" name="墨迹 100"/>
              <p14:cNvContentPartPr/>
              <p14:nvPr/>
            </p14:nvContentPartPr>
            <p14:xfrm>
              <a:off x="9547464" y="1708471"/>
              <a:ext cx="108359" cy="90413"/>
            </p14:xfrm>
          </p:contentPart>
        </mc:Choice>
        <mc:Fallback xmlns="">
          <p:pic>
            <p:nvPicPr>
              <p:cNvPr id="101" name="墨迹 100"/>
              <p:cNvPicPr/>
              <p:nvPr/>
            </p:nvPicPr>
            <p:blipFill>
              <a:blip r:embed="rId56"/>
              <a:stretch>
                <a:fillRect/>
              </a:stretch>
            </p:blipFill>
            <p:spPr>
              <a:xfrm>
                <a:off x="9539929" y="1700966"/>
                <a:ext cx="122711" cy="104708"/>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2" name="墨迹 101"/>
              <p14:cNvContentPartPr/>
              <p14:nvPr/>
            </p14:nvContentPartPr>
            <p14:xfrm>
              <a:off x="9526405" y="1721866"/>
              <a:ext cx="116029" cy="138410"/>
            </p14:xfrm>
          </p:contentPart>
        </mc:Choice>
        <mc:Fallback xmlns="">
          <p:pic>
            <p:nvPicPr>
              <p:cNvPr id="102" name="墨迹 101"/>
              <p:cNvPicPr/>
              <p:nvPr/>
            </p:nvPicPr>
            <p:blipFill>
              <a:blip r:embed="rId58"/>
              <a:stretch>
                <a:fillRect/>
              </a:stretch>
            </p:blipFill>
            <p:spPr>
              <a:xfrm>
                <a:off x="9518885" y="1714336"/>
                <a:ext cx="130354" cy="152753"/>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3" name="墨迹 102"/>
              <p14:cNvContentPartPr/>
              <p14:nvPr/>
            </p14:nvContentPartPr>
            <p14:xfrm>
              <a:off x="9513018" y="1726331"/>
              <a:ext cx="147268" cy="176361"/>
            </p14:xfrm>
          </p:contentPart>
        </mc:Choice>
        <mc:Fallback xmlns="">
          <p:pic>
            <p:nvPicPr>
              <p:cNvPr id="103" name="墨迹 102"/>
              <p:cNvPicPr/>
              <p:nvPr/>
            </p:nvPicPr>
            <p:blipFill>
              <a:blip r:embed="rId60"/>
              <a:stretch>
                <a:fillRect/>
              </a:stretch>
            </p:blipFill>
            <p:spPr>
              <a:xfrm>
                <a:off x="9505493" y="1718788"/>
                <a:ext cx="161601" cy="190728"/>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4" name="墨迹 103"/>
              <p14:cNvContentPartPr/>
              <p14:nvPr/>
            </p14:nvContentPartPr>
            <p14:xfrm>
              <a:off x="9513018" y="1739725"/>
              <a:ext cx="142805" cy="171897"/>
            </p14:xfrm>
          </p:contentPart>
        </mc:Choice>
        <mc:Fallback xmlns="">
          <p:pic>
            <p:nvPicPr>
              <p:cNvPr id="104" name="墨迹 103"/>
              <p:cNvPicPr/>
              <p:nvPr/>
            </p:nvPicPr>
            <p:blipFill>
              <a:blip r:embed="rId62"/>
              <a:stretch>
                <a:fillRect/>
              </a:stretch>
            </p:blipFill>
            <p:spPr>
              <a:xfrm>
                <a:off x="9505483" y="1732189"/>
                <a:ext cx="157157" cy="186252"/>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5" name="墨迹 104"/>
              <p14:cNvContentPartPr/>
              <p14:nvPr/>
            </p14:nvContentPartPr>
            <p14:xfrm>
              <a:off x="7911611" y="1765957"/>
              <a:ext cx="46301" cy="34044"/>
            </p14:xfrm>
          </p:contentPart>
        </mc:Choice>
        <mc:Fallback xmlns="">
          <p:pic>
            <p:nvPicPr>
              <p:cNvPr id="105" name="墨迹 104"/>
              <p:cNvPicPr/>
              <p:nvPr/>
            </p:nvPicPr>
            <p:blipFill>
              <a:blip r:embed="rId64"/>
              <a:stretch>
                <a:fillRect/>
              </a:stretch>
            </p:blipFill>
            <p:spPr>
              <a:xfrm>
                <a:off x="7904132" y="1758510"/>
                <a:ext cx="60547" cy="48229"/>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6" name="墨迹 105"/>
              <p14:cNvContentPartPr/>
              <p14:nvPr/>
            </p14:nvContentPartPr>
            <p14:xfrm>
              <a:off x="7908822" y="1690055"/>
              <a:ext cx="89254" cy="111621"/>
            </p14:xfrm>
          </p:contentPart>
        </mc:Choice>
        <mc:Fallback xmlns="">
          <p:pic>
            <p:nvPicPr>
              <p:cNvPr id="106" name="墨迹 105"/>
              <p:cNvPicPr/>
              <p:nvPr/>
            </p:nvPicPr>
            <p:blipFill>
              <a:blip r:embed="rId66"/>
              <a:stretch>
                <a:fillRect/>
              </a:stretch>
            </p:blipFill>
            <p:spPr>
              <a:xfrm>
                <a:off x="7901295" y="1682542"/>
                <a:ext cx="103592" cy="12593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7" name="墨迹 106"/>
              <p14:cNvContentPartPr/>
              <p14:nvPr/>
            </p14:nvContentPartPr>
            <p14:xfrm>
              <a:off x="7940061" y="1690055"/>
              <a:ext cx="62477" cy="99621"/>
            </p14:xfrm>
          </p:contentPart>
        </mc:Choice>
        <mc:Fallback xmlns="">
          <p:pic>
            <p:nvPicPr>
              <p:cNvPr id="107" name="墨迹 106"/>
              <p:cNvPicPr/>
              <p:nvPr/>
            </p:nvPicPr>
            <p:blipFill>
              <a:blip r:embed="rId68"/>
              <a:stretch>
                <a:fillRect/>
              </a:stretch>
            </p:blipFill>
            <p:spPr>
              <a:xfrm>
                <a:off x="7932564" y="1682530"/>
                <a:ext cx="76757" cy="11395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8" name="墨迹 107"/>
              <p14:cNvContentPartPr/>
              <p14:nvPr/>
            </p14:nvContentPartPr>
            <p14:xfrm>
              <a:off x="7846345" y="1707914"/>
              <a:ext cx="145733" cy="114551"/>
            </p14:xfrm>
          </p:contentPart>
        </mc:Choice>
        <mc:Fallback xmlns="">
          <p:pic>
            <p:nvPicPr>
              <p:cNvPr id="108" name="墨迹 107"/>
              <p:cNvPicPr/>
              <p:nvPr/>
            </p:nvPicPr>
            <p:blipFill>
              <a:blip r:embed="rId70"/>
              <a:stretch>
                <a:fillRect/>
              </a:stretch>
            </p:blipFill>
            <p:spPr>
              <a:xfrm>
                <a:off x="7838807" y="1700397"/>
                <a:ext cx="160091" cy="12887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9" name="墨迹 108"/>
              <p14:cNvContentPartPr/>
              <p14:nvPr/>
            </p14:nvContentPartPr>
            <p14:xfrm>
              <a:off x="7855270" y="1788281"/>
              <a:ext cx="141689" cy="127667"/>
            </p14:xfrm>
          </p:contentPart>
        </mc:Choice>
        <mc:Fallback xmlns="">
          <p:pic>
            <p:nvPicPr>
              <p:cNvPr id="109" name="墨迹 108"/>
              <p:cNvPicPr/>
              <p:nvPr/>
            </p:nvPicPr>
            <p:blipFill>
              <a:blip r:embed="rId72"/>
              <a:stretch>
                <a:fillRect/>
              </a:stretch>
            </p:blipFill>
            <p:spPr>
              <a:xfrm>
                <a:off x="7847737" y="1780750"/>
                <a:ext cx="156037" cy="14201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0" name="墨迹 109"/>
              <p14:cNvContentPartPr/>
              <p14:nvPr/>
            </p14:nvContentPartPr>
            <p14:xfrm>
              <a:off x="7836025" y="1807675"/>
              <a:ext cx="130812" cy="110087"/>
            </p14:xfrm>
          </p:contentPart>
        </mc:Choice>
        <mc:Fallback xmlns="">
          <p:pic>
            <p:nvPicPr>
              <p:cNvPr id="110" name="墨迹 109"/>
              <p:cNvPicPr/>
              <p:nvPr/>
            </p:nvPicPr>
            <p:blipFill>
              <a:blip r:embed="rId74"/>
              <a:stretch>
                <a:fillRect/>
              </a:stretch>
            </p:blipFill>
            <p:spPr>
              <a:xfrm>
                <a:off x="7828499" y="1800145"/>
                <a:ext cx="145148" cy="124431"/>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1" name="墨迹 110"/>
              <p14:cNvContentPartPr/>
              <p14:nvPr/>
            </p14:nvContentPartPr>
            <p14:xfrm>
              <a:off x="7870890" y="1828465"/>
              <a:ext cx="107661" cy="80367"/>
            </p14:xfrm>
          </p:contentPart>
        </mc:Choice>
        <mc:Fallback xmlns="">
          <p:pic>
            <p:nvPicPr>
              <p:cNvPr id="111" name="墨迹 110"/>
              <p:cNvPicPr/>
              <p:nvPr/>
            </p:nvPicPr>
            <p:blipFill>
              <a:blip r:embed="rId76"/>
              <a:stretch>
                <a:fillRect/>
              </a:stretch>
            </p:blipFill>
            <p:spPr>
              <a:xfrm>
                <a:off x="7863379" y="1820964"/>
                <a:ext cx="121968" cy="94654"/>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sp>
        <p:nvSpPr>
          <p:cNvPr id="9" name="文本框 8"/>
          <p:cNvSpPr txBox="1"/>
          <p:nvPr/>
        </p:nvSpPr>
        <p:spPr>
          <a:xfrm>
            <a:off x="755780" y="587828"/>
            <a:ext cx="3909526" cy="707886"/>
          </a:xfrm>
          <a:prstGeom prst="rect">
            <a:avLst/>
          </a:prstGeom>
          <a:noFill/>
        </p:spPr>
        <p:txBody>
          <a:bodyPr wrap="square" rtlCol="0">
            <a:spAutoFit/>
          </a:bodyPr>
          <a:lstStyle/>
          <a:p>
            <a:r>
              <a:rPr lang="en-US" altLang="zh-CN" sz="4000" dirty="0">
                <a:solidFill>
                  <a:srgbClr val="311A0D"/>
                </a:solidFill>
              </a:rPr>
              <a:t>NMN</a:t>
            </a:r>
            <a:endParaRPr lang="zh-CN" altLang="en-US" sz="4000" dirty="0">
              <a:solidFill>
                <a:srgbClr val="311A0D"/>
              </a:solidFill>
            </a:endParaRPr>
          </a:p>
        </p:txBody>
      </p:sp>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3" name="直接连接符 2"/>
          <p:cNvCxnSpPr/>
          <p:nvPr/>
        </p:nvCxnSpPr>
        <p:spPr>
          <a:xfrm>
            <a:off x="755780" y="1295714"/>
            <a:ext cx="3818018" cy="0"/>
          </a:xfrm>
          <a:prstGeom prst="line">
            <a:avLst/>
          </a:prstGeom>
          <a:ln>
            <a:solidFill>
              <a:srgbClr val="60331A"/>
            </a:solidFill>
            <a:prstDash val="lg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02936" y="1662988"/>
            <a:ext cx="4363144" cy="400110"/>
          </a:xfrm>
          <a:prstGeom prst="rect">
            <a:avLst/>
          </a:prstGeom>
          <a:noFill/>
        </p:spPr>
        <p:txBody>
          <a:bodyPr wrap="square" rtlCol="0">
            <a:spAutoFit/>
          </a:bodyPr>
          <a:lstStyle/>
          <a:p>
            <a:r>
              <a:rPr lang="en-US" altLang="zh-CN" sz="2000" b="1" dirty="0">
                <a:solidFill>
                  <a:srgbClr val="311A0D"/>
                </a:solidFill>
              </a:rPr>
              <a:t>Step 1: KG structure embedding</a:t>
            </a:r>
            <a:endParaRPr lang="zh-CN" altLang="en-US" sz="2000" b="1" dirty="0">
              <a:solidFill>
                <a:srgbClr val="311A0D"/>
              </a:solidFill>
            </a:endParaRPr>
          </a:p>
        </p:txBody>
      </p:sp>
      <mc:AlternateContent xmlns:mc="http://schemas.openxmlformats.org/markup-compatibility/2006" xmlns:a14="http://schemas.microsoft.com/office/drawing/2010/main">
        <mc:Choice Requires="a14">
          <p:sp>
            <p:nvSpPr>
              <p:cNvPr id="15" name="文本框 14">
                <a:extLst/>
              </p:cNvPr>
              <p:cNvSpPr txBox="1"/>
              <p:nvPr/>
            </p:nvSpPr>
            <p:spPr>
              <a:xfrm>
                <a:off x="7900817" y="3059668"/>
                <a:ext cx="18385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11A0D"/>
                          </a:solidFill>
                          <a:latin typeface="Cambria Math" panose="02040503050406030204" pitchFamily="18" charset="0"/>
                        </a:rPr>
                        <m:t>𝐺</m:t>
                      </m:r>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𝐸</m:t>
                      </m:r>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𝑅</m:t>
                      </m:r>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𝑇</m:t>
                      </m:r>
                      <m:r>
                        <a:rPr lang="en-US" altLang="zh-CN" sz="2400" b="0" i="1" smtClean="0">
                          <a:solidFill>
                            <a:srgbClr val="311A0D"/>
                          </a:solidFill>
                          <a:latin typeface="Cambria Math" panose="02040503050406030204" pitchFamily="18" charset="0"/>
                        </a:rPr>
                        <m:t>)</m:t>
                      </m:r>
                    </m:oMath>
                  </m:oMathPara>
                </a14:m>
                <a:endParaRPr lang="zh-CN" altLang="en-US" sz="2400" dirty="0">
                  <a:solidFill>
                    <a:srgbClr val="311A0D"/>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900817" y="3059668"/>
                <a:ext cx="1838578" cy="369332"/>
              </a:xfrm>
              <a:prstGeom prst="rect">
                <a:avLst/>
              </a:prstGeom>
              <a:blipFill rotWithShape="1">
                <a:blip r:embed="rId3"/>
                <a:stretch>
                  <a:fillRect l="-1325" r="-3311" b="-32787"/>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849" y="2430371"/>
            <a:ext cx="3839111" cy="2981741"/>
          </a:xfrm>
          <a:prstGeom prst="rect">
            <a:avLst/>
          </a:prstGeom>
        </p:spPr>
      </p:pic>
      <mc:AlternateContent xmlns:mc="http://schemas.openxmlformats.org/markup-compatibility/2006" xmlns:p14="http://schemas.microsoft.com/office/powerpoint/2010/main">
        <mc:Choice Requires="p14">
          <p:contentPart p14:bwMode="auto" r:id="rId5">
            <p14:nvContentPartPr>
              <p14:cNvPr id="34" name="墨迹 33"/>
              <p14:cNvContentPartPr/>
              <p14:nvPr/>
            </p14:nvContentPartPr>
            <p14:xfrm>
              <a:off x="7842956" y="4014616"/>
              <a:ext cx="120492" cy="60276"/>
            </p14:xfrm>
          </p:contentPart>
        </mc:Choice>
        <mc:Fallback xmlns="">
          <p:pic>
            <p:nvPicPr>
              <p:cNvPr id="34" name="墨迹 33"/>
              <p:cNvPicPr/>
              <p:nvPr/>
            </p:nvPicPr>
            <p:blipFill>
              <a:blip r:embed="rId6"/>
              <a:stretch>
                <a:fillRect/>
              </a:stretch>
            </p:blipFill>
            <p:spPr>
              <a:xfrm>
                <a:off x="7833274" y="4004986"/>
                <a:ext cx="139857" cy="7953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墨迹 34"/>
              <p14:cNvContentPartPr/>
              <p14:nvPr/>
            </p14:nvContentPartPr>
            <p14:xfrm>
              <a:off x="7838494" y="4159724"/>
              <a:ext cx="116029" cy="6697"/>
            </p14:xfrm>
          </p:contentPart>
        </mc:Choice>
        <mc:Fallback xmlns="">
          <p:pic>
            <p:nvPicPr>
              <p:cNvPr id="35" name="墨迹 34"/>
              <p:cNvPicPr/>
              <p:nvPr/>
            </p:nvPicPr>
            <p:blipFill>
              <a:blip r:embed="rId8"/>
              <a:stretch>
                <a:fillRect/>
              </a:stretch>
            </p:blipFill>
            <p:spPr>
              <a:xfrm>
                <a:off x="7828825" y="4150683"/>
                <a:ext cx="135367" cy="247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墨迹 35"/>
              <p14:cNvContentPartPr/>
              <p14:nvPr/>
            </p14:nvContentPartPr>
            <p14:xfrm>
              <a:off x="7842956" y="4103913"/>
              <a:ext cx="102641" cy="187523"/>
            </p14:xfrm>
          </p:contentPart>
        </mc:Choice>
        <mc:Fallback xmlns="">
          <p:pic>
            <p:nvPicPr>
              <p:cNvPr id="36" name="墨迹 35"/>
              <p:cNvPicPr/>
              <p:nvPr/>
            </p:nvPicPr>
            <p:blipFill>
              <a:blip r:embed="rId10"/>
              <a:stretch>
                <a:fillRect/>
              </a:stretch>
            </p:blipFill>
            <p:spPr>
              <a:xfrm>
                <a:off x="7833300" y="4094214"/>
                <a:ext cx="121953" cy="20692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墨迹 36"/>
              <p14:cNvContentPartPr/>
              <p14:nvPr/>
            </p14:nvContentPartPr>
            <p14:xfrm>
              <a:off x="8030389" y="4202140"/>
              <a:ext cx="13387" cy="24556"/>
            </p14:xfrm>
          </p:contentPart>
        </mc:Choice>
        <mc:Fallback xmlns="">
          <p:pic>
            <p:nvPicPr>
              <p:cNvPr id="37" name="墨迹 36"/>
              <p:cNvPicPr/>
              <p:nvPr/>
            </p:nvPicPr>
            <p:blipFill>
              <a:blip r:embed="rId12"/>
              <a:stretch>
                <a:fillRect/>
              </a:stretch>
            </p:blipFill>
            <p:spPr>
              <a:xfrm>
                <a:off x="8021121" y="4192668"/>
                <a:ext cx="31923" cy="4349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墨迹 37"/>
              <p14:cNvContentPartPr/>
              <p14:nvPr/>
            </p14:nvContentPartPr>
            <p14:xfrm>
              <a:off x="8017000" y="4246788"/>
              <a:ext cx="33470" cy="13395"/>
            </p14:xfrm>
          </p:contentPart>
        </mc:Choice>
        <mc:Fallback xmlns="">
          <p:pic>
            <p:nvPicPr>
              <p:cNvPr id="38" name="墨迹 37"/>
              <p:cNvPicPr/>
              <p:nvPr/>
            </p:nvPicPr>
            <p:blipFill>
              <a:blip r:embed="rId14"/>
              <a:stretch>
                <a:fillRect/>
              </a:stretch>
            </p:blipFill>
            <p:spPr>
              <a:xfrm>
                <a:off x="8007386" y="4237515"/>
                <a:ext cx="52697" cy="3194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墨迹 38"/>
              <p14:cNvContentPartPr/>
              <p14:nvPr/>
            </p14:nvContentPartPr>
            <p14:xfrm>
              <a:off x="8217820" y="4153026"/>
              <a:ext cx="71403" cy="129481"/>
            </p14:xfrm>
          </p:contentPart>
        </mc:Choice>
        <mc:Fallback xmlns="">
          <p:pic>
            <p:nvPicPr>
              <p:cNvPr id="39" name="墨迹 38"/>
              <p:cNvPicPr/>
              <p:nvPr/>
            </p:nvPicPr>
            <p:blipFill>
              <a:blip r:embed="rId16"/>
              <a:stretch>
                <a:fillRect/>
              </a:stretch>
            </p:blipFill>
            <p:spPr>
              <a:xfrm>
                <a:off x="8208181" y="4143342"/>
                <a:ext cx="90682" cy="14884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墨迹 39"/>
              <p14:cNvContentPartPr/>
              <p14:nvPr/>
            </p14:nvContentPartPr>
            <p14:xfrm>
              <a:off x="8298148" y="4166421"/>
              <a:ext cx="104873" cy="102691"/>
            </p14:xfrm>
          </p:contentPart>
        </mc:Choice>
        <mc:Fallback xmlns="">
          <p:pic>
            <p:nvPicPr>
              <p:cNvPr id="40" name="墨迹 39"/>
              <p:cNvPicPr/>
              <p:nvPr/>
            </p:nvPicPr>
            <p:blipFill>
              <a:blip r:embed="rId18"/>
              <a:stretch>
                <a:fillRect/>
              </a:stretch>
            </p:blipFill>
            <p:spPr>
              <a:xfrm>
                <a:off x="8288484" y="4156760"/>
                <a:ext cx="124201" cy="122013"/>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墨迹 40"/>
              <p14:cNvContentPartPr/>
              <p14:nvPr/>
            </p14:nvContentPartPr>
            <p14:xfrm>
              <a:off x="8396327" y="4153026"/>
              <a:ext cx="80328" cy="17860"/>
            </p14:xfrm>
          </p:contentPart>
        </mc:Choice>
        <mc:Fallback xmlns="">
          <p:pic>
            <p:nvPicPr>
              <p:cNvPr id="41" name="墨迹 40"/>
              <p:cNvPicPr/>
              <p:nvPr/>
            </p:nvPicPr>
            <p:blipFill>
              <a:blip r:embed="rId20"/>
              <a:stretch>
                <a:fillRect/>
              </a:stretch>
            </p:blipFill>
            <p:spPr>
              <a:xfrm>
                <a:off x="8386688" y="4143571"/>
                <a:ext cx="99607" cy="3677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墨迹 41"/>
              <p14:cNvContentPartPr/>
              <p14:nvPr/>
            </p14:nvContentPartPr>
            <p14:xfrm>
              <a:off x="8423103" y="4144097"/>
              <a:ext cx="29007" cy="133945"/>
            </p14:xfrm>
          </p:contentPart>
        </mc:Choice>
        <mc:Fallback xmlns="">
          <p:pic>
            <p:nvPicPr>
              <p:cNvPr id="42" name="墨迹 41"/>
              <p:cNvPicPr/>
              <p:nvPr/>
            </p:nvPicPr>
            <p:blipFill>
              <a:blip r:embed="rId22"/>
              <a:stretch>
                <a:fillRect/>
              </a:stretch>
            </p:blipFill>
            <p:spPr>
              <a:xfrm>
                <a:off x="8413552" y="4134427"/>
                <a:ext cx="48109" cy="15328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3" name="墨迹 42"/>
              <p14:cNvContentPartPr/>
              <p14:nvPr/>
            </p14:nvContentPartPr>
            <p14:xfrm>
              <a:off x="8469961" y="4166421"/>
              <a:ext cx="82559" cy="116086"/>
            </p14:xfrm>
          </p:contentPart>
        </mc:Choice>
        <mc:Fallback xmlns="">
          <p:pic>
            <p:nvPicPr>
              <p:cNvPr id="43" name="墨迹 42"/>
              <p:cNvPicPr/>
              <p:nvPr/>
            </p:nvPicPr>
            <p:blipFill>
              <a:blip r:embed="rId24"/>
              <a:stretch>
                <a:fillRect/>
              </a:stretch>
            </p:blipFill>
            <p:spPr>
              <a:xfrm>
                <a:off x="8460311" y="4156747"/>
                <a:ext cx="101859"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墨迹 43"/>
              <p14:cNvContentPartPr/>
              <p14:nvPr/>
            </p14:nvContentPartPr>
            <p14:xfrm>
              <a:off x="8646236" y="4177583"/>
              <a:ext cx="156194" cy="73670"/>
            </p14:xfrm>
          </p:contentPart>
        </mc:Choice>
        <mc:Fallback xmlns="">
          <p:pic>
            <p:nvPicPr>
              <p:cNvPr id="44" name="墨迹 43"/>
              <p:cNvPicPr/>
              <p:nvPr/>
            </p:nvPicPr>
            <p:blipFill>
              <a:blip r:embed="rId26"/>
              <a:stretch>
                <a:fillRect/>
              </a:stretch>
            </p:blipFill>
            <p:spPr>
              <a:xfrm>
                <a:off x="8636541" y="4167927"/>
                <a:ext cx="175584" cy="9298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墨迹 44"/>
              <p14:cNvContentPartPr/>
              <p14:nvPr/>
            </p14:nvContentPartPr>
            <p14:xfrm>
              <a:off x="8775654" y="4126237"/>
              <a:ext cx="4462" cy="254496"/>
            </p14:xfrm>
          </p:contentPart>
        </mc:Choice>
        <mc:Fallback xmlns="">
          <p:pic>
            <p:nvPicPr>
              <p:cNvPr id="45" name="墨迹 44"/>
              <p:cNvPicPr/>
              <p:nvPr/>
            </p:nvPicPr>
            <p:blipFill>
              <a:blip r:embed="rId28"/>
              <a:stretch>
                <a:fillRect/>
              </a:stretch>
            </p:blipFill>
            <p:spPr>
              <a:xfrm>
                <a:off x="8767049" y="4116532"/>
                <a:ext cx="21673" cy="27390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墨迹 45"/>
              <p14:cNvContentPartPr/>
              <p14:nvPr/>
            </p14:nvContentPartPr>
            <p14:xfrm>
              <a:off x="8945234" y="4184280"/>
              <a:ext cx="220902" cy="107156"/>
            </p14:xfrm>
          </p:contentPart>
        </mc:Choice>
        <mc:Fallback xmlns="">
          <p:pic>
            <p:nvPicPr>
              <p:cNvPr id="46" name="墨迹 45"/>
              <p:cNvPicPr/>
              <p:nvPr/>
            </p:nvPicPr>
            <p:blipFill>
              <a:blip r:embed="rId30"/>
              <a:stretch>
                <a:fillRect/>
              </a:stretch>
            </p:blipFill>
            <p:spPr>
              <a:xfrm>
                <a:off x="8935536" y="4174604"/>
                <a:ext cx="240298"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墨迹 46"/>
              <p14:cNvContentPartPr/>
              <p14:nvPr/>
            </p14:nvContentPartPr>
            <p14:xfrm>
              <a:off x="9159443" y="4161956"/>
              <a:ext cx="133880" cy="13395"/>
            </p14:xfrm>
          </p:contentPart>
        </mc:Choice>
        <mc:Fallback xmlns="">
          <p:pic>
            <p:nvPicPr>
              <p:cNvPr id="47" name="墨迹 46"/>
              <p:cNvPicPr/>
              <p:nvPr/>
            </p:nvPicPr>
            <p:blipFill>
              <a:blip r:embed="rId32"/>
              <a:stretch>
                <a:fillRect/>
              </a:stretch>
            </p:blipFill>
            <p:spPr>
              <a:xfrm>
                <a:off x="9149752" y="4152683"/>
                <a:ext cx="153262" cy="3194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墨迹 47"/>
              <p14:cNvContentPartPr/>
              <p14:nvPr/>
            </p14:nvContentPartPr>
            <p14:xfrm>
              <a:off x="9230846" y="4135167"/>
              <a:ext cx="107104" cy="138410"/>
            </p14:xfrm>
          </p:contentPart>
        </mc:Choice>
        <mc:Fallback xmlns="">
          <p:pic>
            <p:nvPicPr>
              <p:cNvPr id="48" name="墨迹 47"/>
              <p:cNvPicPr/>
              <p:nvPr/>
            </p:nvPicPr>
            <p:blipFill>
              <a:blip r:embed="rId34"/>
              <a:stretch>
                <a:fillRect/>
              </a:stretch>
            </p:blipFill>
            <p:spPr>
              <a:xfrm>
                <a:off x="9221174" y="4125485"/>
                <a:ext cx="126447" cy="15777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墨迹 48"/>
              <p14:cNvContentPartPr/>
              <p14:nvPr/>
            </p14:nvContentPartPr>
            <p14:xfrm>
              <a:off x="9315636" y="4099448"/>
              <a:ext cx="15620" cy="55811"/>
            </p14:xfrm>
          </p:contentPart>
        </mc:Choice>
        <mc:Fallback xmlns="">
          <p:pic>
            <p:nvPicPr>
              <p:cNvPr id="49" name="墨迹 48"/>
              <p:cNvPicPr/>
              <p:nvPr/>
            </p:nvPicPr>
            <p:blipFill>
              <a:blip r:embed="rId36"/>
              <a:stretch>
                <a:fillRect/>
              </a:stretch>
            </p:blipFill>
            <p:spPr>
              <a:xfrm>
                <a:off x="9306264" y="4089850"/>
                <a:ext cx="34364" cy="7500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墨迹 49"/>
              <p14:cNvContentPartPr/>
              <p14:nvPr/>
            </p14:nvContentPartPr>
            <p14:xfrm>
              <a:off x="9355800" y="4168653"/>
              <a:ext cx="89253" cy="11162"/>
            </p14:xfrm>
          </p:contentPart>
        </mc:Choice>
        <mc:Fallback xmlns="">
          <p:pic>
            <p:nvPicPr>
              <p:cNvPr id="50" name="墨迹 49"/>
              <p:cNvPicPr/>
              <p:nvPr/>
            </p:nvPicPr>
            <p:blipFill>
              <a:blip r:embed="rId38"/>
              <a:stretch>
                <a:fillRect/>
              </a:stretch>
            </p:blipFill>
            <p:spPr>
              <a:xfrm>
                <a:off x="9346122" y="4159520"/>
                <a:ext cx="108609" cy="2942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墨迹 50"/>
              <p14:cNvContentPartPr/>
              <p14:nvPr/>
            </p14:nvContentPartPr>
            <p14:xfrm>
              <a:off x="9382576" y="4148561"/>
              <a:ext cx="102641" cy="129481"/>
            </p14:xfrm>
          </p:contentPart>
        </mc:Choice>
        <mc:Fallback xmlns="">
          <p:pic>
            <p:nvPicPr>
              <p:cNvPr id="51" name="墨迹 50"/>
              <p:cNvPicPr/>
              <p:nvPr/>
            </p:nvPicPr>
            <p:blipFill>
              <a:blip r:embed="rId40"/>
              <a:stretch>
                <a:fillRect/>
              </a:stretch>
            </p:blipFill>
            <p:spPr>
              <a:xfrm>
                <a:off x="9372920" y="4138877"/>
                <a:ext cx="121953" cy="14884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墨迹 51"/>
              <p14:cNvContentPartPr/>
              <p14:nvPr/>
            </p14:nvContentPartPr>
            <p14:xfrm>
              <a:off x="9462904" y="4112843"/>
              <a:ext cx="29007" cy="66972"/>
            </p14:xfrm>
          </p:contentPart>
        </mc:Choice>
        <mc:Fallback xmlns="">
          <p:pic>
            <p:nvPicPr>
              <p:cNvPr id="52" name="墨迹 51"/>
              <p:cNvPicPr/>
              <p:nvPr/>
            </p:nvPicPr>
            <p:blipFill>
              <a:blip r:embed="rId42"/>
              <a:stretch>
                <a:fillRect/>
              </a:stretch>
            </p:blipFill>
            <p:spPr>
              <a:xfrm>
                <a:off x="9453353" y="4103225"/>
                <a:ext cx="48109" cy="8620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3" name="墨迹 52"/>
              <p14:cNvContentPartPr/>
              <p14:nvPr/>
            </p14:nvContentPartPr>
            <p14:xfrm>
              <a:off x="9503068" y="4175351"/>
              <a:ext cx="200820" cy="147339"/>
            </p14:xfrm>
          </p:contentPart>
        </mc:Choice>
        <mc:Fallback xmlns="">
          <p:pic>
            <p:nvPicPr>
              <p:cNvPr id="53" name="墨迹 52"/>
              <p:cNvPicPr/>
              <p:nvPr/>
            </p:nvPicPr>
            <p:blipFill>
              <a:blip r:embed="rId44"/>
              <a:stretch>
                <a:fillRect/>
              </a:stretch>
            </p:blipFill>
            <p:spPr>
              <a:xfrm>
                <a:off x="9493368" y="4165672"/>
                <a:ext cx="220219" cy="16669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4" name="墨迹 53"/>
              <p14:cNvContentPartPr/>
              <p14:nvPr/>
            </p14:nvContentPartPr>
            <p14:xfrm>
              <a:off x="9815454" y="4264647"/>
              <a:ext cx="4463" cy="8930"/>
            </p14:xfrm>
          </p:contentPart>
        </mc:Choice>
        <mc:Fallback xmlns="">
          <p:pic>
            <p:nvPicPr>
              <p:cNvPr id="54" name="墨迹 53"/>
              <p:cNvPicPr/>
              <p:nvPr/>
            </p:nvPicPr>
            <p:blipFill>
              <a:blip r:embed="rId46"/>
              <a:stretch>
                <a:fillRect/>
              </a:stretch>
            </p:blipFill>
            <p:spPr>
              <a:xfrm>
                <a:off x="9806847" y="4255374"/>
                <a:ext cx="21677" cy="27477"/>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墨迹 57"/>
              <p14:cNvContentPartPr/>
              <p14:nvPr/>
            </p14:nvContentPartPr>
            <p14:xfrm>
              <a:off x="8351700" y="4684343"/>
              <a:ext cx="194126" cy="107156"/>
            </p14:xfrm>
          </p:contentPart>
        </mc:Choice>
        <mc:Fallback xmlns="">
          <p:pic>
            <p:nvPicPr>
              <p:cNvPr id="58" name="墨迹 57"/>
              <p:cNvPicPr/>
              <p:nvPr/>
            </p:nvPicPr>
            <p:blipFill>
              <a:blip r:embed="rId48"/>
              <a:stretch>
                <a:fillRect/>
              </a:stretch>
            </p:blipFill>
            <p:spPr>
              <a:xfrm>
                <a:off x="8342012" y="4674667"/>
                <a:ext cx="213503" cy="12650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墨迹 58"/>
              <p14:cNvContentPartPr/>
              <p14:nvPr/>
            </p14:nvContentPartPr>
            <p14:xfrm>
              <a:off x="8534670" y="4679878"/>
              <a:ext cx="75865" cy="13394"/>
            </p14:xfrm>
          </p:contentPart>
        </mc:Choice>
        <mc:Fallback xmlns="">
          <p:pic>
            <p:nvPicPr>
              <p:cNvPr id="59" name="墨迹 58"/>
              <p:cNvPicPr/>
              <p:nvPr/>
            </p:nvPicPr>
            <p:blipFill>
              <a:blip r:embed="rId50"/>
              <a:stretch>
                <a:fillRect/>
              </a:stretch>
            </p:blipFill>
            <p:spPr>
              <a:xfrm>
                <a:off x="8525008" y="4670605"/>
                <a:ext cx="95189" cy="319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0" name="墨迹 59"/>
              <p14:cNvContentPartPr/>
              <p14:nvPr/>
            </p14:nvContentPartPr>
            <p14:xfrm>
              <a:off x="8574834" y="4657554"/>
              <a:ext cx="20081" cy="125015"/>
            </p14:xfrm>
          </p:contentPart>
        </mc:Choice>
        <mc:Fallback xmlns="">
          <p:pic>
            <p:nvPicPr>
              <p:cNvPr id="60" name="墨迹 59"/>
              <p:cNvPicPr/>
              <p:nvPr/>
            </p:nvPicPr>
            <p:blipFill>
              <a:blip r:embed="rId52"/>
              <a:stretch>
                <a:fillRect/>
              </a:stretch>
            </p:blipFill>
            <p:spPr>
              <a:xfrm>
                <a:off x="8565322" y="4647882"/>
                <a:ext cx="39105" cy="144358"/>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1" name="墨迹 60"/>
              <p14:cNvContentPartPr/>
              <p14:nvPr/>
            </p14:nvContentPartPr>
            <p14:xfrm>
              <a:off x="8617229" y="4679878"/>
              <a:ext cx="82559" cy="116086"/>
            </p14:xfrm>
          </p:contentPart>
        </mc:Choice>
        <mc:Fallback xmlns="">
          <p:pic>
            <p:nvPicPr>
              <p:cNvPr id="61" name="墨迹 60"/>
              <p:cNvPicPr/>
              <p:nvPr/>
            </p:nvPicPr>
            <p:blipFill>
              <a:blip r:embed="rId54"/>
              <a:stretch>
                <a:fillRect/>
              </a:stretch>
            </p:blipFill>
            <p:spPr>
              <a:xfrm>
                <a:off x="8607579" y="4670204"/>
                <a:ext cx="101859"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2" name="墨迹 61"/>
              <p14:cNvContentPartPr/>
              <p14:nvPr/>
            </p14:nvContentPartPr>
            <p14:xfrm>
              <a:off x="8811355" y="4668716"/>
              <a:ext cx="169581" cy="87064"/>
            </p14:xfrm>
          </p:contentPart>
        </mc:Choice>
        <mc:Fallback xmlns="">
          <p:pic>
            <p:nvPicPr>
              <p:cNvPr id="62" name="墨迹 61"/>
              <p:cNvPicPr/>
              <p:nvPr/>
            </p:nvPicPr>
            <p:blipFill>
              <a:blip r:embed="rId56"/>
              <a:stretch>
                <a:fillRect/>
              </a:stretch>
            </p:blipFill>
            <p:spPr>
              <a:xfrm>
                <a:off x="8801675" y="4659042"/>
                <a:ext cx="188941" cy="10641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3" name="墨迹 62"/>
              <p14:cNvContentPartPr/>
              <p14:nvPr/>
            </p14:nvContentPartPr>
            <p14:xfrm>
              <a:off x="8945234" y="4648624"/>
              <a:ext cx="8926" cy="227707"/>
            </p14:xfrm>
          </p:contentPart>
        </mc:Choice>
        <mc:Fallback xmlns="">
          <p:pic>
            <p:nvPicPr>
              <p:cNvPr id="63" name="墨迹 62"/>
              <p:cNvPicPr/>
              <p:nvPr/>
            </p:nvPicPr>
            <p:blipFill>
              <a:blip r:embed="rId58"/>
              <a:stretch>
                <a:fillRect/>
              </a:stretch>
            </p:blipFill>
            <p:spPr>
              <a:xfrm>
                <a:off x="8935965" y="4638927"/>
                <a:ext cx="27465" cy="247102"/>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4" name="墨迹 63"/>
              <p14:cNvContentPartPr/>
              <p14:nvPr/>
            </p14:nvContentPartPr>
            <p14:xfrm>
              <a:off x="9079115" y="4612905"/>
              <a:ext cx="287841" cy="174129"/>
            </p14:xfrm>
          </p:contentPart>
        </mc:Choice>
        <mc:Fallback xmlns="">
          <p:pic>
            <p:nvPicPr>
              <p:cNvPr id="64" name="墨迹 63"/>
              <p:cNvPicPr/>
              <p:nvPr/>
            </p:nvPicPr>
            <p:blipFill>
              <a:blip r:embed="rId60"/>
              <a:stretch>
                <a:fillRect/>
              </a:stretch>
            </p:blipFill>
            <p:spPr>
              <a:xfrm>
                <a:off x="9069412" y="4603211"/>
                <a:ext cx="307246" cy="19351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5" name="墨迹 64"/>
              <p14:cNvContentPartPr/>
              <p14:nvPr/>
            </p14:nvContentPartPr>
            <p14:xfrm>
              <a:off x="9382576" y="4675413"/>
              <a:ext cx="127186" cy="89297"/>
            </p14:xfrm>
          </p:contentPart>
        </mc:Choice>
        <mc:Fallback xmlns="">
          <p:pic>
            <p:nvPicPr>
              <p:cNvPr id="65" name="墨迹 64"/>
              <p:cNvPicPr/>
              <p:nvPr/>
            </p:nvPicPr>
            <p:blipFill>
              <a:blip r:embed="rId62"/>
              <a:stretch>
                <a:fillRect/>
              </a:stretch>
            </p:blipFill>
            <p:spPr>
              <a:xfrm>
                <a:off x="9372903" y="4665769"/>
                <a:ext cx="146533" cy="108585"/>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墨迹 65"/>
              <p14:cNvContentPartPr/>
              <p14:nvPr/>
            </p14:nvContentPartPr>
            <p14:xfrm>
              <a:off x="9480755" y="4673181"/>
              <a:ext cx="93715" cy="20091"/>
            </p14:xfrm>
          </p:contentPart>
        </mc:Choice>
        <mc:Fallback xmlns="">
          <p:pic>
            <p:nvPicPr>
              <p:cNvPr id="66" name="墨迹 65"/>
              <p:cNvPicPr/>
              <p:nvPr/>
            </p:nvPicPr>
            <p:blipFill>
              <a:blip r:embed="rId64"/>
              <a:stretch>
                <a:fillRect/>
              </a:stretch>
            </p:blipFill>
            <p:spPr>
              <a:xfrm>
                <a:off x="9471097" y="4663664"/>
                <a:ext cx="113030" cy="39125"/>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7" name="墨迹 66"/>
              <p14:cNvContentPartPr/>
              <p14:nvPr/>
            </p14:nvContentPartPr>
            <p14:xfrm>
              <a:off x="9538769" y="4644159"/>
              <a:ext cx="111567" cy="142875"/>
            </p14:xfrm>
          </p:contentPart>
        </mc:Choice>
        <mc:Fallback xmlns="">
          <p:pic>
            <p:nvPicPr>
              <p:cNvPr id="67" name="墨迹 66"/>
              <p:cNvPicPr/>
              <p:nvPr/>
            </p:nvPicPr>
            <p:blipFill>
              <a:blip r:embed="rId66"/>
              <a:stretch>
                <a:fillRect/>
              </a:stretch>
            </p:blipFill>
            <p:spPr>
              <a:xfrm>
                <a:off x="9529083" y="4634466"/>
                <a:ext cx="130939" cy="1622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8" name="墨迹 67"/>
              <p14:cNvContentPartPr/>
              <p14:nvPr/>
            </p14:nvContentPartPr>
            <p14:xfrm>
              <a:off x="9605709" y="4599511"/>
              <a:ext cx="24545" cy="98226"/>
            </p14:xfrm>
          </p:contentPart>
        </mc:Choice>
        <mc:Fallback xmlns="">
          <p:pic>
            <p:nvPicPr>
              <p:cNvPr id="68" name="墨迹 67"/>
              <p:cNvPicPr/>
              <p:nvPr/>
            </p:nvPicPr>
            <p:blipFill>
              <a:blip r:embed="rId68"/>
              <a:stretch>
                <a:fillRect/>
              </a:stretch>
            </p:blipFill>
            <p:spPr>
              <a:xfrm>
                <a:off x="9596242" y="4589832"/>
                <a:ext cx="43480" cy="117584"/>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9" name="墨迹 68"/>
              <p14:cNvContentPartPr/>
              <p14:nvPr/>
            </p14:nvContentPartPr>
            <p14:xfrm>
              <a:off x="9672649" y="4702202"/>
              <a:ext cx="66940" cy="66973"/>
            </p14:xfrm>
          </p:contentPart>
        </mc:Choice>
        <mc:Fallback xmlns="">
          <p:pic>
            <p:nvPicPr>
              <p:cNvPr id="69" name="墨迹 68"/>
              <p:cNvPicPr/>
              <p:nvPr/>
            </p:nvPicPr>
            <p:blipFill>
              <a:blip r:embed="rId70"/>
              <a:stretch>
                <a:fillRect/>
              </a:stretch>
            </p:blipFill>
            <p:spPr>
              <a:xfrm>
                <a:off x="9662984" y="4692584"/>
                <a:ext cx="86270" cy="8621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 name="墨迹 75"/>
              <p14:cNvContentPartPr/>
              <p14:nvPr/>
            </p14:nvContentPartPr>
            <p14:xfrm>
              <a:off x="9770827" y="4697737"/>
              <a:ext cx="120492" cy="75903"/>
            </p14:xfrm>
          </p:contentPart>
        </mc:Choice>
        <mc:Fallback xmlns="">
          <p:pic>
            <p:nvPicPr>
              <p:cNvPr id="76" name="墨迹 75"/>
              <p:cNvPicPr/>
              <p:nvPr/>
            </p:nvPicPr>
            <p:blipFill>
              <a:blip r:embed="rId72"/>
              <a:stretch>
                <a:fillRect/>
              </a:stretch>
            </p:blipFill>
            <p:spPr>
              <a:xfrm>
                <a:off x="9761145" y="4688070"/>
                <a:ext cx="139857" cy="95237"/>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7" name="墨迹 76"/>
              <p14:cNvContentPartPr/>
              <p14:nvPr/>
            </p14:nvContentPartPr>
            <p14:xfrm>
              <a:off x="9900245" y="4684343"/>
              <a:ext cx="66939" cy="125015"/>
            </p14:xfrm>
          </p:contentPart>
        </mc:Choice>
        <mc:Fallback xmlns="">
          <p:pic>
            <p:nvPicPr>
              <p:cNvPr id="77" name="墨迹 76"/>
              <p:cNvPicPr/>
              <p:nvPr/>
            </p:nvPicPr>
            <p:blipFill>
              <a:blip r:embed="rId74"/>
              <a:stretch>
                <a:fillRect/>
              </a:stretch>
            </p:blipFill>
            <p:spPr>
              <a:xfrm>
                <a:off x="9890580" y="4674671"/>
                <a:ext cx="86269" cy="14435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2" name="墨迹 81"/>
              <p14:cNvContentPartPr/>
              <p14:nvPr/>
            </p14:nvContentPartPr>
            <p14:xfrm>
              <a:off x="8338666" y="5135292"/>
              <a:ext cx="189663" cy="147340"/>
            </p14:xfrm>
          </p:contentPart>
        </mc:Choice>
        <mc:Fallback xmlns="">
          <p:pic>
            <p:nvPicPr>
              <p:cNvPr id="82" name="墨迹 81"/>
              <p:cNvPicPr/>
              <p:nvPr/>
            </p:nvPicPr>
            <p:blipFill>
              <a:blip r:embed="rId76"/>
              <a:stretch>
                <a:fillRect/>
              </a:stretch>
            </p:blipFill>
            <p:spPr>
              <a:xfrm>
                <a:off x="8328967" y="5125613"/>
                <a:ext cx="209060" cy="166699"/>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3" name="墨迹 82"/>
              <p14:cNvContentPartPr/>
              <p14:nvPr/>
            </p14:nvContentPartPr>
            <p14:xfrm>
              <a:off x="8526097" y="5159849"/>
              <a:ext cx="98179" cy="6697"/>
            </p14:xfrm>
          </p:contentPart>
        </mc:Choice>
        <mc:Fallback xmlns="">
          <p:pic>
            <p:nvPicPr>
              <p:cNvPr id="83" name="墨迹 82"/>
              <p:cNvPicPr/>
              <p:nvPr/>
            </p:nvPicPr>
            <p:blipFill>
              <a:blip r:embed="rId78"/>
              <a:stretch>
                <a:fillRect/>
              </a:stretch>
            </p:blipFill>
            <p:spPr>
              <a:xfrm>
                <a:off x="8516422" y="5150808"/>
                <a:ext cx="117528" cy="24779"/>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2" name="墨迹 91"/>
              <p14:cNvContentPartPr/>
              <p14:nvPr/>
            </p14:nvContentPartPr>
            <p14:xfrm>
              <a:off x="8552873" y="5135292"/>
              <a:ext cx="64709" cy="151805"/>
            </p14:xfrm>
          </p:contentPart>
        </mc:Choice>
        <mc:Fallback xmlns="">
          <p:pic>
            <p:nvPicPr>
              <p:cNvPr id="92" name="墨迹 91"/>
              <p:cNvPicPr/>
              <p:nvPr/>
            </p:nvPicPr>
            <p:blipFill>
              <a:blip r:embed="rId80"/>
              <a:stretch>
                <a:fillRect/>
              </a:stretch>
            </p:blipFill>
            <p:spPr>
              <a:xfrm>
                <a:off x="8543220" y="5125602"/>
                <a:ext cx="84014" cy="171184"/>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3" name="墨迹 92"/>
              <p14:cNvContentPartPr/>
              <p14:nvPr/>
            </p14:nvContentPartPr>
            <p14:xfrm>
              <a:off x="8637664" y="5162081"/>
              <a:ext cx="62477" cy="116086"/>
            </p14:xfrm>
          </p:contentPart>
        </mc:Choice>
        <mc:Fallback xmlns="">
          <p:pic>
            <p:nvPicPr>
              <p:cNvPr id="93" name="墨迹 92"/>
              <p:cNvPicPr/>
              <p:nvPr/>
            </p:nvPicPr>
            <p:blipFill>
              <a:blip r:embed="rId82"/>
              <a:stretch>
                <a:fillRect/>
              </a:stretch>
            </p:blipFill>
            <p:spPr>
              <a:xfrm>
                <a:off x="8628025" y="5152407"/>
                <a:ext cx="81756"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4" name="墨迹 93"/>
              <p14:cNvContentPartPr/>
              <p14:nvPr/>
            </p14:nvContentPartPr>
            <p14:xfrm>
              <a:off x="8816171" y="5157616"/>
              <a:ext cx="142805" cy="227707"/>
            </p14:xfrm>
          </p:contentPart>
        </mc:Choice>
        <mc:Fallback xmlns="">
          <p:pic>
            <p:nvPicPr>
              <p:cNvPr id="94" name="墨迹 93"/>
              <p:cNvPicPr/>
              <p:nvPr/>
            </p:nvPicPr>
            <p:blipFill>
              <a:blip r:embed="rId84"/>
              <a:stretch>
                <a:fillRect/>
              </a:stretch>
            </p:blipFill>
            <p:spPr>
              <a:xfrm>
                <a:off x="8806483" y="5147919"/>
                <a:ext cx="162181" cy="24710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7" name="墨迹 96"/>
              <p14:cNvContentPartPr/>
              <p14:nvPr/>
            </p14:nvContentPartPr>
            <p14:xfrm>
              <a:off x="9119632" y="5182173"/>
              <a:ext cx="138342" cy="6697"/>
            </p14:xfrm>
          </p:contentPart>
        </mc:Choice>
        <mc:Fallback xmlns="">
          <p:pic>
            <p:nvPicPr>
              <p:cNvPr id="97" name="墨迹 96"/>
              <p:cNvPicPr/>
              <p:nvPr/>
            </p:nvPicPr>
            <p:blipFill>
              <a:blip r:embed="rId86"/>
              <a:stretch>
                <a:fillRect/>
              </a:stretch>
            </p:blipFill>
            <p:spPr>
              <a:xfrm>
                <a:off x="9109955" y="5173132"/>
                <a:ext cx="157696" cy="24779"/>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8" name="墨迹 97"/>
              <p14:cNvContentPartPr/>
              <p14:nvPr/>
            </p14:nvContentPartPr>
            <p14:xfrm>
              <a:off x="9199959" y="5144222"/>
              <a:ext cx="218671" cy="147340"/>
            </p14:xfrm>
          </p:contentPart>
        </mc:Choice>
        <mc:Fallback xmlns="">
          <p:pic>
            <p:nvPicPr>
              <p:cNvPr id="98" name="墨迹 97"/>
              <p:cNvPicPr/>
              <p:nvPr/>
            </p:nvPicPr>
            <p:blipFill>
              <a:blip r:embed="rId88"/>
              <a:stretch>
                <a:fillRect/>
              </a:stretch>
            </p:blipFill>
            <p:spPr>
              <a:xfrm>
                <a:off x="9190264" y="5134543"/>
                <a:ext cx="238061" cy="166699"/>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9" name="墨迹 98"/>
              <p14:cNvContentPartPr/>
              <p14:nvPr/>
            </p14:nvContentPartPr>
            <p14:xfrm>
              <a:off x="9378466" y="5117433"/>
              <a:ext cx="71403" cy="29021"/>
            </p14:xfrm>
          </p:contentPart>
        </mc:Choice>
        <mc:Fallback xmlns="">
          <p:pic>
            <p:nvPicPr>
              <p:cNvPr id="99" name="墨迹 98"/>
              <p:cNvPicPr/>
              <p:nvPr/>
            </p:nvPicPr>
            <p:blipFill>
              <a:blip r:embed="rId90"/>
              <a:stretch>
                <a:fillRect/>
              </a:stretch>
            </p:blipFill>
            <p:spPr>
              <a:xfrm>
                <a:off x="9368827" y="5107877"/>
                <a:ext cx="90682" cy="48132"/>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0" name="墨迹 99"/>
              <p14:cNvContentPartPr/>
              <p14:nvPr/>
            </p14:nvContentPartPr>
            <p14:xfrm>
              <a:off x="9481107" y="5157616"/>
              <a:ext cx="4463" cy="263426"/>
            </p14:xfrm>
          </p:contentPart>
        </mc:Choice>
        <mc:Fallback xmlns="">
          <p:pic>
            <p:nvPicPr>
              <p:cNvPr id="100" name="墨迹 99"/>
              <p:cNvPicPr/>
              <p:nvPr/>
            </p:nvPicPr>
            <p:blipFill>
              <a:blip r:embed="rId92"/>
              <a:stretch>
                <a:fillRect/>
              </a:stretch>
            </p:blipFill>
            <p:spPr>
              <a:xfrm>
                <a:off x="9472500" y="5147913"/>
                <a:ext cx="21677" cy="28283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6" name="墨迹 105"/>
              <p14:cNvContentPartPr/>
              <p14:nvPr/>
            </p14:nvContentPartPr>
            <p14:xfrm>
              <a:off x="9467720" y="5179941"/>
              <a:ext cx="93716" cy="116086"/>
            </p14:xfrm>
          </p:contentPart>
        </mc:Choice>
        <mc:Fallback xmlns="">
          <p:pic>
            <p:nvPicPr>
              <p:cNvPr id="106" name="墨迹 105"/>
              <p:cNvPicPr/>
              <p:nvPr/>
            </p:nvPicPr>
            <p:blipFill>
              <a:blip r:embed="rId94"/>
              <a:stretch>
                <a:fillRect/>
              </a:stretch>
            </p:blipFill>
            <p:spPr>
              <a:xfrm>
                <a:off x="9458062" y="5170267"/>
                <a:ext cx="113032" cy="135434"/>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7" name="墨迹 106"/>
              <p14:cNvContentPartPr/>
              <p14:nvPr/>
            </p14:nvContentPartPr>
            <p14:xfrm>
              <a:off x="9583749" y="5108503"/>
              <a:ext cx="17850" cy="160735"/>
            </p14:xfrm>
          </p:contentPart>
        </mc:Choice>
        <mc:Fallback xmlns="">
          <p:pic>
            <p:nvPicPr>
              <p:cNvPr id="107" name="墨迹 106"/>
              <p:cNvPicPr/>
              <p:nvPr/>
            </p:nvPicPr>
            <p:blipFill>
              <a:blip r:embed="rId96"/>
              <a:stretch>
                <a:fillRect/>
              </a:stretch>
            </p:blipFill>
            <p:spPr>
              <a:xfrm>
                <a:off x="9574299" y="5098816"/>
                <a:ext cx="36750" cy="180109"/>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8" name="墨迹 107"/>
              <p14:cNvContentPartPr/>
              <p14:nvPr/>
            </p14:nvContentPartPr>
            <p14:xfrm>
              <a:off x="9632838" y="5166546"/>
              <a:ext cx="205283" cy="147340"/>
            </p14:xfrm>
          </p:contentPart>
        </mc:Choice>
        <mc:Fallback xmlns="">
          <p:pic>
            <p:nvPicPr>
              <p:cNvPr id="108" name="墨迹 107"/>
              <p:cNvPicPr/>
              <p:nvPr/>
            </p:nvPicPr>
            <p:blipFill>
              <a:blip r:embed="rId98"/>
              <a:stretch>
                <a:fillRect/>
              </a:stretch>
            </p:blipFill>
            <p:spPr>
              <a:xfrm>
                <a:off x="9623148" y="5156867"/>
                <a:ext cx="224663" cy="166699"/>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9" name="墨迹 108"/>
              <p14:cNvContentPartPr/>
              <p14:nvPr/>
            </p14:nvContentPartPr>
            <p14:xfrm>
              <a:off x="9976463" y="5293794"/>
              <a:ext cx="4463" cy="6697"/>
            </p14:xfrm>
          </p:contentPart>
        </mc:Choice>
        <mc:Fallback xmlns="">
          <p:pic>
            <p:nvPicPr>
              <p:cNvPr id="109" name="墨迹 108"/>
              <p:cNvPicPr/>
              <p:nvPr/>
            </p:nvPicPr>
            <p:blipFill>
              <a:blip r:embed="rId100"/>
              <a:stretch>
                <a:fillRect/>
              </a:stretch>
            </p:blipFill>
            <p:spPr>
              <a:xfrm>
                <a:off x="9967856" y="5284753"/>
                <a:ext cx="21677" cy="24779"/>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3" name="墨迹 112"/>
              <p14:cNvContentPartPr/>
              <p14:nvPr/>
            </p14:nvContentPartPr>
            <p14:xfrm>
              <a:off x="7842956" y="4644159"/>
              <a:ext cx="13388" cy="174129"/>
            </p14:xfrm>
          </p:contentPart>
        </mc:Choice>
        <mc:Fallback xmlns="">
          <p:pic>
            <p:nvPicPr>
              <p:cNvPr id="113" name="墨迹 112"/>
              <p:cNvPicPr/>
              <p:nvPr/>
            </p:nvPicPr>
            <p:blipFill>
              <a:blip r:embed="rId102"/>
              <a:stretch>
                <a:fillRect/>
              </a:stretch>
            </p:blipFill>
            <p:spPr>
              <a:xfrm>
                <a:off x="7833687" y="4634465"/>
                <a:ext cx="31925" cy="193517"/>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4" name="墨迹 113"/>
              <p14:cNvContentPartPr/>
              <p14:nvPr/>
            </p14:nvContentPartPr>
            <p14:xfrm>
              <a:off x="7842956" y="4626300"/>
              <a:ext cx="142806" cy="165199"/>
            </p14:xfrm>
          </p:contentPart>
        </mc:Choice>
        <mc:Fallback xmlns="">
          <p:pic>
            <p:nvPicPr>
              <p:cNvPr id="114" name="墨迹 113"/>
              <p:cNvPicPr/>
              <p:nvPr/>
            </p:nvPicPr>
            <p:blipFill>
              <a:blip r:embed="rId104"/>
              <a:stretch>
                <a:fillRect/>
              </a:stretch>
            </p:blipFill>
            <p:spPr>
              <a:xfrm>
                <a:off x="7833268" y="4616604"/>
                <a:ext cx="162182" cy="184592"/>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墨迹 114"/>
              <p14:cNvContentPartPr/>
              <p14:nvPr/>
            </p14:nvContentPartPr>
            <p14:xfrm>
              <a:off x="8052702" y="4746851"/>
              <a:ext cx="22313" cy="20091"/>
            </p14:xfrm>
          </p:contentPart>
        </mc:Choice>
        <mc:Fallback xmlns="">
          <p:pic>
            <p:nvPicPr>
              <p:cNvPr id="115" name="墨迹 114"/>
              <p:cNvPicPr/>
              <p:nvPr/>
            </p:nvPicPr>
            <p:blipFill>
              <a:blip r:embed="rId106"/>
              <a:stretch>
                <a:fillRect/>
              </a:stretch>
            </p:blipFill>
            <p:spPr>
              <a:xfrm>
                <a:off x="8043139" y="4737334"/>
                <a:ext cx="41438" cy="39125"/>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6" name="墨迹 115"/>
              <p14:cNvContentPartPr/>
              <p14:nvPr/>
            </p14:nvContentPartPr>
            <p14:xfrm>
              <a:off x="8057165" y="4791499"/>
              <a:ext cx="31238" cy="22324"/>
            </p14:xfrm>
          </p:contentPart>
        </mc:Choice>
        <mc:Fallback xmlns="">
          <p:pic>
            <p:nvPicPr>
              <p:cNvPr id="116" name="墨迹 115"/>
              <p:cNvPicPr/>
              <p:nvPr/>
            </p:nvPicPr>
            <p:blipFill>
              <a:blip r:embed="rId108"/>
              <a:stretch>
                <a:fillRect/>
              </a:stretch>
            </p:blipFill>
            <p:spPr>
              <a:xfrm>
                <a:off x="8047581" y="4782081"/>
                <a:ext cx="50407" cy="41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7" name="墨迹 116"/>
              <p14:cNvContentPartPr/>
              <p14:nvPr/>
            </p14:nvContentPartPr>
            <p14:xfrm>
              <a:off x="7829921" y="5117433"/>
              <a:ext cx="116030" cy="20092"/>
            </p14:xfrm>
          </p:contentPart>
        </mc:Choice>
        <mc:Fallback xmlns="">
          <p:pic>
            <p:nvPicPr>
              <p:cNvPr id="117" name="墨迹 116"/>
              <p:cNvPicPr/>
              <p:nvPr/>
            </p:nvPicPr>
            <p:blipFill>
              <a:blip r:embed="rId110"/>
              <a:stretch>
                <a:fillRect/>
              </a:stretch>
            </p:blipFill>
            <p:spPr>
              <a:xfrm>
                <a:off x="7820252" y="5107916"/>
                <a:ext cx="135368" cy="39127"/>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8" name="墨迹 117"/>
              <p14:cNvContentPartPr/>
              <p14:nvPr/>
            </p14:nvContentPartPr>
            <p14:xfrm>
              <a:off x="7910250" y="5139757"/>
              <a:ext cx="4462" cy="174129"/>
            </p14:xfrm>
          </p:contentPart>
        </mc:Choice>
        <mc:Fallback xmlns="">
          <p:pic>
            <p:nvPicPr>
              <p:cNvPr id="118" name="墨迹 117"/>
              <p:cNvPicPr/>
              <p:nvPr/>
            </p:nvPicPr>
            <p:blipFill>
              <a:blip r:embed="rId112"/>
              <a:stretch>
                <a:fillRect/>
              </a:stretch>
            </p:blipFill>
            <p:spPr>
              <a:xfrm>
                <a:off x="7901645" y="5130063"/>
                <a:ext cx="21673" cy="193517"/>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9" name="墨迹 118"/>
              <p14:cNvContentPartPr/>
              <p14:nvPr/>
            </p14:nvContentPartPr>
            <p14:xfrm>
              <a:off x="7995040" y="5278167"/>
              <a:ext cx="40164" cy="20092"/>
            </p14:xfrm>
          </p:contentPart>
        </mc:Choice>
        <mc:Fallback xmlns="">
          <p:pic>
            <p:nvPicPr>
              <p:cNvPr id="119" name="墨迹 118"/>
              <p:cNvPicPr/>
              <p:nvPr/>
            </p:nvPicPr>
            <p:blipFill>
              <a:blip r:embed="rId114"/>
              <a:stretch>
                <a:fillRect/>
              </a:stretch>
            </p:blipFill>
            <p:spPr>
              <a:xfrm>
                <a:off x="7985443" y="5268650"/>
                <a:ext cx="59357" cy="39127"/>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0" name="墨迹 119"/>
              <p14:cNvContentPartPr/>
              <p14:nvPr/>
            </p14:nvContentPartPr>
            <p14:xfrm>
              <a:off x="8003965" y="5322816"/>
              <a:ext cx="46858" cy="13394"/>
            </p14:xfrm>
          </p:contentPart>
        </mc:Choice>
        <mc:Fallback xmlns="">
          <p:pic>
            <p:nvPicPr>
              <p:cNvPr id="120" name="墨迹 119"/>
              <p:cNvPicPr/>
              <p:nvPr/>
            </p:nvPicPr>
            <p:blipFill>
              <a:blip r:embed="rId116"/>
              <a:stretch>
                <a:fillRect/>
              </a:stretch>
            </p:blipFill>
            <p:spPr>
              <a:xfrm>
                <a:off x="7994380" y="5313543"/>
                <a:ext cx="66027" cy="319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4F3"/>
        </a:solidFill>
        <a:effectLst/>
      </p:bgPr>
    </p:bg>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7974562" y="6484326"/>
          <a:ext cx="4145902" cy="259080"/>
        </p:xfrm>
        <a:graphic>
          <a:graphicData uri="http://schemas.openxmlformats.org/drawingml/2006/table">
            <a:tbl>
              <a:tblPr/>
              <a:tblGrid>
                <a:gridCol w="4145902">
                  <a:extLst>
                    <a:ext uri="{9D8B030D-6E8A-4147-A177-3AD203B41FA5}">
                      <a16:colId xmlns:a16="http://schemas.microsoft.com/office/drawing/2014/main" val="20000"/>
                    </a:ext>
                  </a:extLst>
                </a:gridCol>
              </a:tblGrid>
              <a:tr h="228600">
                <a:tc>
                  <a:txBody>
                    <a:bodyPr/>
                    <a:lstStyle/>
                    <a:p>
                      <a:pPr algn="l" fontAlgn="b" latinLnBrk="0"/>
                      <a:r>
                        <a:rPr lang="en-US" sz="1100" dirty="0">
                          <a:solidFill>
                            <a:srgbClr val="D9C6BD"/>
                          </a:solidFill>
                          <a:effectLst/>
                          <a:latin typeface="+mj-ea"/>
                          <a:ea typeface="+mj-ea"/>
                        </a:rPr>
                        <a:t>Neighborhood Matching Network for Entity Alignment. ACL2020</a:t>
                      </a:r>
                    </a:p>
                  </a:txBody>
                  <a:tcPr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文本框 4"/>
          <p:cNvSpPr txBox="1"/>
          <p:nvPr/>
        </p:nvSpPr>
        <p:spPr>
          <a:xfrm>
            <a:off x="767820" y="549728"/>
            <a:ext cx="5145464" cy="400110"/>
          </a:xfrm>
          <a:prstGeom prst="rect">
            <a:avLst/>
          </a:prstGeom>
          <a:noFill/>
        </p:spPr>
        <p:txBody>
          <a:bodyPr wrap="square" rtlCol="0">
            <a:spAutoFit/>
          </a:bodyPr>
          <a:lstStyle/>
          <a:p>
            <a:r>
              <a:rPr lang="en-US" altLang="zh-CN" sz="2000" b="1" dirty="0">
                <a:solidFill>
                  <a:srgbClr val="311A0D"/>
                </a:solidFill>
              </a:rPr>
              <a:t>Step 1: KG structure embedding</a:t>
            </a:r>
            <a:endParaRPr lang="zh-CN" altLang="en-US" sz="2000" b="1" dirty="0">
              <a:solidFill>
                <a:srgbClr val="311A0D"/>
              </a:solidFill>
            </a:endParaRPr>
          </a:p>
        </p:txBody>
      </p:sp>
      <mc:AlternateContent xmlns:mc="http://schemas.openxmlformats.org/markup-compatibility/2006">
        <mc:Choice xmlns:a14="http://schemas.microsoft.com/office/drawing/2010/main" Requires="a14">
          <p:sp>
            <p:nvSpPr>
              <p:cNvPr id="2" name="文本框 1">
                <a:extLst/>
              </p:cNvPr>
              <p:cNvSpPr txBox="1"/>
              <p:nvPr/>
            </p:nvSpPr>
            <p:spPr>
              <a:xfrm>
                <a:off x="5578547" y="2103045"/>
                <a:ext cx="609023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311A0D"/>
                          </a:solidFill>
                          <a:latin typeface="Cambria Math" panose="02040503050406030204" pitchFamily="18" charset="0"/>
                        </a:rPr>
                        <m:t>𝑙𝑒𝑡</m:t>
                      </m:r>
                      <m:r>
                        <a:rPr lang="en-US" altLang="zh-CN" sz="2400" b="0" i="1" smtClean="0">
                          <a:solidFill>
                            <a:srgbClr val="311A0D"/>
                          </a:solidFill>
                          <a:latin typeface="Cambria Math" panose="02040503050406030204" pitchFamily="18" charset="0"/>
                        </a:rPr>
                        <m:t> </m:t>
                      </m:r>
                      <m:sSub>
                        <m:sSubPr>
                          <m:ctrlPr>
                            <a:rPr lang="en-US" altLang="zh-CN" sz="240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𝐺</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d>
                        <m:dPr>
                          <m:ctrlPr>
                            <a:rPr lang="en-US" altLang="zh-CN" sz="2400" b="0" i="1" smtClean="0">
                              <a:solidFill>
                                <a:srgbClr val="311A0D"/>
                              </a:solidFill>
                              <a:latin typeface="Cambria Math" panose="02040503050406030204" pitchFamily="18" charset="0"/>
                            </a:rPr>
                          </m:ctrlPr>
                        </m:dPr>
                        <m:e>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𝐸</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𝑅</m:t>
                              </m:r>
                            </m:e>
                            <m:sub>
                              <m:r>
                                <a:rPr lang="en-US" altLang="zh-CN" sz="2400" b="0" i="1" smtClean="0">
                                  <a:solidFill>
                                    <a:srgbClr val="311A0D"/>
                                  </a:solidFill>
                                  <a:latin typeface="Cambria Math" panose="02040503050406030204" pitchFamily="18" charset="0"/>
                                </a:rPr>
                                <m:t>1</m:t>
                              </m:r>
                            </m:sub>
                          </m:sSub>
                          <m:r>
                            <a:rPr lang="en-US" altLang="zh-CN" sz="2400" b="0" i="1" smtClean="0">
                              <a:solidFill>
                                <a:srgbClr val="311A0D"/>
                              </a:solidFill>
                              <a:latin typeface="Cambria Math" panose="02040503050406030204" pitchFamily="18" charset="0"/>
                            </a:rPr>
                            <m:t>,</m:t>
                          </m:r>
                          <m:sSub>
                            <m:sSubPr>
                              <m:ctrlPr>
                                <a:rPr lang="en-US" altLang="zh-CN" sz="2400" b="0" i="1" smtClean="0">
                                  <a:solidFill>
                                    <a:srgbClr val="311A0D"/>
                                  </a:solidFill>
                                  <a:latin typeface="Cambria Math" panose="02040503050406030204" pitchFamily="18" charset="0"/>
                                </a:rPr>
                              </m:ctrlPr>
                            </m:sSubPr>
                            <m:e>
                              <m:r>
                                <a:rPr lang="en-US" altLang="zh-CN" sz="2400" b="0" i="1" smtClean="0">
                                  <a:solidFill>
                                    <a:srgbClr val="311A0D"/>
                                  </a:solidFill>
                                  <a:latin typeface="Cambria Math" panose="02040503050406030204" pitchFamily="18" charset="0"/>
                                </a:rPr>
                                <m:t>𝑇</m:t>
                              </m:r>
                            </m:e>
                            <m:sub>
                              <m:r>
                                <a:rPr lang="en-US" altLang="zh-CN" sz="2400" b="0" i="1" smtClean="0">
                                  <a:solidFill>
                                    <a:srgbClr val="311A0D"/>
                                  </a:solidFill>
                                  <a:latin typeface="Cambria Math" panose="02040503050406030204" pitchFamily="18" charset="0"/>
                                </a:rPr>
                                <m:t>1</m:t>
                              </m:r>
                            </m:sub>
                          </m:sSub>
                        </m:e>
                      </m:d>
                      <m:r>
                        <a:rPr lang="en-US" altLang="zh-CN" sz="2400" b="0" i="1" smtClean="0">
                          <a:solidFill>
                            <a:srgbClr val="311A0D"/>
                          </a:solidFill>
                          <a:latin typeface="Cambria Math" panose="02040503050406030204" pitchFamily="18" charset="0"/>
                        </a:rPr>
                        <m:t> </m:t>
                      </m:r>
                      <m:r>
                        <a:rPr lang="en-US" altLang="zh-CN" sz="2400" b="0" i="1" smtClean="0">
                          <a:solidFill>
                            <a:srgbClr val="311A0D"/>
                          </a:solidFill>
                          <a:latin typeface="Cambria Math" panose="02040503050406030204" pitchFamily="18" charset="0"/>
                        </a:rPr>
                        <m:t>𝑎𝑛𝑑</m:t>
                      </m:r>
                      <m:r>
                        <a:rPr lang="en-US" altLang="zh-CN" sz="2400" b="0" i="1" smtClean="0">
                          <a:solidFill>
                            <a:srgbClr val="311A0D"/>
                          </a:solidFill>
                          <a:latin typeface="Cambria Math" panose="02040503050406030204" pitchFamily="18" charset="0"/>
                        </a:rPr>
                        <m:t> </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𝐺</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𝐸</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𝑅</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sSub>
                        <m:sSubPr>
                          <m:ctrlPr>
                            <a:rPr lang="en-US" altLang="zh-CN" sz="2400" i="1">
                              <a:solidFill>
                                <a:srgbClr val="311A0D"/>
                              </a:solidFill>
                              <a:latin typeface="Cambria Math" panose="02040503050406030204" pitchFamily="18" charset="0"/>
                            </a:rPr>
                          </m:ctrlPr>
                        </m:sSubPr>
                        <m:e>
                          <m:r>
                            <a:rPr lang="en-US" altLang="zh-CN" sz="2400" i="1">
                              <a:solidFill>
                                <a:srgbClr val="311A0D"/>
                              </a:solidFill>
                              <a:latin typeface="Cambria Math" panose="02040503050406030204" pitchFamily="18" charset="0"/>
                            </a:rPr>
                            <m:t>𝑇</m:t>
                          </m:r>
                        </m:e>
                        <m:sub>
                          <m:r>
                            <a:rPr lang="en-US" altLang="zh-CN" sz="2400" i="1">
                              <a:solidFill>
                                <a:srgbClr val="311A0D"/>
                              </a:solidFill>
                              <a:latin typeface="Cambria Math" panose="02040503050406030204" pitchFamily="18" charset="0"/>
                            </a:rPr>
                            <m:t>2</m:t>
                          </m:r>
                        </m:sub>
                      </m:sSub>
                      <m:r>
                        <a:rPr lang="en-US" altLang="zh-CN" sz="2400" i="1">
                          <a:solidFill>
                            <a:srgbClr val="311A0D"/>
                          </a:solidFill>
                          <a:latin typeface="Cambria Math" panose="02040503050406030204" pitchFamily="18" charset="0"/>
                        </a:rPr>
                        <m:t>)</m:t>
                      </m:r>
                    </m:oMath>
                  </m:oMathPara>
                </a14:m>
                <a:endParaRPr lang="zh-CN" altLang="en-US" sz="2400" dirty="0">
                  <a:solidFill>
                    <a:srgbClr val="311A0D"/>
                  </a:solidFill>
                </a:endParaRPr>
              </a:p>
              <a:p>
                <a:endParaRPr lang="zh-CN" altLang="en-US" sz="2400" dirty="0">
                  <a:solidFill>
                    <a:srgbClr val="311A0D"/>
                  </a:solidFill>
                </a:endParaRPr>
              </a:p>
            </p:txBody>
          </p:sp>
        </mc:Choice>
        <mc:Fallback>
          <p:sp>
            <p:nvSpPr>
              <p:cNvPr id="2" name="文本框 1">
                <a:extLst/>
              </p:cNvPr>
              <p:cNvSpPr txBox="1">
                <a:spLocks noRot="1" noChangeAspect="1" noMove="1" noResize="1" noEditPoints="1" noAdjustHandles="1" noChangeArrowheads="1" noChangeShapeType="1" noTextEdit="1"/>
              </p:cNvSpPr>
              <p:nvPr/>
            </p:nvSpPr>
            <p:spPr>
              <a:xfrm>
                <a:off x="5578547" y="2103045"/>
                <a:ext cx="6090231" cy="7386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p:cNvPr>
              <p:cNvSpPr txBox="1"/>
              <p:nvPr/>
            </p:nvSpPr>
            <p:spPr>
              <a:xfrm>
                <a:off x="6439799" y="3086602"/>
                <a:ext cx="4540410" cy="944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311A0D"/>
                              </a:solidFill>
                              <a:latin typeface="Cambria Math" panose="02040503050406030204" pitchFamily="18" charset="0"/>
                            </a:rPr>
                          </m:ctrlPr>
                        </m:sSubSup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𝑖</m:t>
                          </m:r>
                        </m:sub>
                        <m:sup>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𝑙</m:t>
                          </m:r>
                          <m:r>
                            <a:rPr lang="en-US" altLang="zh-CN" sz="2400" b="0" i="1" smtClean="0">
                              <a:solidFill>
                                <a:srgbClr val="311A0D"/>
                              </a:solidFill>
                              <a:latin typeface="Cambria Math" panose="02040503050406030204" pitchFamily="18" charset="0"/>
                            </a:rPr>
                            <m:t>)</m:t>
                          </m:r>
                        </m:sup>
                      </m:sSubSup>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𝑅𝑒𝐿𝑈</m:t>
                      </m:r>
                      <m:r>
                        <a:rPr lang="en-US" altLang="zh-CN" sz="2400" b="0" i="1" smtClean="0">
                          <a:solidFill>
                            <a:srgbClr val="311A0D"/>
                          </a:solidFill>
                          <a:latin typeface="Cambria Math" panose="02040503050406030204" pitchFamily="18" charset="0"/>
                        </a:rPr>
                        <m:t>(</m:t>
                      </m:r>
                      <m:nary>
                        <m:naryPr>
                          <m:chr m:val="∑"/>
                          <m:supHide m:val="on"/>
                          <m:ctrlPr>
                            <a:rPr lang="en-US" altLang="zh-CN" sz="2400" b="0" i="1" smtClean="0">
                              <a:solidFill>
                                <a:srgbClr val="311A0D"/>
                              </a:solidFill>
                              <a:latin typeface="Cambria Math" panose="02040503050406030204" pitchFamily="18" charset="0"/>
                            </a:rPr>
                          </m:ctrlPr>
                        </m:naryPr>
                        <m:sub>
                          <m:r>
                            <m:rPr>
                              <m:brk m:alnAt="7"/>
                            </m:rPr>
                            <a:rPr lang="en-US" altLang="zh-CN" sz="2400" b="0" i="1" smtClean="0">
                              <a:solidFill>
                                <a:srgbClr val="311A0D"/>
                              </a:solidFill>
                              <a:latin typeface="Cambria Math" panose="02040503050406030204" pitchFamily="18" charset="0"/>
                            </a:rPr>
                            <m:t>𝑗</m:t>
                          </m:r>
                          <m:r>
                            <a:rPr lang="en-US" altLang="zh-CN" sz="2400" b="0" i="1" smtClean="0">
                              <a:solidFill>
                                <a:srgbClr val="311A0D"/>
                              </a:solidFill>
                              <a:latin typeface="Cambria Math" panose="02040503050406030204" pitchFamily="18" charset="0"/>
                              <a:ea typeface="Cambria Math" panose="02040503050406030204" pitchFamily="18" charset="0"/>
                            </a:rPr>
                            <m:t>∈</m:t>
                          </m:r>
                          <m:sSub>
                            <m:sSubPr>
                              <m:ctrlPr>
                                <a:rPr lang="en-US" altLang="zh-CN" sz="2400" b="0" i="1" smtClean="0">
                                  <a:solidFill>
                                    <a:srgbClr val="311A0D"/>
                                  </a:solidFill>
                                  <a:latin typeface="Cambria Math" panose="02040503050406030204" pitchFamily="18" charset="0"/>
                                  <a:ea typeface="Cambria Math" panose="02040503050406030204" pitchFamily="18" charset="0"/>
                                </a:rPr>
                              </m:ctrlPr>
                            </m:sSubPr>
                            <m:e>
                              <m:r>
                                <a:rPr lang="en-US" altLang="zh-CN" sz="2400" b="0" i="1" smtClean="0">
                                  <a:solidFill>
                                    <a:srgbClr val="311A0D"/>
                                  </a:solidFill>
                                  <a:latin typeface="Cambria Math" panose="02040503050406030204" pitchFamily="18" charset="0"/>
                                  <a:ea typeface="Cambria Math" panose="02040503050406030204" pitchFamily="18" charset="0"/>
                                </a:rPr>
                                <m:t>𝑁</m:t>
                              </m:r>
                            </m:e>
                            <m:sub>
                              <m:r>
                                <a:rPr lang="en-US" altLang="zh-CN" sz="2400" b="0" i="1" smtClean="0">
                                  <a:solidFill>
                                    <a:srgbClr val="311A0D"/>
                                  </a:solidFill>
                                  <a:latin typeface="Cambria Math" panose="02040503050406030204" pitchFamily="18" charset="0"/>
                                  <a:ea typeface="Cambria Math" panose="02040503050406030204" pitchFamily="18" charset="0"/>
                                </a:rPr>
                                <m:t>𝑖</m:t>
                              </m:r>
                            </m:sub>
                          </m:sSub>
                          <m:r>
                            <m:rPr>
                              <m:brk m:alnAt="7"/>
                            </m:rPr>
                            <a:rPr lang="en-US" altLang="zh-CN" sz="2400" b="0" i="1" smtClean="0">
                              <a:solidFill>
                                <a:srgbClr val="311A0D"/>
                              </a:solidFill>
                              <a:latin typeface="Cambria Math" panose="02040503050406030204" pitchFamily="18" charset="0"/>
                              <a:ea typeface="Cambria Math" panose="02040503050406030204" pitchFamily="18" charset="0"/>
                            </a:rPr>
                            <m:t>∪</m:t>
                          </m:r>
                          <m:r>
                            <a:rPr lang="en-US" altLang="zh-CN" sz="2400" b="0" i="1" smtClean="0">
                              <a:solidFill>
                                <a:srgbClr val="311A0D"/>
                              </a:solidFill>
                              <a:latin typeface="Cambria Math" panose="02040503050406030204" pitchFamily="18" charset="0"/>
                              <a:ea typeface="Cambria Math" panose="02040503050406030204" pitchFamily="18" charset="0"/>
                            </a:rPr>
                            <m:t>{</m:t>
                          </m:r>
                          <m:r>
                            <a:rPr lang="en-US" altLang="zh-CN" sz="2400" b="0" i="1" smtClean="0">
                              <a:solidFill>
                                <a:srgbClr val="311A0D"/>
                              </a:solidFill>
                              <a:latin typeface="Cambria Math" panose="02040503050406030204" pitchFamily="18" charset="0"/>
                              <a:ea typeface="Cambria Math" panose="02040503050406030204" pitchFamily="18" charset="0"/>
                            </a:rPr>
                            <m:t>𝑖</m:t>
                          </m:r>
                          <m:r>
                            <a:rPr lang="en-US" altLang="zh-CN" sz="2400" b="0" i="1" smtClean="0">
                              <a:solidFill>
                                <a:srgbClr val="311A0D"/>
                              </a:solidFill>
                              <a:latin typeface="Cambria Math" panose="02040503050406030204" pitchFamily="18" charset="0"/>
                              <a:ea typeface="Cambria Math" panose="02040503050406030204" pitchFamily="18" charset="0"/>
                            </a:rPr>
                            <m:t>}</m:t>
                          </m:r>
                        </m:sub>
                        <m:sup/>
                        <m:e>
                          <m:f>
                            <m:fPr>
                              <m:ctrlPr>
                                <a:rPr lang="en-US" altLang="zh-CN" sz="2400" b="0" i="1" smtClean="0">
                                  <a:solidFill>
                                    <a:srgbClr val="311A0D"/>
                                  </a:solidFill>
                                  <a:latin typeface="Cambria Math" panose="02040503050406030204" pitchFamily="18" charset="0"/>
                                </a:rPr>
                              </m:ctrlPr>
                            </m:fPr>
                            <m:num>
                              <m:r>
                                <a:rPr lang="en-US" altLang="zh-CN" sz="2400" b="0" i="1" smtClean="0">
                                  <a:solidFill>
                                    <a:srgbClr val="311A0D"/>
                                  </a:solidFill>
                                  <a:latin typeface="Cambria Math" panose="02040503050406030204" pitchFamily="18" charset="0"/>
                                </a:rPr>
                                <m:t>1</m:t>
                              </m:r>
                            </m:num>
                            <m:den>
                              <m:sSub>
                                <m:sSubPr>
                                  <m:ctrlPr>
                                    <a:rPr lang="en-US" altLang="zh-CN" sz="2400" b="0" i="1" smtClean="0">
                                      <a:solidFill>
                                        <a:srgbClr val="311A0D"/>
                                      </a:solidFill>
                                      <a:latin typeface="Cambria Math" panose="02040503050406030204" pitchFamily="18" charset="0"/>
                                    </a:rPr>
                                  </m:ctrlPr>
                                </m:sSubPr>
                                <m:e>
                                  <m:r>
                                    <a:rPr lang="zh-CN" altLang="en-US" sz="2400" b="0" i="1" smtClean="0">
                                      <a:solidFill>
                                        <a:srgbClr val="311A0D"/>
                                      </a:solidFill>
                                      <a:latin typeface="Cambria Math" panose="02040503050406030204" pitchFamily="18" charset="0"/>
                                    </a:rPr>
                                    <m:t>𝜖</m:t>
                                  </m:r>
                                </m:e>
                                <m:sub>
                                  <m:r>
                                    <a:rPr lang="en-US" altLang="zh-CN" sz="2400" b="0" i="1" smtClean="0">
                                      <a:solidFill>
                                        <a:srgbClr val="311A0D"/>
                                      </a:solidFill>
                                      <a:latin typeface="Cambria Math" panose="02040503050406030204" pitchFamily="18" charset="0"/>
                                    </a:rPr>
                                    <m:t>𝑖</m:t>
                                  </m:r>
                                </m:sub>
                              </m:sSub>
                            </m:den>
                          </m:f>
                        </m:e>
                      </m:nary>
                      <m:sSup>
                        <m:sSupPr>
                          <m:ctrlPr>
                            <a:rPr lang="en-US" altLang="zh-CN" sz="2400" b="0" i="1" smtClean="0">
                              <a:solidFill>
                                <a:srgbClr val="311A0D"/>
                              </a:solidFill>
                              <a:latin typeface="Cambria Math" panose="02040503050406030204" pitchFamily="18" charset="0"/>
                            </a:rPr>
                          </m:ctrlPr>
                        </m:sSupPr>
                        <m:e>
                          <m:r>
                            <a:rPr lang="en-US" altLang="zh-CN" sz="2400" b="0" i="1" smtClean="0">
                              <a:solidFill>
                                <a:srgbClr val="311A0D"/>
                              </a:solidFill>
                              <a:latin typeface="Cambria Math" panose="02040503050406030204" pitchFamily="18" charset="0"/>
                            </a:rPr>
                            <m:t>𝑊</m:t>
                          </m:r>
                        </m:e>
                        <m:sup>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𝑙</m:t>
                          </m:r>
                          <m:r>
                            <a:rPr lang="en-US" altLang="zh-CN" sz="2400" b="0" i="1" smtClean="0">
                              <a:solidFill>
                                <a:srgbClr val="311A0D"/>
                              </a:solidFill>
                              <a:latin typeface="Cambria Math" panose="02040503050406030204" pitchFamily="18" charset="0"/>
                            </a:rPr>
                            <m:t>)</m:t>
                          </m:r>
                        </m:sup>
                      </m:sSup>
                      <m:sSubSup>
                        <m:sSubSupPr>
                          <m:ctrlPr>
                            <a:rPr lang="en-US" altLang="zh-CN" sz="2400" b="0" i="1" smtClean="0">
                              <a:solidFill>
                                <a:srgbClr val="311A0D"/>
                              </a:solidFill>
                              <a:latin typeface="Cambria Math" panose="02040503050406030204" pitchFamily="18" charset="0"/>
                            </a:rPr>
                          </m:ctrlPr>
                        </m:sSubSupPr>
                        <m:e>
                          <m:r>
                            <a:rPr lang="en-US" altLang="zh-CN" sz="2400" b="0" i="1" smtClean="0">
                              <a:solidFill>
                                <a:srgbClr val="311A0D"/>
                              </a:solidFill>
                              <a:latin typeface="Cambria Math" panose="02040503050406030204" pitchFamily="18" charset="0"/>
                            </a:rPr>
                            <m:t>h</m:t>
                          </m:r>
                        </m:e>
                        <m:sub>
                          <m:r>
                            <a:rPr lang="en-US" altLang="zh-CN" sz="2400" b="0" i="1" smtClean="0">
                              <a:solidFill>
                                <a:srgbClr val="311A0D"/>
                              </a:solidFill>
                              <a:latin typeface="Cambria Math" panose="02040503050406030204" pitchFamily="18" charset="0"/>
                            </a:rPr>
                            <m:t>𝑗</m:t>
                          </m:r>
                        </m:sub>
                        <m:sup>
                          <m:r>
                            <a:rPr lang="en-US" altLang="zh-CN" sz="2400" b="0" i="1" smtClean="0">
                              <a:solidFill>
                                <a:srgbClr val="311A0D"/>
                              </a:solidFill>
                              <a:latin typeface="Cambria Math" panose="02040503050406030204" pitchFamily="18" charset="0"/>
                            </a:rPr>
                            <m:t>(</m:t>
                          </m:r>
                          <m:r>
                            <a:rPr lang="en-US" altLang="zh-CN" sz="2400" b="0" i="1" smtClean="0">
                              <a:solidFill>
                                <a:srgbClr val="311A0D"/>
                              </a:solidFill>
                              <a:latin typeface="Cambria Math" panose="02040503050406030204" pitchFamily="18" charset="0"/>
                            </a:rPr>
                            <m:t>𝑙</m:t>
                          </m:r>
                          <m:r>
                            <a:rPr lang="en-US" altLang="zh-CN" sz="2400" b="0" i="1" smtClean="0">
                              <a:solidFill>
                                <a:srgbClr val="311A0D"/>
                              </a:solidFill>
                              <a:latin typeface="Cambria Math" panose="02040503050406030204" pitchFamily="18" charset="0"/>
                            </a:rPr>
                            <m:t>−1)</m:t>
                          </m:r>
                        </m:sup>
                      </m:sSubSup>
                      <m:r>
                        <a:rPr lang="en-US" altLang="zh-CN" sz="2400" b="0" i="1" smtClean="0">
                          <a:solidFill>
                            <a:srgbClr val="311A0D"/>
                          </a:solidFill>
                          <a:latin typeface="Cambria Math" panose="02040503050406030204" pitchFamily="18" charset="0"/>
                        </a:rPr>
                        <m:t>)</m:t>
                      </m:r>
                    </m:oMath>
                  </m:oMathPara>
                </a14:m>
                <a:endParaRPr lang="zh-CN" altLang="en-US" sz="2400" dirty="0">
                  <a:solidFill>
                    <a:srgbClr val="311A0D"/>
                  </a:solidFill>
                </a:endParaRPr>
              </a:p>
            </p:txBody>
          </p:sp>
        </mc:Choice>
        <mc:Fallback>
          <p:sp>
            <p:nvSpPr>
              <p:cNvPr id="4" name="文本框 3">
                <a:extLst/>
              </p:cNvPr>
              <p:cNvSpPr txBox="1">
                <a:spLocks noRot="1" noChangeAspect="1" noMove="1" noResize="1" noEditPoints="1" noAdjustHandles="1" noChangeArrowheads="1" noChangeShapeType="1" noTextEdit="1"/>
              </p:cNvSpPr>
              <p:nvPr/>
            </p:nvSpPr>
            <p:spPr>
              <a:xfrm>
                <a:off x="6439799" y="3086602"/>
                <a:ext cx="4540410" cy="944489"/>
              </a:xfrm>
              <a:prstGeom prst="rect">
                <a:avLst/>
              </a:prstGeom>
              <a:blipFill>
                <a:blip r:embed="rId4"/>
                <a:stretch>
                  <a:fillRect/>
                </a:stretch>
              </a:blipFill>
            </p:spPr>
            <p:txBody>
              <a:bodyPr/>
              <a:lstStyle/>
              <a:p>
                <a:r>
                  <a:rPr lang="zh-CN" altLang="en-US">
                    <a:noFill/>
                  </a:rPr>
                  <a:t> </a:t>
                </a:r>
              </a:p>
            </p:txBody>
          </p:sp>
        </mc:Fallback>
      </mc:AlternateContent>
      <p:pic>
        <p:nvPicPr>
          <p:cNvPr id="113" name="图片 112">
            <a:extLst>
              <a:ext uri="{FF2B5EF4-FFF2-40B4-BE49-F238E27FC236}">
                <a16:creationId xmlns:a16="http://schemas.microsoft.com/office/drawing/2014/main" id="{8C084B32-8E40-4773-B504-6362289462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791" y="1938129"/>
            <a:ext cx="3839111" cy="2981741"/>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2696</Words>
  <Application>Microsoft Office PowerPoint</Application>
  <PresentationFormat>宽屏</PresentationFormat>
  <Paragraphs>189</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Bahnschrift SemiBold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论文分享</dc:title>
  <dc:creator>zengyuan</dc:creator>
  <cp:lastModifiedBy>zengyuan</cp:lastModifiedBy>
  <cp:revision>105</cp:revision>
  <dcterms:created xsi:type="dcterms:W3CDTF">1900-01-01T00:00:00Z</dcterms:created>
  <dcterms:modified xsi:type="dcterms:W3CDTF">2020-11-05T01:30:36Z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2052-11.0.0</vt:lpwstr>
  </property>
</Properties>
</file>