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788" r:id="rId2"/>
    <p:sldId id="789" r:id="rId3"/>
    <p:sldId id="790" r:id="rId4"/>
    <p:sldId id="791" r:id="rId5"/>
    <p:sldId id="792" r:id="rId6"/>
    <p:sldId id="795" r:id="rId7"/>
    <p:sldId id="760" r:id="rId8"/>
    <p:sldId id="796" r:id="rId9"/>
    <p:sldId id="800" r:id="rId10"/>
    <p:sldId id="797" r:id="rId11"/>
    <p:sldId id="798" r:id="rId12"/>
    <p:sldId id="79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2" autoAdjust="0"/>
    <p:restoredTop sz="96391" autoAdjust="0"/>
  </p:normalViewPr>
  <p:slideViewPr>
    <p:cSldViewPr snapToGrid="0">
      <p:cViewPr varScale="1">
        <p:scale>
          <a:sx n="110" d="100"/>
          <a:sy n="110" d="100"/>
        </p:scale>
        <p:origin x="11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12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8666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4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936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0B82E-EF7D-4A61-B6BF-9954BCE8AF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548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8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649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08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6220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>
            <a:extLst>
              <a:ext uri="{FF2B5EF4-FFF2-40B4-BE49-F238E27FC236}">
                <a16:creationId xmlns:a16="http://schemas.microsoft.com/office/drawing/2014/main" id="{97F35A0B-FE2F-4668-904C-CC63AD1F0FC2}"/>
              </a:ext>
            </a:extLst>
          </p:cNvPr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0D81BFD-B01F-4BB2-897E-BCF698B4D939}"/>
              </a:ext>
            </a:extLst>
          </p:cNvPr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366837"/>
              <a:gd name="connsiteY0" fmla="*/ 1560914 h 1560914"/>
              <a:gd name="connsiteX1" fmla="*/ 0 w 12366837"/>
              <a:gd name="connsiteY1" fmla="*/ 1560914 h 1560914"/>
              <a:gd name="connsiteX2" fmla="*/ 0 w 12366837"/>
              <a:gd name="connsiteY2" fmla="*/ 537687 h 1560914"/>
              <a:gd name="connsiteX3" fmla="*/ 11146976 w 12366837"/>
              <a:gd name="connsiteY3" fmla="*/ 260933 h 1560914"/>
              <a:gd name="connsiteX4" fmla="*/ 12192000 w 12366837"/>
              <a:gd name="connsiteY4" fmla="*/ 73000 h 1560914"/>
              <a:gd name="connsiteX5" fmla="*/ 12192000 w 12366837"/>
              <a:gd name="connsiteY5" fmla="*/ 1560914 h 1560914"/>
              <a:gd name="connsiteX0" fmla="*/ 12192000 w 12192000"/>
              <a:gd name="connsiteY0" fmla="*/ 1575972 h 1575972"/>
              <a:gd name="connsiteX1" fmla="*/ 0 w 12192000"/>
              <a:gd name="connsiteY1" fmla="*/ 1575972 h 1575972"/>
              <a:gd name="connsiteX2" fmla="*/ 0 w 12192000"/>
              <a:gd name="connsiteY2" fmla="*/ 552745 h 1575972"/>
              <a:gd name="connsiteX3" fmla="*/ 11146976 w 12192000"/>
              <a:gd name="connsiteY3" fmla="*/ 275991 h 1575972"/>
              <a:gd name="connsiteX4" fmla="*/ 12192000 w 12192000"/>
              <a:gd name="connsiteY4" fmla="*/ 88058 h 1575972"/>
              <a:gd name="connsiteX5" fmla="*/ 12192000 w 12192000"/>
              <a:gd name="connsiteY5" fmla="*/ 1575972 h 1575972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749DFC0-FAEE-4545-9C02-DA31A7AFB7A0}"/>
              </a:ext>
            </a:extLst>
          </p:cNvPr>
          <p:cNvGrpSpPr/>
          <p:nvPr userDrawn="1"/>
        </p:nvGrpSpPr>
        <p:grpSpPr>
          <a:xfrm>
            <a:off x="1" y="6172200"/>
            <a:ext cx="12196231" cy="685800"/>
            <a:chOff x="1" y="3265418"/>
            <a:chExt cx="9143999" cy="2219421"/>
          </a:xfrm>
        </p:grpSpPr>
        <p:sp>
          <p:nvSpPr>
            <p:cNvPr id="10" name="任意多边形 14">
              <a:extLst>
                <a:ext uri="{FF2B5EF4-FFF2-40B4-BE49-F238E27FC236}">
                  <a16:creationId xmlns:a16="http://schemas.microsoft.com/office/drawing/2014/main" id="{ECD6A4BE-4C40-4FCB-A980-DE2DC4E997E3}"/>
                </a:ext>
              </a:extLst>
            </p:cNvPr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>
              <a:extLst>
                <a:ext uri="{FF2B5EF4-FFF2-40B4-BE49-F238E27FC236}">
                  <a16:creationId xmlns:a16="http://schemas.microsoft.com/office/drawing/2014/main" id="{78751DE8-0FF8-49B0-B7A7-EDEB91E34469}"/>
                </a:ext>
              </a:extLst>
            </p:cNvPr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F37AD40E-2036-45B7-BC94-D0322D23B78D}"/>
              </a:ext>
            </a:extLst>
          </p:cNvPr>
          <p:cNvSpPr/>
          <p:nvPr userDrawn="1"/>
        </p:nvSpPr>
        <p:spPr>
          <a:xfrm>
            <a:off x="590709" y="6567340"/>
            <a:ext cx="2826095" cy="2308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altLang="zh-CN" sz="9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NeuInfer</a:t>
            </a:r>
            <a:r>
              <a:rPr lang="en-US" altLang="zh-CN" sz="9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Knowledge Inference on N-</a:t>
            </a:r>
            <a:r>
              <a:rPr lang="en-US" altLang="zh-CN" sz="9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ary</a:t>
            </a:r>
            <a:r>
              <a:rPr lang="en-US" altLang="zh-CN" sz="9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Facts</a:t>
            </a:r>
            <a:endParaRPr lang="zh-CN" altLang="en-US" sz="900" b="0" kern="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8CEF37C-5C22-41BE-A198-9DB33FF78D68}"/>
              </a:ext>
            </a:extLst>
          </p:cNvPr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670119-5D26-47FF-826F-72F33482DBD4}"/>
              </a:ext>
            </a:extLst>
          </p:cNvPr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203200"/>
            <a:ext cx="584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4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33" userDrawn="1">
          <p15:clr>
            <a:srgbClr val="F26B43"/>
          </p15:clr>
        </p15:guide>
        <p15:guide id="2" pos="34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841B3B9-1E93-4ECD-A7BF-9136102501C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11264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89F823EF-0721-448F-B5C1-B945375231E6}"/>
              </a:ext>
            </a:extLst>
          </p:cNvPr>
          <p:cNvGrpSpPr/>
          <p:nvPr/>
        </p:nvGrpSpPr>
        <p:grpSpPr>
          <a:xfrm>
            <a:off x="0" y="1076108"/>
            <a:ext cx="12192000" cy="5781892"/>
            <a:chOff x="0" y="3312958"/>
            <a:chExt cx="12192000" cy="3830792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7842A79C-4014-419F-939E-93F9E3B2379D}"/>
                </a:ext>
              </a:extLst>
            </p:cNvPr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0ED815D2-6843-4633-BFAB-D0B4D03CA4A4}"/>
                </a:ext>
              </a:extLst>
            </p:cNvPr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黑体" panose="02010609060101010101" pitchFamily="49" charset="-122"/>
                </a:rPr>
                <a:t>··112333</a:t>
              </a:r>
              <a:endParaRPr lang="zh-CN" altLang="en-US" sz="2400" kern="0" dirty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D333133-B779-4DA1-80BA-DF6BFCB972EA}"/>
              </a:ext>
            </a:extLst>
          </p:cNvPr>
          <p:cNvSpPr txBox="1"/>
          <p:nvPr/>
        </p:nvSpPr>
        <p:spPr>
          <a:xfrm>
            <a:off x="1044623" y="4889500"/>
            <a:ext cx="7004417" cy="1185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Saiping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Guan, 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Xiaolong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Jin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 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Jiafeng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Guo, 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Yuanzhuo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Wang, and 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Xueqi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Cheng</a:t>
            </a:r>
          </a:p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University of Chinese Academy of Sciences; </a:t>
            </a:r>
          </a:p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Institute of Computing Technology,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Chinese Academy of Sciences</a:t>
            </a:r>
          </a:p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ACL 2020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791BA2-8CEC-4F32-AD60-C7C15DC4AB94}"/>
              </a:ext>
            </a:extLst>
          </p:cNvPr>
          <p:cNvSpPr txBox="1"/>
          <p:nvPr/>
        </p:nvSpPr>
        <p:spPr>
          <a:xfrm>
            <a:off x="857199" y="4389411"/>
            <a:ext cx="7379264" cy="46166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r>
              <a:rPr lang="en-US" altLang="zh-CN" sz="2400" dirty="0" err="1"/>
              <a:t>NeuInfer</a:t>
            </a:r>
            <a:r>
              <a:rPr lang="en-US" altLang="zh-CN" sz="2400" dirty="0"/>
              <a:t>: Knowledge Inference on N-</a:t>
            </a:r>
            <a:r>
              <a:rPr lang="en-US" altLang="zh-CN" sz="2400" dirty="0" err="1"/>
              <a:t>ary</a:t>
            </a:r>
            <a:r>
              <a:rPr lang="en-US" altLang="zh-CN" sz="2400" dirty="0"/>
              <a:t> Facts</a:t>
            </a:r>
            <a:endParaRPr lang="zh-CN" altLang="en-US" sz="3600" dirty="0">
              <a:sym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1B4BE7-4A15-47AE-85CA-5014243D0873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789" y="4483808"/>
            <a:ext cx="1524000" cy="1524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EAB7414-70CE-4B40-A410-3DDE441D5AFD}"/>
              </a:ext>
            </a:extLst>
          </p:cNvPr>
          <p:cNvSpPr txBox="1"/>
          <p:nvPr/>
        </p:nvSpPr>
        <p:spPr>
          <a:xfrm>
            <a:off x="5506228" y="6122261"/>
            <a:ext cx="2730235" cy="345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张亚东 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计算机科学与技术学院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23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性能对比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1380375" y="1248661"/>
            <a:ext cx="9431250" cy="2503353"/>
            <a:chOff x="3635896" y="1981524"/>
            <a:chExt cx="4896917" cy="1608041"/>
          </a:xfrm>
        </p:grpSpPr>
        <p:sp>
          <p:nvSpPr>
            <p:cNvPr id="61" name="任意多边形 60"/>
            <p:cNvSpPr/>
            <p:nvPr/>
          </p:nvSpPr>
          <p:spPr>
            <a:xfrm>
              <a:off x="3635896" y="2221413"/>
              <a:ext cx="4896917" cy="1368152"/>
            </a:xfrm>
            <a:custGeom>
              <a:avLst/>
              <a:gdLst>
                <a:gd name="connsiteX0" fmla="*/ 0 w 4896917"/>
                <a:gd name="connsiteY0" fmla="*/ 0 h 1368152"/>
                <a:gd name="connsiteX1" fmla="*/ 144016 w 4896917"/>
                <a:gd name="connsiteY1" fmla="*/ 0 h 1368152"/>
                <a:gd name="connsiteX2" fmla="*/ 144016 w 4896917"/>
                <a:gd name="connsiteY2" fmla="*/ 271483 h 1368152"/>
                <a:gd name="connsiteX3" fmla="*/ 1440160 w 4896917"/>
                <a:gd name="connsiteY3" fmla="*/ 271483 h 1368152"/>
                <a:gd name="connsiteX4" fmla="*/ 1440160 w 4896917"/>
                <a:gd name="connsiteY4" fmla="*/ 0 h 1368152"/>
                <a:gd name="connsiteX5" fmla="*/ 4896917 w 4896917"/>
                <a:gd name="connsiteY5" fmla="*/ 0 h 1368152"/>
                <a:gd name="connsiteX6" fmla="*/ 4896917 w 4896917"/>
                <a:gd name="connsiteY6" fmla="*/ 1368152 h 1368152"/>
                <a:gd name="connsiteX7" fmla="*/ 0 w 4896917"/>
                <a:gd name="connsiteY7" fmla="*/ 1368152 h 1368152"/>
                <a:gd name="connsiteX8" fmla="*/ 0 w 4896917"/>
                <a:gd name="connsiteY8" fmla="*/ 0 h 1368152"/>
                <a:gd name="connsiteX0" fmla="*/ 0 w 4896917"/>
                <a:gd name="connsiteY0" fmla="*/ 0 h 1368152"/>
                <a:gd name="connsiteX1" fmla="*/ 144016 w 4896917"/>
                <a:gd name="connsiteY1" fmla="*/ 0 h 1368152"/>
                <a:gd name="connsiteX2" fmla="*/ 144016 w 4896917"/>
                <a:gd name="connsiteY2" fmla="*/ 271483 h 1368152"/>
                <a:gd name="connsiteX3" fmla="*/ 1440160 w 4896917"/>
                <a:gd name="connsiteY3" fmla="*/ 0 h 1368152"/>
                <a:gd name="connsiteX4" fmla="*/ 4896917 w 4896917"/>
                <a:gd name="connsiteY4" fmla="*/ 0 h 1368152"/>
                <a:gd name="connsiteX5" fmla="*/ 4896917 w 4896917"/>
                <a:gd name="connsiteY5" fmla="*/ 1368152 h 1368152"/>
                <a:gd name="connsiteX6" fmla="*/ 0 w 4896917"/>
                <a:gd name="connsiteY6" fmla="*/ 1368152 h 1368152"/>
                <a:gd name="connsiteX7" fmla="*/ 0 w 4896917"/>
                <a:gd name="connsiteY7" fmla="*/ 0 h 1368152"/>
                <a:gd name="connsiteX0" fmla="*/ 144016 w 4896917"/>
                <a:gd name="connsiteY0" fmla="*/ 271483 h 1368152"/>
                <a:gd name="connsiteX1" fmla="*/ 1440160 w 4896917"/>
                <a:gd name="connsiteY1" fmla="*/ 0 h 1368152"/>
                <a:gd name="connsiteX2" fmla="*/ 4896917 w 4896917"/>
                <a:gd name="connsiteY2" fmla="*/ 0 h 1368152"/>
                <a:gd name="connsiteX3" fmla="*/ 4896917 w 4896917"/>
                <a:gd name="connsiteY3" fmla="*/ 1368152 h 1368152"/>
                <a:gd name="connsiteX4" fmla="*/ 0 w 4896917"/>
                <a:gd name="connsiteY4" fmla="*/ 1368152 h 1368152"/>
                <a:gd name="connsiteX5" fmla="*/ 0 w 4896917"/>
                <a:gd name="connsiteY5" fmla="*/ 0 h 1368152"/>
                <a:gd name="connsiteX6" fmla="*/ 144016 w 4896917"/>
                <a:gd name="connsiteY6" fmla="*/ 0 h 1368152"/>
                <a:gd name="connsiteX7" fmla="*/ 235456 w 4896917"/>
                <a:gd name="connsiteY7" fmla="*/ 362923 h 1368152"/>
                <a:gd name="connsiteX0" fmla="*/ 144016 w 4896917"/>
                <a:gd name="connsiteY0" fmla="*/ 271483 h 1368152"/>
                <a:gd name="connsiteX1" fmla="*/ 1440160 w 4896917"/>
                <a:gd name="connsiteY1" fmla="*/ 0 h 1368152"/>
                <a:gd name="connsiteX2" fmla="*/ 4896917 w 4896917"/>
                <a:gd name="connsiteY2" fmla="*/ 0 h 1368152"/>
                <a:gd name="connsiteX3" fmla="*/ 4896917 w 4896917"/>
                <a:gd name="connsiteY3" fmla="*/ 1368152 h 1368152"/>
                <a:gd name="connsiteX4" fmla="*/ 0 w 4896917"/>
                <a:gd name="connsiteY4" fmla="*/ 1368152 h 1368152"/>
                <a:gd name="connsiteX5" fmla="*/ 0 w 4896917"/>
                <a:gd name="connsiteY5" fmla="*/ 0 h 1368152"/>
                <a:gd name="connsiteX6" fmla="*/ 144016 w 4896917"/>
                <a:gd name="connsiteY6" fmla="*/ 0 h 1368152"/>
                <a:gd name="connsiteX0" fmla="*/ 1440160 w 4896917"/>
                <a:gd name="connsiteY0" fmla="*/ 0 h 1368152"/>
                <a:gd name="connsiteX1" fmla="*/ 4896917 w 4896917"/>
                <a:gd name="connsiteY1" fmla="*/ 0 h 1368152"/>
                <a:gd name="connsiteX2" fmla="*/ 4896917 w 4896917"/>
                <a:gd name="connsiteY2" fmla="*/ 1368152 h 1368152"/>
                <a:gd name="connsiteX3" fmla="*/ 0 w 4896917"/>
                <a:gd name="connsiteY3" fmla="*/ 1368152 h 1368152"/>
                <a:gd name="connsiteX4" fmla="*/ 0 w 4896917"/>
                <a:gd name="connsiteY4" fmla="*/ 0 h 1368152"/>
                <a:gd name="connsiteX5" fmla="*/ 144016 w 4896917"/>
                <a:gd name="connsiteY5" fmla="*/ 0 h 136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96917" h="1368152">
                  <a:moveTo>
                    <a:pt x="1440160" y="0"/>
                  </a:moveTo>
                  <a:lnTo>
                    <a:pt x="4896917" y="0"/>
                  </a:lnTo>
                  <a:lnTo>
                    <a:pt x="4896917" y="1368152"/>
                  </a:lnTo>
                  <a:lnTo>
                    <a:pt x="0" y="1368152"/>
                  </a:lnTo>
                  <a:lnTo>
                    <a:pt x="0" y="0"/>
                  </a:lnTo>
                  <a:lnTo>
                    <a:pt x="144016" y="0"/>
                  </a:lnTo>
                </a:path>
              </a:pathLst>
            </a:custGeom>
            <a:noFill/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0" name="内容占位符 2"/>
            <p:cNvSpPr txBox="1">
              <a:spLocks/>
            </p:cNvSpPr>
            <p:nvPr/>
          </p:nvSpPr>
          <p:spPr bwMode="auto">
            <a:xfrm>
              <a:off x="3735665" y="1981524"/>
              <a:ext cx="4748071" cy="54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3716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8288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1"/>
                  </a:solidFill>
                  <a:sym typeface="微软雅黑" panose="020B0503020204020204" pitchFamily="34" charset="-122"/>
                </a:rPr>
                <a:t>简单知识推理</a:t>
              </a:r>
              <a:endPara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380375" y="3987330"/>
            <a:ext cx="9431250" cy="2199153"/>
            <a:chOff x="3635896" y="1946676"/>
            <a:chExt cx="4896917" cy="1642889"/>
          </a:xfrm>
        </p:grpSpPr>
        <p:sp>
          <p:nvSpPr>
            <p:cNvPr id="65" name="任意多边形 64"/>
            <p:cNvSpPr/>
            <p:nvPr/>
          </p:nvSpPr>
          <p:spPr>
            <a:xfrm>
              <a:off x="3635896" y="2221413"/>
              <a:ext cx="4896917" cy="1368152"/>
            </a:xfrm>
            <a:custGeom>
              <a:avLst/>
              <a:gdLst>
                <a:gd name="connsiteX0" fmla="*/ 0 w 4896917"/>
                <a:gd name="connsiteY0" fmla="*/ 0 h 1368152"/>
                <a:gd name="connsiteX1" fmla="*/ 144016 w 4896917"/>
                <a:gd name="connsiteY1" fmla="*/ 0 h 1368152"/>
                <a:gd name="connsiteX2" fmla="*/ 144016 w 4896917"/>
                <a:gd name="connsiteY2" fmla="*/ 271483 h 1368152"/>
                <a:gd name="connsiteX3" fmla="*/ 1440160 w 4896917"/>
                <a:gd name="connsiteY3" fmla="*/ 271483 h 1368152"/>
                <a:gd name="connsiteX4" fmla="*/ 1440160 w 4896917"/>
                <a:gd name="connsiteY4" fmla="*/ 0 h 1368152"/>
                <a:gd name="connsiteX5" fmla="*/ 4896917 w 4896917"/>
                <a:gd name="connsiteY5" fmla="*/ 0 h 1368152"/>
                <a:gd name="connsiteX6" fmla="*/ 4896917 w 4896917"/>
                <a:gd name="connsiteY6" fmla="*/ 1368152 h 1368152"/>
                <a:gd name="connsiteX7" fmla="*/ 0 w 4896917"/>
                <a:gd name="connsiteY7" fmla="*/ 1368152 h 1368152"/>
                <a:gd name="connsiteX8" fmla="*/ 0 w 4896917"/>
                <a:gd name="connsiteY8" fmla="*/ 0 h 1368152"/>
                <a:gd name="connsiteX0" fmla="*/ 0 w 4896917"/>
                <a:gd name="connsiteY0" fmla="*/ 0 h 1368152"/>
                <a:gd name="connsiteX1" fmla="*/ 144016 w 4896917"/>
                <a:gd name="connsiteY1" fmla="*/ 0 h 1368152"/>
                <a:gd name="connsiteX2" fmla="*/ 144016 w 4896917"/>
                <a:gd name="connsiteY2" fmla="*/ 271483 h 1368152"/>
                <a:gd name="connsiteX3" fmla="*/ 1440160 w 4896917"/>
                <a:gd name="connsiteY3" fmla="*/ 0 h 1368152"/>
                <a:gd name="connsiteX4" fmla="*/ 4896917 w 4896917"/>
                <a:gd name="connsiteY4" fmla="*/ 0 h 1368152"/>
                <a:gd name="connsiteX5" fmla="*/ 4896917 w 4896917"/>
                <a:gd name="connsiteY5" fmla="*/ 1368152 h 1368152"/>
                <a:gd name="connsiteX6" fmla="*/ 0 w 4896917"/>
                <a:gd name="connsiteY6" fmla="*/ 1368152 h 1368152"/>
                <a:gd name="connsiteX7" fmla="*/ 0 w 4896917"/>
                <a:gd name="connsiteY7" fmla="*/ 0 h 1368152"/>
                <a:gd name="connsiteX0" fmla="*/ 144016 w 4896917"/>
                <a:gd name="connsiteY0" fmla="*/ 271483 h 1368152"/>
                <a:gd name="connsiteX1" fmla="*/ 1440160 w 4896917"/>
                <a:gd name="connsiteY1" fmla="*/ 0 h 1368152"/>
                <a:gd name="connsiteX2" fmla="*/ 4896917 w 4896917"/>
                <a:gd name="connsiteY2" fmla="*/ 0 h 1368152"/>
                <a:gd name="connsiteX3" fmla="*/ 4896917 w 4896917"/>
                <a:gd name="connsiteY3" fmla="*/ 1368152 h 1368152"/>
                <a:gd name="connsiteX4" fmla="*/ 0 w 4896917"/>
                <a:gd name="connsiteY4" fmla="*/ 1368152 h 1368152"/>
                <a:gd name="connsiteX5" fmla="*/ 0 w 4896917"/>
                <a:gd name="connsiteY5" fmla="*/ 0 h 1368152"/>
                <a:gd name="connsiteX6" fmla="*/ 144016 w 4896917"/>
                <a:gd name="connsiteY6" fmla="*/ 0 h 1368152"/>
                <a:gd name="connsiteX7" fmla="*/ 235456 w 4896917"/>
                <a:gd name="connsiteY7" fmla="*/ 362923 h 1368152"/>
                <a:gd name="connsiteX0" fmla="*/ 144016 w 4896917"/>
                <a:gd name="connsiteY0" fmla="*/ 271483 h 1368152"/>
                <a:gd name="connsiteX1" fmla="*/ 1440160 w 4896917"/>
                <a:gd name="connsiteY1" fmla="*/ 0 h 1368152"/>
                <a:gd name="connsiteX2" fmla="*/ 4896917 w 4896917"/>
                <a:gd name="connsiteY2" fmla="*/ 0 h 1368152"/>
                <a:gd name="connsiteX3" fmla="*/ 4896917 w 4896917"/>
                <a:gd name="connsiteY3" fmla="*/ 1368152 h 1368152"/>
                <a:gd name="connsiteX4" fmla="*/ 0 w 4896917"/>
                <a:gd name="connsiteY4" fmla="*/ 1368152 h 1368152"/>
                <a:gd name="connsiteX5" fmla="*/ 0 w 4896917"/>
                <a:gd name="connsiteY5" fmla="*/ 0 h 1368152"/>
                <a:gd name="connsiteX6" fmla="*/ 144016 w 4896917"/>
                <a:gd name="connsiteY6" fmla="*/ 0 h 1368152"/>
                <a:gd name="connsiteX0" fmla="*/ 1440160 w 4896917"/>
                <a:gd name="connsiteY0" fmla="*/ 0 h 1368152"/>
                <a:gd name="connsiteX1" fmla="*/ 4896917 w 4896917"/>
                <a:gd name="connsiteY1" fmla="*/ 0 h 1368152"/>
                <a:gd name="connsiteX2" fmla="*/ 4896917 w 4896917"/>
                <a:gd name="connsiteY2" fmla="*/ 1368152 h 1368152"/>
                <a:gd name="connsiteX3" fmla="*/ 0 w 4896917"/>
                <a:gd name="connsiteY3" fmla="*/ 1368152 h 1368152"/>
                <a:gd name="connsiteX4" fmla="*/ 0 w 4896917"/>
                <a:gd name="connsiteY4" fmla="*/ 0 h 1368152"/>
                <a:gd name="connsiteX5" fmla="*/ 144016 w 4896917"/>
                <a:gd name="connsiteY5" fmla="*/ 0 h 136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96917" h="1368152">
                  <a:moveTo>
                    <a:pt x="1440160" y="0"/>
                  </a:moveTo>
                  <a:lnTo>
                    <a:pt x="4896917" y="0"/>
                  </a:lnTo>
                  <a:lnTo>
                    <a:pt x="4896917" y="1368152"/>
                  </a:lnTo>
                  <a:lnTo>
                    <a:pt x="0" y="1368152"/>
                  </a:lnTo>
                  <a:lnTo>
                    <a:pt x="0" y="0"/>
                  </a:lnTo>
                  <a:lnTo>
                    <a:pt x="144016" y="0"/>
                  </a:lnTo>
                </a:path>
              </a:pathLst>
            </a:custGeom>
            <a:noFill/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4" name="内容占位符 2"/>
            <p:cNvSpPr txBox="1">
              <a:spLocks/>
            </p:cNvSpPr>
            <p:nvPr/>
          </p:nvSpPr>
          <p:spPr bwMode="auto">
            <a:xfrm>
              <a:off x="3754781" y="1946676"/>
              <a:ext cx="4748071" cy="630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3716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8288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400" b="1">
                  <a:solidFill>
                    <a:schemeClr val="accent1"/>
                  </a:solidFill>
                  <a:sym typeface="微软雅黑" panose="020B0503020204020204" pitchFamily="34" charset="-122"/>
                </a:rPr>
                <a:t>灵活事实</a:t>
              </a:r>
              <a:r>
                <a:rPr lang="zh-CN" altLang="en-US" sz="2400" b="1" dirty="0">
                  <a:solidFill>
                    <a:schemeClr val="accent1"/>
                  </a:solidFill>
                  <a:sym typeface="微软雅黑" panose="020B0503020204020204" pitchFamily="34" charset="-122"/>
                </a:rPr>
                <a:t>推理</a:t>
              </a:r>
              <a:endPara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A168665-DAF6-487C-8B72-586B89202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375" y="1930923"/>
            <a:ext cx="9177250" cy="170465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FCF9B27-B1AF-48C8-A172-3E03A1B55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045" y="4532497"/>
            <a:ext cx="9109854" cy="159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9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消融实验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EBC37CA1-92B0-4DAA-B58F-4A26CBE38E88}"/>
              </a:ext>
            </a:extLst>
          </p:cNvPr>
          <p:cNvSpPr txBox="1"/>
          <p:nvPr/>
        </p:nvSpPr>
        <p:spPr bwMode="auto">
          <a:xfrm>
            <a:off x="1527628" y="1501963"/>
            <a:ext cx="8095344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NeuInfer</a:t>
            </a:r>
            <a:r>
              <a:rPr lang="en-US" altLang="zh-CN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有两个关键部分，一是有效性得分，另一个是兼容性得分。如果去掉了兼容性得分，则失去了多元事实推理的能力，所以消融实验只去掉了有效性得分作为参照。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D05402-FB0D-41F4-B0CE-B00C044AD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78" y="2260758"/>
            <a:ext cx="9048206" cy="400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8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AEE4E2-05B2-44D9-B5CD-EBCE171D224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35E9F65E-B396-4A97-B130-B9A77EE08609}"/>
              </a:ext>
            </a:extLst>
          </p:cNvPr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3720AC70-6329-4EC8-BC2A-A413D6317EBE}"/>
                </a:ext>
              </a:extLst>
            </p:cNvPr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D683B3BE-7017-4283-9708-128F0BE3ADE0}"/>
                </a:ext>
              </a:extLst>
            </p:cNvPr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3B29B564-2786-4802-8423-6A331BB437F8}"/>
              </a:ext>
            </a:extLst>
          </p:cNvPr>
          <p:cNvSpPr txBox="1"/>
          <p:nvPr/>
        </p:nvSpPr>
        <p:spPr>
          <a:xfrm>
            <a:off x="1378274" y="5725664"/>
            <a:ext cx="2730235" cy="345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张亚东 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计算机科学与技术学院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525000" y="5279901"/>
            <a:ext cx="2228139" cy="123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hangingPunct="0">
              <a:lnSpc>
                <a:spcPct val="120000"/>
              </a:lnSpc>
            </a:pPr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微软雅黑" panose="020B0503020204020204" pitchFamily="34" charset="-122"/>
              </a:rPr>
              <a:t>谢谢聆听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rPr>
              <a:t>Thank You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  <a:sym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1CEB51-C016-4504-8A18-B0D4F6543C55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566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3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D905CBE9-9FC7-401E-928D-24E49798809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282"/>
            <a:ext cx="5312229" cy="390538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C08D59D-9BF6-4066-83B2-C1CAF89FC7D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6018"/>
            <a:ext cx="6648450" cy="3905964"/>
          </a:xfrm>
          <a:prstGeom prst="rect">
            <a:avLst/>
          </a:prstGeom>
        </p:spPr>
      </p:pic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044856 w 9143999"/>
              <a:gd name="connsiteY5" fmla="*/ 57555 h 2051818"/>
              <a:gd name="connsiteX6" fmla="*/ 9143999 w 9143999"/>
              <a:gd name="connsiteY6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130228 h 2182046"/>
              <a:gd name="connsiteX1" fmla="*/ 9143999 w 9143999"/>
              <a:gd name="connsiteY1" fmla="*/ 2182046 h 2182046"/>
              <a:gd name="connsiteX2" fmla="*/ 0 w 9143999"/>
              <a:gd name="connsiteY2" fmla="*/ 2182046 h 2182046"/>
              <a:gd name="connsiteX3" fmla="*/ 0 w 9143999"/>
              <a:gd name="connsiteY3" fmla="*/ 1334305 h 2182046"/>
              <a:gd name="connsiteX4" fmla="*/ 6027 w 9143999"/>
              <a:gd name="connsiteY4" fmla="*/ 0 h 2182046"/>
              <a:gd name="connsiteX5" fmla="*/ 9143999 w 9143999"/>
              <a:gd name="connsiteY5" fmla="*/ 130228 h 2182046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6028 w 9143999"/>
              <a:gd name="connsiteY4" fmla="*/ 11147 h 2127943"/>
              <a:gd name="connsiteX5" fmla="*/ 9124647 w 9143999"/>
              <a:gd name="connsiteY5" fmla="*/ 0 h 2127943"/>
              <a:gd name="connsiteX0" fmla="*/ 9138134 w 9157486"/>
              <a:gd name="connsiteY0" fmla="*/ 0 h 2127943"/>
              <a:gd name="connsiteX1" fmla="*/ 9157486 w 9157486"/>
              <a:gd name="connsiteY1" fmla="*/ 2127943 h 2127943"/>
              <a:gd name="connsiteX2" fmla="*/ 13487 w 9157486"/>
              <a:gd name="connsiteY2" fmla="*/ 2127943 h 2127943"/>
              <a:gd name="connsiteX3" fmla="*/ 13487 w 9157486"/>
              <a:gd name="connsiteY3" fmla="*/ 1280202 h 2127943"/>
              <a:gd name="connsiteX4" fmla="*/ 163 w 9157486"/>
              <a:gd name="connsiteY4" fmla="*/ 141648 h 2127943"/>
              <a:gd name="connsiteX5" fmla="*/ 9138134 w 9157486"/>
              <a:gd name="connsiteY5" fmla="*/ 0 h 212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" fmla="*/ 6858000 w 6941935"/>
              <a:gd name="connsiteY0" fmla="*/ 56823 h 6516240"/>
              <a:gd name="connsiteX1" fmla="*/ 6858000 w 6941935"/>
              <a:gd name="connsiteY1" fmla="*/ 1732102 h 6516240"/>
              <a:gd name="connsiteX2" fmla="*/ 6858000 w 6941935"/>
              <a:gd name="connsiteY2" fmla="*/ 1876524 h 6516240"/>
              <a:gd name="connsiteX3" fmla="*/ 6858000 w 6941935"/>
              <a:gd name="connsiteY3" fmla="*/ 2335590 h 6516240"/>
              <a:gd name="connsiteX4" fmla="*/ 6858000 w 6941935"/>
              <a:gd name="connsiteY4" fmla="*/ 4010869 h 6516240"/>
              <a:gd name="connsiteX5" fmla="*/ 6858000 w 6941935"/>
              <a:gd name="connsiteY5" fmla="*/ 4155291 h 6516240"/>
              <a:gd name="connsiteX6" fmla="*/ 6858000 w 6941935"/>
              <a:gd name="connsiteY6" fmla="*/ 4237473 h 6516240"/>
              <a:gd name="connsiteX7" fmla="*/ 6858000 w 6941935"/>
              <a:gd name="connsiteY7" fmla="*/ 6516240 h 6516240"/>
              <a:gd name="connsiteX8" fmla="*/ 0 w 6941935"/>
              <a:gd name="connsiteY8" fmla="*/ 6516240 h 6516240"/>
              <a:gd name="connsiteX9" fmla="*/ 0 w 6941935"/>
              <a:gd name="connsiteY9" fmla="*/ 4237473 h 6516240"/>
              <a:gd name="connsiteX10" fmla="*/ 0 w 6941935"/>
              <a:gd name="connsiteY10" fmla="*/ 4155291 h 6516240"/>
              <a:gd name="connsiteX11" fmla="*/ 0 w 6941935"/>
              <a:gd name="connsiteY11" fmla="*/ 4010869 h 6516240"/>
              <a:gd name="connsiteX12" fmla="*/ 0 w 6941935"/>
              <a:gd name="connsiteY12" fmla="*/ 3352747 h 6516240"/>
              <a:gd name="connsiteX13" fmla="*/ 0 w 6941935"/>
              <a:gd name="connsiteY13" fmla="*/ 1876524 h 6516240"/>
              <a:gd name="connsiteX14" fmla="*/ 0 w 6941935"/>
              <a:gd name="connsiteY14" fmla="*/ 1732102 h 6516240"/>
              <a:gd name="connsiteX15" fmla="*/ 0 w 6941935"/>
              <a:gd name="connsiteY15" fmla="*/ 1073980 h 6516240"/>
              <a:gd name="connsiteX16" fmla="*/ 227535 w 6941935"/>
              <a:gd name="connsiteY16" fmla="*/ 1223081 h 6516240"/>
              <a:gd name="connsiteX17" fmla="*/ 6270374 w 6941935"/>
              <a:gd name="connsiteY17" fmla="*/ 468824 h 6516240"/>
              <a:gd name="connsiteX18" fmla="*/ 6858000 w 6941935"/>
              <a:gd name="connsiteY18" fmla="*/ 56823 h 6516240"/>
              <a:gd name="connsiteX0" fmla="*/ 6858000 w 6858000"/>
              <a:gd name="connsiteY0" fmla="*/ 4734 h 6464151"/>
              <a:gd name="connsiteX1" fmla="*/ 6858000 w 6858000"/>
              <a:gd name="connsiteY1" fmla="*/ 1680013 h 6464151"/>
              <a:gd name="connsiteX2" fmla="*/ 6858000 w 6858000"/>
              <a:gd name="connsiteY2" fmla="*/ 1824435 h 6464151"/>
              <a:gd name="connsiteX3" fmla="*/ 6858000 w 6858000"/>
              <a:gd name="connsiteY3" fmla="*/ 2283501 h 6464151"/>
              <a:gd name="connsiteX4" fmla="*/ 6858000 w 6858000"/>
              <a:gd name="connsiteY4" fmla="*/ 3958780 h 6464151"/>
              <a:gd name="connsiteX5" fmla="*/ 6858000 w 6858000"/>
              <a:gd name="connsiteY5" fmla="*/ 4103202 h 6464151"/>
              <a:gd name="connsiteX6" fmla="*/ 6858000 w 6858000"/>
              <a:gd name="connsiteY6" fmla="*/ 4185384 h 6464151"/>
              <a:gd name="connsiteX7" fmla="*/ 6858000 w 6858000"/>
              <a:gd name="connsiteY7" fmla="*/ 6464151 h 6464151"/>
              <a:gd name="connsiteX8" fmla="*/ 0 w 6858000"/>
              <a:gd name="connsiteY8" fmla="*/ 6464151 h 6464151"/>
              <a:gd name="connsiteX9" fmla="*/ 0 w 6858000"/>
              <a:gd name="connsiteY9" fmla="*/ 4185384 h 6464151"/>
              <a:gd name="connsiteX10" fmla="*/ 0 w 6858000"/>
              <a:gd name="connsiteY10" fmla="*/ 4103202 h 6464151"/>
              <a:gd name="connsiteX11" fmla="*/ 0 w 6858000"/>
              <a:gd name="connsiteY11" fmla="*/ 3958780 h 6464151"/>
              <a:gd name="connsiteX12" fmla="*/ 0 w 6858000"/>
              <a:gd name="connsiteY12" fmla="*/ 3300658 h 6464151"/>
              <a:gd name="connsiteX13" fmla="*/ 0 w 6858000"/>
              <a:gd name="connsiteY13" fmla="*/ 1824435 h 6464151"/>
              <a:gd name="connsiteX14" fmla="*/ 0 w 6858000"/>
              <a:gd name="connsiteY14" fmla="*/ 1680013 h 6464151"/>
              <a:gd name="connsiteX15" fmla="*/ 0 w 6858000"/>
              <a:gd name="connsiteY15" fmla="*/ 1021891 h 6464151"/>
              <a:gd name="connsiteX16" fmla="*/ 227535 w 6858000"/>
              <a:gd name="connsiteY16" fmla="*/ 1170992 h 6464151"/>
              <a:gd name="connsiteX17" fmla="*/ 6858000 w 6858000"/>
              <a:gd name="connsiteY17" fmla="*/ 4734 h 6464151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858000 w 6858000"/>
              <a:gd name="connsiteY17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1989615 h 7431875"/>
              <a:gd name="connsiteX16" fmla="*/ 6858003 w 6858003"/>
              <a:gd name="connsiteY16" fmla="*/ 0 h 7431875"/>
              <a:gd name="connsiteX0" fmla="*/ 6872517 w 6872517"/>
              <a:gd name="connsiteY0" fmla="*/ 0 h 7431875"/>
              <a:gd name="connsiteX1" fmla="*/ 6872514 w 6872517"/>
              <a:gd name="connsiteY1" fmla="*/ 2647737 h 7431875"/>
              <a:gd name="connsiteX2" fmla="*/ 6872514 w 6872517"/>
              <a:gd name="connsiteY2" fmla="*/ 2792159 h 7431875"/>
              <a:gd name="connsiteX3" fmla="*/ 6872514 w 6872517"/>
              <a:gd name="connsiteY3" fmla="*/ 3251225 h 7431875"/>
              <a:gd name="connsiteX4" fmla="*/ 6872514 w 6872517"/>
              <a:gd name="connsiteY4" fmla="*/ 4926504 h 7431875"/>
              <a:gd name="connsiteX5" fmla="*/ 6872514 w 6872517"/>
              <a:gd name="connsiteY5" fmla="*/ 5070926 h 7431875"/>
              <a:gd name="connsiteX6" fmla="*/ 6872514 w 6872517"/>
              <a:gd name="connsiteY6" fmla="*/ 5153108 h 7431875"/>
              <a:gd name="connsiteX7" fmla="*/ 6872514 w 6872517"/>
              <a:gd name="connsiteY7" fmla="*/ 7431875 h 7431875"/>
              <a:gd name="connsiteX8" fmla="*/ 14514 w 6872517"/>
              <a:gd name="connsiteY8" fmla="*/ 7431875 h 7431875"/>
              <a:gd name="connsiteX9" fmla="*/ 14514 w 6872517"/>
              <a:gd name="connsiteY9" fmla="*/ 5153108 h 7431875"/>
              <a:gd name="connsiteX10" fmla="*/ 14514 w 6872517"/>
              <a:gd name="connsiteY10" fmla="*/ 5070926 h 7431875"/>
              <a:gd name="connsiteX11" fmla="*/ 14514 w 6872517"/>
              <a:gd name="connsiteY11" fmla="*/ 4926504 h 7431875"/>
              <a:gd name="connsiteX12" fmla="*/ 14514 w 6872517"/>
              <a:gd name="connsiteY12" fmla="*/ 4268382 h 7431875"/>
              <a:gd name="connsiteX13" fmla="*/ 14514 w 6872517"/>
              <a:gd name="connsiteY13" fmla="*/ 2792159 h 7431875"/>
              <a:gd name="connsiteX14" fmla="*/ 14514 w 6872517"/>
              <a:gd name="connsiteY14" fmla="*/ 2647737 h 7431875"/>
              <a:gd name="connsiteX15" fmla="*/ 0 w 6872517"/>
              <a:gd name="connsiteY15" fmla="*/ 480129 h 7431875"/>
              <a:gd name="connsiteX16" fmla="*/ 6872517 w 6872517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552701 h 7431875"/>
              <a:gd name="connsiteX16" fmla="*/ 6858003 w 6858003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552701 h 7431875"/>
              <a:gd name="connsiteX15" fmla="*/ 6858003 w 6858003"/>
              <a:gd name="connsiteY15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552701 h 7431875"/>
              <a:gd name="connsiteX14" fmla="*/ 6858003 w 6858003"/>
              <a:gd name="connsiteY14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552701 h 7431875"/>
              <a:gd name="connsiteX13" fmla="*/ 6858003 w 6858003"/>
              <a:gd name="connsiteY13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552701 h 7431875"/>
              <a:gd name="connsiteX12" fmla="*/ 6858003 w 6858003"/>
              <a:gd name="connsiteY12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52701 h 7431875"/>
              <a:gd name="connsiteX11" fmla="*/ 6858003 w 6858003"/>
              <a:gd name="connsiteY11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52701 h 7431875"/>
              <a:gd name="connsiteX10" fmla="*/ 6858003 w 6858003"/>
              <a:gd name="connsiteY10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7431875 h 7431875"/>
              <a:gd name="connsiteX7" fmla="*/ 0 w 6858003"/>
              <a:gd name="connsiteY7" fmla="*/ 7431875 h 7431875"/>
              <a:gd name="connsiteX8" fmla="*/ 0 w 6858003"/>
              <a:gd name="connsiteY8" fmla="*/ 552701 h 7431875"/>
              <a:gd name="connsiteX9" fmla="*/ 6858003 w 6858003"/>
              <a:gd name="connsiteY9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7431875 h 7431875"/>
              <a:gd name="connsiteX6" fmla="*/ 0 w 6858003"/>
              <a:gd name="connsiteY6" fmla="*/ 7431875 h 7431875"/>
              <a:gd name="connsiteX7" fmla="*/ 0 w 6858003"/>
              <a:gd name="connsiteY7" fmla="*/ 552701 h 7431875"/>
              <a:gd name="connsiteX8" fmla="*/ 6858003 w 6858003"/>
              <a:gd name="connsiteY8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7431875 h 7431875"/>
              <a:gd name="connsiteX5" fmla="*/ 0 w 6858003"/>
              <a:gd name="connsiteY5" fmla="*/ 7431875 h 7431875"/>
              <a:gd name="connsiteX6" fmla="*/ 0 w 6858003"/>
              <a:gd name="connsiteY6" fmla="*/ 552701 h 7431875"/>
              <a:gd name="connsiteX7" fmla="*/ 6858003 w 6858003"/>
              <a:gd name="connsiteY7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7431875 h 7431875"/>
              <a:gd name="connsiteX4" fmla="*/ 0 w 6858003"/>
              <a:gd name="connsiteY4" fmla="*/ 7431875 h 7431875"/>
              <a:gd name="connsiteX5" fmla="*/ 0 w 6858003"/>
              <a:gd name="connsiteY5" fmla="*/ 552701 h 7431875"/>
              <a:gd name="connsiteX6" fmla="*/ 6858003 w 6858003"/>
              <a:gd name="connsiteY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7431875 h 7431875"/>
              <a:gd name="connsiteX3" fmla="*/ 0 w 6858003"/>
              <a:gd name="connsiteY3" fmla="*/ 7431875 h 7431875"/>
              <a:gd name="connsiteX4" fmla="*/ 0 w 6858003"/>
              <a:gd name="connsiteY4" fmla="*/ 552701 h 7431875"/>
              <a:gd name="connsiteX5" fmla="*/ 6858003 w 6858003"/>
              <a:gd name="connsiteY5" fmla="*/ 0 h 7431875"/>
              <a:gd name="connsiteX0" fmla="*/ 6872517 w 6872517"/>
              <a:gd name="connsiteY0" fmla="*/ 42385 h 6879174"/>
              <a:gd name="connsiteX1" fmla="*/ 6858000 w 6872517"/>
              <a:gd name="connsiteY1" fmla="*/ 2095036 h 6879174"/>
              <a:gd name="connsiteX2" fmla="*/ 6858000 w 6872517"/>
              <a:gd name="connsiteY2" fmla="*/ 6879174 h 6879174"/>
              <a:gd name="connsiteX3" fmla="*/ 0 w 6872517"/>
              <a:gd name="connsiteY3" fmla="*/ 6879174 h 6879174"/>
              <a:gd name="connsiteX4" fmla="*/ 0 w 6872517"/>
              <a:gd name="connsiteY4" fmla="*/ 0 h 6879174"/>
              <a:gd name="connsiteX5" fmla="*/ 6872517 w 6872517"/>
              <a:gd name="connsiteY5" fmla="*/ 42385 h 6879174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56191 w 6858000"/>
              <a:gd name="connsiteY0" fmla="*/ 2147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14742 h 6879174"/>
              <a:gd name="connsiteX0" fmla="*/ 6856191 w 6858000"/>
              <a:gd name="connsiteY0" fmla="*/ 209979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09979 h 6879174"/>
              <a:gd name="connsiteX0" fmla="*/ 6868891 w 6868891"/>
              <a:gd name="connsiteY0" fmla="*/ 197279 h 6879174"/>
              <a:gd name="connsiteX1" fmla="*/ 6858000 w 6868891"/>
              <a:gd name="connsiteY1" fmla="*/ 2095036 h 6879174"/>
              <a:gd name="connsiteX2" fmla="*/ 6858000 w 6868891"/>
              <a:gd name="connsiteY2" fmla="*/ 6879174 h 6879174"/>
              <a:gd name="connsiteX3" fmla="*/ 0 w 6868891"/>
              <a:gd name="connsiteY3" fmla="*/ 6879174 h 6879174"/>
              <a:gd name="connsiteX4" fmla="*/ 0 w 6868891"/>
              <a:gd name="connsiteY4" fmla="*/ 0 h 6879174"/>
              <a:gd name="connsiteX5" fmla="*/ 6868891 w 6868891"/>
              <a:gd name="connsiteY5" fmla="*/ 197279 h 6879174"/>
              <a:gd name="connsiteX0" fmla="*/ 6868891 w 7721392"/>
              <a:gd name="connsiteY0" fmla="*/ 197279 h 6879174"/>
              <a:gd name="connsiteX1" fmla="*/ 6858000 w 7721392"/>
              <a:gd name="connsiteY1" fmla="*/ 6879174 h 6879174"/>
              <a:gd name="connsiteX2" fmla="*/ 0 w 7721392"/>
              <a:gd name="connsiteY2" fmla="*/ 6879174 h 6879174"/>
              <a:gd name="connsiteX3" fmla="*/ 0 w 7721392"/>
              <a:gd name="connsiteY3" fmla="*/ 0 h 6879174"/>
              <a:gd name="connsiteX4" fmla="*/ 6868891 w 7721392"/>
              <a:gd name="connsiteY4" fmla="*/ 197279 h 6879174"/>
              <a:gd name="connsiteX0" fmla="*/ 6868891 w 7373946"/>
              <a:gd name="connsiteY0" fmla="*/ 197279 h 6879174"/>
              <a:gd name="connsiteX1" fmla="*/ 6858000 w 7373946"/>
              <a:gd name="connsiteY1" fmla="*/ 6879174 h 6879174"/>
              <a:gd name="connsiteX2" fmla="*/ 0 w 7373946"/>
              <a:gd name="connsiteY2" fmla="*/ 6879174 h 6879174"/>
              <a:gd name="connsiteX3" fmla="*/ 0 w 7373946"/>
              <a:gd name="connsiteY3" fmla="*/ 0 h 6879174"/>
              <a:gd name="connsiteX4" fmla="*/ 6868891 w 7373946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7374082"/>
              <a:gd name="connsiteY0" fmla="*/ 197279 h 7217839"/>
              <a:gd name="connsiteX1" fmla="*/ 6858000 w 7374082"/>
              <a:gd name="connsiteY1" fmla="*/ 6879174 h 7217839"/>
              <a:gd name="connsiteX2" fmla="*/ 0 w 7374082"/>
              <a:gd name="connsiteY2" fmla="*/ 6879174 h 7217839"/>
              <a:gd name="connsiteX3" fmla="*/ 0 w 7374082"/>
              <a:gd name="connsiteY3" fmla="*/ 0 h 7217839"/>
              <a:gd name="connsiteX4" fmla="*/ 6868891 w 7374082"/>
              <a:gd name="connsiteY4" fmla="*/ 197279 h 7217839"/>
              <a:gd name="connsiteX0" fmla="*/ 6868891 w 7513044"/>
              <a:gd name="connsiteY0" fmla="*/ 197279 h 6879174"/>
              <a:gd name="connsiteX1" fmla="*/ 6858000 w 7513044"/>
              <a:gd name="connsiteY1" fmla="*/ 6879174 h 6879174"/>
              <a:gd name="connsiteX2" fmla="*/ 0 w 7513044"/>
              <a:gd name="connsiteY2" fmla="*/ 6879174 h 6879174"/>
              <a:gd name="connsiteX3" fmla="*/ 0 w 7513044"/>
              <a:gd name="connsiteY3" fmla="*/ 0 h 6879174"/>
              <a:gd name="connsiteX4" fmla="*/ 6868891 w 7513044"/>
              <a:gd name="connsiteY4" fmla="*/ 197279 h 6879174"/>
              <a:gd name="connsiteX0" fmla="*/ 6868891 w 7374082"/>
              <a:gd name="connsiteY0" fmla="*/ 197279 h 6879174"/>
              <a:gd name="connsiteX1" fmla="*/ 6858000 w 7374082"/>
              <a:gd name="connsiteY1" fmla="*/ 6879174 h 6879174"/>
              <a:gd name="connsiteX2" fmla="*/ 0 w 7374082"/>
              <a:gd name="connsiteY2" fmla="*/ 6879174 h 6879174"/>
              <a:gd name="connsiteX3" fmla="*/ 0 w 7374082"/>
              <a:gd name="connsiteY3" fmla="*/ 0 h 6879174"/>
              <a:gd name="connsiteX4" fmla="*/ 6868891 w 7374082"/>
              <a:gd name="connsiteY4" fmla="*/ 197279 h 6879174"/>
              <a:gd name="connsiteX0" fmla="*/ 6868891 w 6868891"/>
              <a:gd name="connsiteY0" fmla="*/ 197279 h 6879174"/>
              <a:gd name="connsiteX1" fmla="*/ 6858000 w 6868891"/>
              <a:gd name="connsiteY1" fmla="*/ 6879174 h 6879174"/>
              <a:gd name="connsiteX2" fmla="*/ 0 w 6868891"/>
              <a:gd name="connsiteY2" fmla="*/ 6879174 h 6879174"/>
              <a:gd name="connsiteX3" fmla="*/ 0 w 6868891"/>
              <a:gd name="connsiteY3" fmla="*/ 0 h 6879174"/>
              <a:gd name="connsiteX4" fmla="*/ 6868891 w 6868891"/>
              <a:gd name="connsiteY4" fmla="*/ 197279 h 687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756816" y="4384811"/>
            <a:ext cx="248613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多元事实与知识推理</a:t>
            </a:r>
          </a:p>
        </p:txBody>
      </p:sp>
      <p:sp>
        <p:nvSpPr>
          <p:cNvPr id="74" name="矩形 73"/>
          <p:cNvSpPr/>
          <p:nvPr/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756816" y="4875514"/>
            <a:ext cx="252505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算法思路与实现细节</a:t>
            </a:r>
          </a:p>
        </p:txBody>
      </p:sp>
      <p:sp>
        <p:nvSpPr>
          <p:cNvPr id="76" name="矩形 75"/>
          <p:cNvSpPr/>
          <p:nvPr/>
        </p:nvSpPr>
        <p:spPr>
          <a:xfrm>
            <a:off x="7294012" y="5407872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756816" y="5366218"/>
            <a:ext cx="198002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实验数据与结果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F1422A7-7A7C-476D-A7B7-3AA70DACB57F}"/>
              </a:ext>
            </a:extLst>
          </p:cNvPr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F99FF4F-CFA9-49A8-B06B-40E0AFD7ABDD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825500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1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多元事实</a:t>
            </a:r>
          </a:p>
        </p:txBody>
      </p:sp>
      <p:sp>
        <p:nvSpPr>
          <p:cNvPr id="37" name="TextBox 3"/>
          <p:cNvSpPr txBox="1"/>
          <p:nvPr/>
        </p:nvSpPr>
        <p:spPr bwMode="auto">
          <a:xfrm>
            <a:off x="1416317" y="5157923"/>
            <a:ext cx="358983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三元组：头实体，尾实体，实体关系</a:t>
            </a:r>
          </a:p>
        </p:txBody>
      </p:sp>
      <p:sp>
        <p:nvSpPr>
          <p:cNvPr id="68" name="矩形 67"/>
          <p:cNvSpPr/>
          <p:nvPr/>
        </p:nvSpPr>
        <p:spPr>
          <a:xfrm>
            <a:off x="1416317" y="4845355"/>
            <a:ext cx="1210588" cy="29764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en-US" sz="20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二元事实</a:t>
            </a:r>
          </a:p>
        </p:txBody>
      </p:sp>
      <p:sp>
        <p:nvSpPr>
          <p:cNvPr id="69" name="TextBox 3"/>
          <p:cNvSpPr txBox="1"/>
          <p:nvPr/>
        </p:nvSpPr>
        <p:spPr bwMode="auto">
          <a:xfrm>
            <a:off x="5438105" y="5157923"/>
            <a:ext cx="390619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在二元事实的基础上，添加了一组附加的属性。</a:t>
            </a:r>
          </a:p>
        </p:txBody>
      </p:sp>
      <p:sp>
        <p:nvSpPr>
          <p:cNvPr id="70" name="矩形 69"/>
          <p:cNvSpPr/>
          <p:nvPr/>
        </p:nvSpPr>
        <p:spPr>
          <a:xfrm>
            <a:off x="5438106" y="4845355"/>
            <a:ext cx="1210588" cy="29764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en-US" sz="20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多元事实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0726C50-EDB0-4474-B263-3DF3C91905E3}"/>
              </a:ext>
            </a:extLst>
          </p:cNvPr>
          <p:cNvSpPr/>
          <p:nvPr/>
        </p:nvSpPr>
        <p:spPr>
          <a:xfrm>
            <a:off x="1296407" y="1746670"/>
            <a:ext cx="3570208" cy="142789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(John Bardeen,</a:t>
            </a: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award-received,</a:t>
            </a: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Nobel Prize in Physics)</a:t>
            </a:r>
            <a:endParaRPr lang="zh-CN" altLang="en-US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EF0FBD6-1819-4B94-897E-FC8E92D1ECF5}"/>
              </a:ext>
            </a:extLst>
          </p:cNvPr>
          <p:cNvSpPr/>
          <p:nvPr/>
        </p:nvSpPr>
        <p:spPr>
          <a:xfrm>
            <a:off x="5326716" y="1746670"/>
            <a:ext cx="5968301" cy="2812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((John Bardeen,</a:t>
            </a: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en-US" altLang="zh-CN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award-received,</a:t>
            </a: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Nobel Prize in Physics),</a:t>
            </a: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r>
              <a:rPr lang="en-US" altLang="zh-CN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point-in-time: 1956,</a:t>
            </a: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together-with: Walter Houser Brattain,</a:t>
            </a: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together-with: William Shockley</a:t>
            </a:r>
            <a:r>
              <a:rPr lang="en-US" altLang="zh-CN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})</a:t>
            </a:r>
            <a:endParaRPr lang="zh-CN" altLang="en-US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208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知识推理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4BDC1312-5201-496C-995A-EB1A59774B57}"/>
              </a:ext>
            </a:extLst>
          </p:cNvPr>
          <p:cNvSpPr txBox="1"/>
          <p:nvPr/>
        </p:nvSpPr>
        <p:spPr>
          <a:xfrm>
            <a:off x="6605403" y="2344411"/>
            <a:ext cx="5522915" cy="1012906"/>
          </a:xfrm>
          <a:prstGeom prst="rect">
            <a:avLst/>
          </a:prstGeom>
          <a:noFill/>
        </p:spPr>
        <p:txBody>
          <a:bodyPr wrap="square" lIns="72000" rIns="7200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二元知识推理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在给定三元组中的两个元素下，推测出另一个元素。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3DD9408A-4039-4B1B-AFCB-DA39479569A5}"/>
              </a:ext>
            </a:extLst>
          </p:cNvPr>
          <p:cNvSpPr txBox="1"/>
          <p:nvPr/>
        </p:nvSpPr>
        <p:spPr>
          <a:xfrm>
            <a:off x="6599416" y="3709691"/>
            <a:ext cx="5528902" cy="1012906"/>
          </a:xfrm>
          <a:prstGeom prst="rect">
            <a:avLst/>
          </a:prstGeom>
          <a:noFill/>
        </p:spPr>
        <p:txBody>
          <a:bodyPr wrap="square" lIns="72000" rIns="7200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多元知识推理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在给定事实中的部分元素时，推测出未知的元素。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4DEEDBB-B536-4F63-AEB6-CE0267EBB042}"/>
              </a:ext>
            </a:extLst>
          </p:cNvPr>
          <p:cNvSpPr/>
          <p:nvPr/>
        </p:nvSpPr>
        <p:spPr>
          <a:xfrm>
            <a:off x="482600" y="2090211"/>
            <a:ext cx="5968301" cy="2812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((John Bardeen,</a:t>
            </a: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en-US" altLang="zh-CN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award-received,</a:t>
            </a: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Nobel Prize in Physics),</a:t>
            </a: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r>
              <a:rPr lang="en-US" altLang="zh-CN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point-in-time: 1956,</a:t>
            </a: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together-with: Walter Houser Brattain,</a:t>
            </a: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together-with: </a:t>
            </a:r>
            <a:r>
              <a:rPr lang="en-US" altLang="zh-CN" sz="2000" kern="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William Shockley</a:t>
            </a:r>
            <a:r>
              <a:rPr lang="en-US" altLang="zh-CN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})</a:t>
            </a:r>
            <a:endParaRPr lang="zh-CN" altLang="en-US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D32890-0ABC-44B7-B737-0E9AEFC4EAC9}"/>
              </a:ext>
            </a:extLst>
          </p:cNvPr>
          <p:cNvSpPr/>
          <p:nvPr/>
        </p:nvSpPr>
        <p:spPr>
          <a:xfrm>
            <a:off x="634555" y="2850864"/>
            <a:ext cx="3570208" cy="142789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(John Bardeen,</a:t>
            </a: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kern="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award-received</a:t>
            </a:r>
            <a:r>
              <a:rPr lang="en-US" altLang="zh-CN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Nobel Prize in Physics)</a:t>
            </a:r>
            <a:endParaRPr lang="zh-CN" altLang="en-US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76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D482D-DA46-4B85-8E7A-AA0B6DC03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问题定义与创新点</a:t>
            </a:r>
            <a:endParaRPr lang="zh-CN" altLang="en-US" dirty="0"/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1440FD00-F74C-4E7F-8CC1-FB098CD60894}"/>
              </a:ext>
            </a:extLst>
          </p:cNvPr>
          <p:cNvSpPr/>
          <p:nvPr/>
        </p:nvSpPr>
        <p:spPr>
          <a:xfrm>
            <a:off x="4981915" y="1766179"/>
            <a:ext cx="1771204" cy="558057"/>
          </a:xfrm>
          <a:prstGeom prst="roundRect">
            <a:avLst>
              <a:gd name="adj" fmla="val 726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多元事实</a:t>
            </a:r>
            <a:endParaRPr lang="bg-BG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Rounded Rectangle 14">
            <a:extLst>
              <a:ext uri="{FF2B5EF4-FFF2-40B4-BE49-F238E27FC236}">
                <a16:creationId xmlns:a16="http://schemas.microsoft.com/office/drawing/2014/main" id="{63BB1287-0631-49E1-85DD-9BB573F6E7C3}"/>
              </a:ext>
            </a:extLst>
          </p:cNvPr>
          <p:cNvSpPr/>
          <p:nvPr/>
        </p:nvSpPr>
        <p:spPr>
          <a:xfrm>
            <a:off x="4981915" y="3396581"/>
            <a:ext cx="1771204" cy="558057"/>
          </a:xfrm>
          <a:prstGeom prst="roundRect">
            <a:avLst>
              <a:gd name="adj" fmla="val 726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多元知识推理</a:t>
            </a:r>
            <a:endParaRPr lang="bg-BG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Rounded Rectangle 34">
            <a:extLst>
              <a:ext uri="{FF2B5EF4-FFF2-40B4-BE49-F238E27FC236}">
                <a16:creationId xmlns:a16="http://schemas.microsoft.com/office/drawing/2014/main" id="{AA4332C3-4D0A-41BF-A47B-5CADE6D3A4D2}"/>
              </a:ext>
            </a:extLst>
          </p:cNvPr>
          <p:cNvSpPr/>
          <p:nvPr/>
        </p:nvSpPr>
        <p:spPr>
          <a:xfrm>
            <a:off x="2056097" y="2519531"/>
            <a:ext cx="2156248" cy="689788"/>
          </a:xfrm>
          <a:prstGeom prst="roundRect">
            <a:avLst>
              <a:gd name="adj" fmla="val 72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bg-BG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5D0A75E8-699E-4A53-97DA-736D236F2696}"/>
              </a:ext>
            </a:extLst>
          </p:cNvPr>
          <p:cNvSpPr/>
          <p:nvPr/>
        </p:nvSpPr>
        <p:spPr>
          <a:xfrm>
            <a:off x="2746728" y="2629593"/>
            <a:ext cx="1292587" cy="461628"/>
          </a:xfrm>
          <a:prstGeom prst="rect">
            <a:avLst/>
          </a:prstGeom>
          <a:noFill/>
        </p:spPr>
        <p:txBody>
          <a:bodyPr wrap="none" lIns="182843" tIns="91422" rIns="182843" bIns="91422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  <a:sym typeface="微软雅黑" panose="020B0503020204020204" pitchFamily="34" charset="-122"/>
              </a:rPr>
              <a:t>问题定义</a:t>
            </a:r>
            <a:endParaRPr lang="bg-BG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  <a:sym typeface="微软雅黑" panose="020B0503020204020204" pitchFamily="34" charset="-122"/>
            </a:endParaRPr>
          </a:p>
        </p:txBody>
      </p:sp>
      <p:sp>
        <p:nvSpPr>
          <p:cNvPr id="35" name="Rounded Rectangle 36">
            <a:extLst>
              <a:ext uri="{FF2B5EF4-FFF2-40B4-BE49-F238E27FC236}">
                <a16:creationId xmlns:a16="http://schemas.microsoft.com/office/drawing/2014/main" id="{970E0355-F712-4AAB-B064-8D8568462E18}"/>
              </a:ext>
            </a:extLst>
          </p:cNvPr>
          <p:cNvSpPr/>
          <p:nvPr/>
        </p:nvSpPr>
        <p:spPr>
          <a:xfrm>
            <a:off x="7523209" y="1547479"/>
            <a:ext cx="1771204" cy="395030"/>
          </a:xfrm>
          <a:prstGeom prst="roundRect">
            <a:avLst>
              <a:gd name="adj" fmla="val 7260"/>
            </a:avLst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完整事实</a:t>
            </a:r>
            <a:endParaRPr lang="bg-BG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Rounded Rectangle 41">
            <a:extLst>
              <a:ext uri="{FF2B5EF4-FFF2-40B4-BE49-F238E27FC236}">
                <a16:creationId xmlns:a16="http://schemas.microsoft.com/office/drawing/2014/main" id="{93B5D514-C713-4CC0-8845-3751BFC44CCE}"/>
              </a:ext>
            </a:extLst>
          </p:cNvPr>
          <p:cNvSpPr/>
          <p:nvPr/>
        </p:nvSpPr>
        <p:spPr>
          <a:xfrm>
            <a:off x="7523209" y="2145618"/>
            <a:ext cx="1771204" cy="395031"/>
          </a:xfrm>
          <a:prstGeom prst="roundRect">
            <a:avLst>
              <a:gd name="adj" fmla="val 7260"/>
            </a:avLst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部分事实</a:t>
            </a:r>
            <a:endParaRPr lang="bg-BG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" name="Rounded Rectangle 44">
            <a:extLst>
              <a:ext uri="{FF2B5EF4-FFF2-40B4-BE49-F238E27FC236}">
                <a16:creationId xmlns:a16="http://schemas.microsoft.com/office/drawing/2014/main" id="{67CEE0A7-E2BC-4BE3-AD54-BF49F95A43D9}"/>
              </a:ext>
            </a:extLst>
          </p:cNvPr>
          <p:cNvSpPr/>
          <p:nvPr/>
        </p:nvSpPr>
        <p:spPr>
          <a:xfrm>
            <a:off x="7523209" y="3165087"/>
            <a:ext cx="1771204" cy="395030"/>
          </a:xfrm>
          <a:prstGeom prst="roundRect">
            <a:avLst>
              <a:gd name="adj" fmla="val 7260"/>
            </a:avLst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简单知识推理</a:t>
            </a:r>
            <a:endParaRPr lang="bg-BG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Rounded Rectangle 47">
            <a:extLst>
              <a:ext uri="{FF2B5EF4-FFF2-40B4-BE49-F238E27FC236}">
                <a16:creationId xmlns:a16="http://schemas.microsoft.com/office/drawing/2014/main" id="{3138D0B2-A736-44AF-872D-485AE47BAD62}"/>
              </a:ext>
            </a:extLst>
          </p:cNvPr>
          <p:cNvSpPr/>
          <p:nvPr/>
        </p:nvSpPr>
        <p:spPr>
          <a:xfrm>
            <a:off x="7523209" y="3763222"/>
            <a:ext cx="1771204" cy="395030"/>
          </a:xfrm>
          <a:prstGeom prst="roundRect">
            <a:avLst>
              <a:gd name="adj" fmla="val 7260"/>
            </a:avLst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灵活知识推理</a:t>
            </a:r>
          </a:p>
        </p:txBody>
      </p:sp>
      <p:cxnSp>
        <p:nvCxnSpPr>
          <p:cNvPr id="43" name="Elbow Connector 49">
            <a:extLst>
              <a:ext uri="{FF2B5EF4-FFF2-40B4-BE49-F238E27FC236}">
                <a16:creationId xmlns:a16="http://schemas.microsoft.com/office/drawing/2014/main" id="{089A3950-D87F-4E49-81A3-BE73F0364EEA}"/>
              </a:ext>
            </a:extLst>
          </p:cNvPr>
          <p:cNvCxnSpPr/>
          <p:nvPr/>
        </p:nvCxnSpPr>
        <p:spPr>
          <a:xfrm rot="10800000" flipV="1">
            <a:off x="4203320" y="2061640"/>
            <a:ext cx="760150" cy="63814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Elbow Connector 50">
            <a:extLst>
              <a:ext uri="{FF2B5EF4-FFF2-40B4-BE49-F238E27FC236}">
                <a16:creationId xmlns:a16="http://schemas.microsoft.com/office/drawing/2014/main" id="{2710BBD0-78F1-41B7-B53A-5D3BE5AD142F}"/>
              </a:ext>
            </a:extLst>
          </p:cNvPr>
          <p:cNvCxnSpPr>
            <a:stCxn id="31" idx="1"/>
          </p:cNvCxnSpPr>
          <p:nvPr/>
        </p:nvCxnSpPr>
        <p:spPr>
          <a:xfrm rot="10800000">
            <a:off x="4212348" y="3041489"/>
            <a:ext cx="769568" cy="63412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Elbow Connector 56">
            <a:extLst>
              <a:ext uri="{FF2B5EF4-FFF2-40B4-BE49-F238E27FC236}">
                <a16:creationId xmlns:a16="http://schemas.microsoft.com/office/drawing/2014/main" id="{F0597518-E0D1-4D83-830B-F33A51B46DBD}"/>
              </a:ext>
            </a:extLst>
          </p:cNvPr>
          <p:cNvCxnSpPr>
            <a:stCxn id="35" idx="1"/>
            <a:endCxn id="27" idx="3"/>
          </p:cNvCxnSpPr>
          <p:nvPr/>
        </p:nvCxnSpPr>
        <p:spPr>
          <a:xfrm rot="10800000" flipV="1">
            <a:off x="6753120" y="1744994"/>
            <a:ext cx="770089" cy="30021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Elbow Connector 59">
            <a:extLst>
              <a:ext uri="{FF2B5EF4-FFF2-40B4-BE49-F238E27FC236}">
                <a16:creationId xmlns:a16="http://schemas.microsoft.com/office/drawing/2014/main" id="{1AD193D3-DC3D-407A-81AA-2C0DED620457}"/>
              </a:ext>
            </a:extLst>
          </p:cNvPr>
          <p:cNvCxnSpPr>
            <a:stCxn id="37" idx="1"/>
            <a:endCxn id="27" idx="3"/>
          </p:cNvCxnSpPr>
          <p:nvPr/>
        </p:nvCxnSpPr>
        <p:spPr>
          <a:xfrm rot="10800000">
            <a:off x="6753120" y="2045208"/>
            <a:ext cx="770089" cy="29792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Elbow Connector 62">
            <a:extLst>
              <a:ext uri="{FF2B5EF4-FFF2-40B4-BE49-F238E27FC236}">
                <a16:creationId xmlns:a16="http://schemas.microsoft.com/office/drawing/2014/main" id="{444D2633-6966-4B49-B94B-DF7F11F4D2FA}"/>
              </a:ext>
            </a:extLst>
          </p:cNvPr>
          <p:cNvCxnSpPr>
            <a:stCxn id="39" idx="1"/>
            <a:endCxn id="31" idx="3"/>
          </p:cNvCxnSpPr>
          <p:nvPr/>
        </p:nvCxnSpPr>
        <p:spPr>
          <a:xfrm rot="10800000" flipV="1">
            <a:off x="6753120" y="3362603"/>
            <a:ext cx="770089" cy="31300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Elbow Connector 63">
            <a:extLst>
              <a:ext uri="{FF2B5EF4-FFF2-40B4-BE49-F238E27FC236}">
                <a16:creationId xmlns:a16="http://schemas.microsoft.com/office/drawing/2014/main" id="{71ABDDBA-33BB-44E9-8B70-1B5FC61B8EA4}"/>
              </a:ext>
            </a:extLst>
          </p:cNvPr>
          <p:cNvCxnSpPr>
            <a:stCxn id="41" idx="1"/>
            <a:endCxn id="31" idx="3"/>
          </p:cNvCxnSpPr>
          <p:nvPr/>
        </p:nvCxnSpPr>
        <p:spPr>
          <a:xfrm rot="10800000">
            <a:off x="6753120" y="3675612"/>
            <a:ext cx="770089" cy="285129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TextBox 3">
            <a:extLst>
              <a:ext uri="{FF2B5EF4-FFF2-40B4-BE49-F238E27FC236}">
                <a16:creationId xmlns:a16="http://schemas.microsoft.com/office/drawing/2014/main" id="{ABC09618-D894-4A7A-926C-8FE13215F885}"/>
              </a:ext>
            </a:extLst>
          </p:cNvPr>
          <p:cNvSpPr txBox="1"/>
          <p:nvPr/>
        </p:nvSpPr>
        <p:spPr bwMode="auto">
          <a:xfrm>
            <a:off x="2362348" y="5186301"/>
            <a:ext cx="3114004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将多元事实分成主要的三元组以及辅助的属性值。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3629CB3-A5E9-441A-B37B-BB136C43E53D}"/>
              </a:ext>
            </a:extLst>
          </p:cNvPr>
          <p:cNvSpPr/>
          <p:nvPr/>
        </p:nvSpPr>
        <p:spPr>
          <a:xfrm>
            <a:off x="2362349" y="4819973"/>
            <a:ext cx="1107996" cy="29155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en-US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主从结构</a:t>
            </a:r>
          </a:p>
        </p:txBody>
      </p:sp>
      <p:sp>
        <p:nvSpPr>
          <p:cNvPr id="54" name="TextBox 3">
            <a:extLst>
              <a:ext uri="{FF2B5EF4-FFF2-40B4-BE49-F238E27FC236}">
                <a16:creationId xmlns:a16="http://schemas.microsoft.com/office/drawing/2014/main" id="{E3E0AAD2-3C34-4B3C-95A6-44B28932CEEA}"/>
              </a:ext>
            </a:extLst>
          </p:cNvPr>
          <p:cNvSpPr txBox="1"/>
          <p:nvPr/>
        </p:nvSpPr>
        <p:spPr bwMode="auto">
          <a:xfrm>
            <a:off x="6019948" y="5186301"/>
            <a:ext cx="3114004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可以同时处理简单知识推理和弹性知识推理的神经网络模型。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CE30FCE-EFA6-4BF7-91DB-E2D1B1150168}"/>
              </a:ext>
            </a:extLst>
          </p:cNvPr>
          <p:cNvSpPr/>
          <p:nvPr/>
        </p:nvSpPr>
        <p:spPr>
          <a:xfrm>
            <a:off x="6019949" y="4819973"/>
            <a:ext cx="2441694" cy="29155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b="1" kern="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NeuInfer</a:t>
            </a:r>
            <a:r>
              <a:rPr lang="zh-CN" altLang="en-US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：推理模型</a:t>
            </a:r>
          </a:p>
        </p:txBody>
      </p:sp>
      <p:sp>
        <p:nvSpPr>
          <p:cNvPr id="24" name="Freeform 145">
            <a:extLst>
              <a:ext uri="{FF2B5EF4-FFF2-40B4-BE49-F238E27FC236}">
                <a16:creationId xmlns:a16="http://schemas.microsoft.com/office/drawing/2014/main" id="{31D1A52A-09BF-40DC-A877-A18002AF83F8}"/>
              </a:ext>
            </a:extLst>
          </p:cNvPr>
          <p:cNvSpPr>
            <a:spLocks/>
          </p:cNvSpPr>
          <p:nvPr/>
        </p:nvSpPr>
        <p:spPr bwMode="auto">
          <a:xfrm>
            <a:off x="2306698" y="2696111"/>
            <a:ext cx="430807" cy="328592"/>
          </a:xfrm>
          <a:custGeom>
            <a:avLst/>
            <a:gdLst>
              <a:gd name="T0" fmla="*/ 219075 w 64"/>
              <a:gd name="T1" fmla="*/ 175173 h 55"/>
              <a:gd name="T2" fmla="*/ 205383 w 64"/>
              <a:gd name="T3" fmla="*/ 188912 h 55"/>
              <a:gd name="T4" fmla="*/ 167729 w 64"/>
              <a:gd name="T5" fmla="*/ 188912 h 55"/>
              <a:gd name="T6" fmla="*/ 154037 w 64"/>
              <a:gd name="T7" fmla="*/ 175173 h 55"/>
              <a:gd name="T8" fmla="*/ 154037 w 64"/>
              <a:gd name="T9" fmla="*/ 137391 h 55"/>
              <a:gd name="T10" fmla="*/ 167729 w 64"/>
              <a:gd name="T11" fmla="*/ 123651 h 55"/>
              <a:gd name="T12" fmla="*/ 177998 w 64"/>
              <a:gd name="T13" fmla="*/ 123651 h 55"/>
              <a:gd name="T14" fmla="*/ 177998 w 64"/>
              <a:gd name="T15" fmla="*/ 103043 h 55"/>
              <a:gd name="T16" fmla="*/ 116384 w 64"/>
              <a:gd name="T17" fmla="*/ 103043 h 55"/>
              <a:gd name="T18" fmla="*/ 116384 w 64"/>
              <a:gd name="T19" fmla="*/ 123651 h 55"/>
              <a:gd name="T20" fmla="*/ 126653 w 64"/>
              <a:gd name="T21" fmla="*/ 123651 h 55"/>
              <a:gd name="T22" fmla="*/ 140345 w 64"/>
              <a:gd name="T23" fmla="*/ 137391 h 55"/>
              <a:gd name="T24" fmla="*/ 140345 w 64"/>
              <a:gd name="T25" fmla="*/ 175173 h 55"/>
              <a:gd name="T26" fmla="*/ 126653 w 64"/>
              <a:gd name="T27" fmla="*/ 188912 h 55"/>
              <a:gd name="T28" fmla="*/ 88999 w 64"/>
              <a:gd name="T29" fmla="*/ 188912 h 55"/>
              <a:gd name="T30" fmla="*/ 78730 w 64"/>
              <a:gd name="T31" fmla="*/ 175173 h 55"/>
              <a:gd name="T32" fmla="*/ 78730 w 64"/>
              <a:gd name="T33" fmla="*/ 137391 h 55"/>
              <a:gd name="T34" fmla="*/ 88999 w 64"/>
              <a:gd name="T35" fmla="*/ 123651 h 55"/>
              <a:gd name="T36" fmla="*/ 99268 w 64"/>
              <a:gd name="T37" fmla="*/ 123651 h 55"/>
              <a:gd name="T38" fmla="*/ 99268 w 64"/>
              <a:gd name="T39" fmla="*/ 103043 h 55"/>
              <a:gd name="T40" fmla="*/ 37654 w 64"/>
              <a:gd name="T41" fmla="*/ 103043 h 55"/>
              <a:gd name="T42" fmla="*/ 37654 w 64"/>
              <a:gd name="T43" fmla="*/ 123651 h 55"/>
              <a:gd name="T44" fmla="*/ 51346 w 64"/>
              <a:gd name="T45" fmla="*/ 123651 h 55"/>
              <a:gd name="T46" fmla="*/ 61615 w 64"/>
              <a:gd name="T47" fmla="*/ 137391 h 55"/>
              <a:gd name="T48" fmla="*/ 61615 w 64"/>
              <a:gd name="T49" fmla="*/ 175173 h 55"/>
              <a:gd name="T50" fmla="*/ 51346 w 64"/>
              <a:gd name="T51" fmla="*/ 188912 h 55"/>
              <a:gd name="T52" fmla="*/ 10269 w 64"/>
              <a:gd name="T53" fmla="*/ 188912 h 55"/>
              <a:gd name="T54" fmla="*/ 0 w 64"/>
              <a:gd name="T55" fmla="*/ 175173 h 55"/>
              <a:gd name="T56" fmla="*/ 0 w 64"/>
              <a:gd name="T57" fmla="*/ 137391 h 55"/>
              <a:gd name="T58" fmla="*/ 10269 w 64"/>
              <a:gd name="T59" fmla="*/ 123651 h 55"/>
              <a:gd name="T60" fmla="*/ 23961 w 64"/>
              <a:gd name="T61" fmla="*/ 123651 h 55"/>
              <a:gd name="T62" fmla="*/ 23961 w 64"/>
              <a:gd name="T63" fmla="*/ 103043 h 55"/>
              <a:gd name="T64" fmla="*/ 37654 w 64"/>
              <a:gd name="T65" fmla="*/ 85869 h 55"/>
              <a:gd name="T66" fmla="*/ 99268 w 64"/>
              <a:gd name="T67" fmla="*/ 85869 h 55"/>
              <a:gd name="T68" fmla="*/ 99268 w 64"/>
              <a:gd name="T69" fmla="*/ 61826 h 55"/>
              <a:gd name="T70" fmla="*/ 88999 w 64"/>
              <a:gd name="T71" fmla="*/ 61826 h 55"/>
              <a:gd name="T72" fmla="*/ 78730 w 64"/>
              <a:gd name="T73" fmla="*/ 51521 h 55"/>
              <a:gd name="T74" fmla="*/ 78730 w 64"/>
              <a:gd name="T75" fmla="*/ 10304 h 55"/>
              <a:gd name="T76" fmla="*/ 88999 w 64"/>
              <a:gd name="T77" fmla="*/ 0 h 55"/>
              <a:gd name="T78" fmla="*/ 126653 w 64"/>
              <a:gd name="T79" fmla="*/ 0 h 55"/>
              <a:gd name="T80" fmla="*/ 140345 w 64"/>
              <a:gd name="T81" fmla="*/ 10304 h 55"/>
              <a:gd name="T82" fmla="*/ 140345 w 64"/>
              <a:gd name="T83" fmla="*/ 51521 h 55"/>
              <a:gd name="T84" fmla="*/ 126653 w 64"/>
              <a:gd name="T85" fmla="*/ 61826 h 55"/>
              <a:gd name="T86" fmla="*/ 116384 w 64"/>
              <a:gd name="T87" fmla="*/ 61826 h 55"/>
              <a:gd name="T88" fmla="*/ 116384 w 64"/>
              <a:gd name="T89" fmla="*/ 85869 h 55"/>
              <a:gd name="T90" fmla="*/ 177998 w 64"/>
              <a:gd name="T91" fmla="*/ 85869 h 55"/>
              <a:gd name="T92" fmla="*/ 195114 w 64"/>
              <a:gd name="T93" fmla="*/ 103043 h 55"/>
              <a:gd name="T94" fmla="*/ 195114 w 64"/>
              <a:gd name="T95" fmla="*/ 123651 h 55"/>
              <a:gd name="T96" fmla="*/ 205383 w 64"/>
              <a:gd name="T97" fmla="*/ 123651 h 55"/>
              <a:gd name="T98" fmla="*/ 219075 w 64"/>
              <a:gd name="T99" fmla="*/ 137391 h 55"/>
              <a:gd name="T100" fmla="*/ 219075 w 64"/>
              <a:gd name="T101" fmla="*/ 175173 h 5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02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21"/>
          <p:cNvSpPr>
            <a:spLocks noEditPoints="1"/>
          </p:cNvSpPr>
          <p:nvPr/>
        </p:nvSpPr>
        <p:spPr bwMode="auto">
          <a:xfrm>
            <a:off x="2575705" y="2443082"/>
            <a:ext cx="7040590" cy="3985702"/>
          </a:xfrm>
          <a:custGeom>
            <a:avLst/>
            <a:gdLst/>
            <a:ahLst/>
            <a:cxnLst>
              <a:cxn ang="0">
                <a:pos x="1641" y="219"/>
              </a:cxn>
              <a:cxn ang="0">
                <a:pos x="1361" y="348"/>
              </a:cxn>
              <a:cxn ang="0">
                <a:pos x="1130" y="341"/>
              </a:cxn>
              <a:cxn ang="0">
                <a:pos x="1101" y="519"/>
              </a:cxn>
              <a:cxn ang="0">
                <a:pos x="1223" y="647"/>
              </a:cxn>
              <a:cxn ang="0">
                <a:pos x="1282" y="835"/>
              </a:cxn>
              <a:cxn ang="0">
                <a:pos x="1333" y="711"/>
              </a:cxn>
              <a:cxn ang="0">
                <a:pos x="1615" y="874"/>
              </a:cxn>
              <a:cxn ang="0">
                <a:pos x="1833" y="468"/>
              </a:cxn>
              <a:cxn ang="0">
                <a:pos x="1182" y="612"/>
              </a:cxn>
              <a:cxn ang="0">
                <a:pos x="1634" y="515"/>
              </a:cxn>
              <a:cxn ang="0">
                <a:pos x="1959" y="968"/>
              </a:cxn>
              <a:cxn ang="0">
                <a:pos x="1803" y="1046"/>
              </a:cxn>
              <a:cxn ang="0">
                <a:pos x="1847" y="884"/>
              </a:cxn>
              <a:cxn ang="0">
                <a:pos x="1828" y="597"/>
              </a:cxn>
              <a:cxn ang="0">
                <a:pos x="1722" y="792"/>
              </a:cxn>
              <a:cxn ang="0">
                <a:pos x="1683" y="887"/>
              </a:cxn>
              <a:cxn ang="0">
                <a:pos x="1571" y="169"/>
              </a:cxn>
              <a:cxn ang="0">
                <a:pos x="1371" y="247"/>
              </a:cxn>
              <a:cxn ang="0">
                <a:pos x="1306" y="122"/>
              </a:cxn>
              <a:cxn ang="0">
                <a:pos x="1306" y="353"/>
              </a:cxn>
              <a:cxn ang="0">
                <a:pos x="1304" y="120"/>
              </a:cxn>
              <a:cxn ang="0">
                <a:pos x="1206" y="128"/>
              </a:cxn>
              <a:cxn ang="0">
                <a:pos x="1152" y="180"/>
              </a:cxn>
              <a:cxn ang="0">
                <a:pos x="975" y="505"/>
              </a:cxn>
              <a:cxn ang="0">
                <a:pos x="821" y="882"/>
              </a:cxn>
              <a:cxn ang="0">
                <a:pos x="528" y="762"/>
              </a:cxn>
              <a:cxn ang="0">
                <a:pos x="527" y="735"/>
              </a:cxn>
              <a:cxn ang="0">
                <a:pos x="567" y="723"/>
              </a:cxn>
              <a:cxn ang="0">
                <a:pos x="701" y="516"/>
              </a:cxn>
              <a:cxn ang="0">
                <a:pos x="527" y="492"/>
              </a:cxn>
              <a:cxn ang="0">
                <a:pos x="527" y="398"/>
              </a:cxn>
              <a:cxn ang="0">
                <a:pos x="527" y="373"/>
              </a:cxn>
              <a:cxn ang="0">
                <a:pos x="449" y="293"/>
              </a:cxn>
              <a:cxn ang="0">
                <a:pos x="111" y="334"/>
              </a:cxn>
              <a:cxn ang="0">
                <a:pos x="276" y="520"/>
              </a:cxn>
              <a:cxn ang="0">
                <a:pos x="527" y="781"/>
              </a:cxn>
              <a:cxn ang="0">
                <a:pos x="648" y="1113"/>
              </a:cxn>
              <a:cxn ang="0">
                <a:pos x="562" y="585"/>
              </a:cxn>
              <a:cxn ang="0">
                <a:pos x="527" y="562"/>
              </a:cxn>
              <a:cxn ang="0">
                <a:pos x="340" y="393"/>
              </a:cxn>
              <a:cxn ang="0">
                <a:pos x="917" y="233"/>
              </a:cxn>
              <a:cxn ang="0">
                <a:pos x="763" y="39"/>
              </a:cxn>
              <a:cxn ang="0">
                <a:pos x="733" y="328"/>
              </a:cxn>
              <a:cxn ang="0">
                <a:pos x="591" y="296"/>
              </a:cxn>
              <a:cxn ang="0">
                <a:pos x="533" y="338"/>
              </a:cxn>
              <a:cxn ang="0">
                <a:pos x="634" y="333"/>
              </a:cxn>
              <a:cxn ang="0">
                <a:pos x="651" y="430"/>
              </a:cxn>
              <a:cxn ang="0">
                <a:pos x="536" y="416"/>
              </a:cxn>
              <a:cxn ang="0">
                <a:pos x="527" y="571"/>
              </a:cxn>
              <a:cxn ang="0">
                <a:pos x="527" y="113"/>
              </a:cxn>
              <a:cxn ang="0">
                <a:pos x="535" y="140"/>
              </a:cxn>
              <a:cxn ang="0">
                <a:pos x="528" y="192"/>
              </a:cxn>
              <a:cxn ang="0">
                <a:pos x="558" y="237"/>
              </a:cxn>
              <a:cxn ang="0">
                <a:pos x="535" y="226"/>
              </a:cxn>
              <a:cxn ang="0">
                <a:pos x="582" y="27"/>
              </a:cxn>
              <a:cxn ang="0">
                <a:pos x="527" y="65"/>
              </a:cxn>
              <a:cxn ang="0">
                <a:pos x="516" y="89"/>
              </a:cxn>
              <a:cxn ang="0">
                <a:pos x="499" y="173"/>
              </a:cxn>
              <a:cxn ang="0">
                <a:pos x="435" y="242"/>
              </a:cxn>
              <a:cxn ang="0">
                <a:pos x="385" y="442"/>
              </a:cxn>
              <a:cxn ang="0">
                <a:pos x="331" y="236"/>
              </a:cxn>
              <a:cxn ang="0">
                <a:pos x="325" y="266"/>
              </a:cxn>
            </a:cxnLst>
            <a:rect l="0" t="0" r="r" b="b"/>
            <a:pathLst>
              <a:path w="2086" h="1181">
                <a:moveTo>
                  <a:pt x="2023" y="534"/>
                </a:moveTo>
                <a:cubicBezTo>
                  <a:pt x="2023" y="534"/>
                  <a:pt x="2023" y="534"/>
                  <a:pt x="2023" y="534"/>
                </a:cubicBezTo>
                <a:cubicBezTo>
                  <a:pt x="2019" y="537"/>
                  <a:pt x="2019" y="537"/>
                  <a:pt x="2019" y="537"/>
                </a:cubicBezTo>
                <a:cubicBezTo>
                  <a:pt x="2020" y="541"/>
                  <a:pt x="2020" y="541"/>
                  <a:pt x="2020" y="541"/>
                </a:cubicBezTo>
                <a:cubicBezTo>
                  <a:pt x="2023" y="541"/>
                  <a:pt x="2023" y="541"/>
                  <a:pt x="2023" y="541"/>
                </a:cubicBezTo>
                <a:cubicBezTo>
                  <a:pt x="2027" y="541"/>
                  <a:pt x="2027" y="541"/>
                  <a:pt x="2027" y="541"/>
                </a:cubicBezTo>
                <a:cubicBezTo>
                  <a:pt x="2026" y="535"/>
                  <a:pt x="2027" y="539"/>
                  <a:pt x="2023" y="534"/>
                </a:cubicBezTo>
                <a:close/>
                <a:moveTo>
                  <a:pt x="2078" y="387"/>
                </a:moveTo>
                <a:cubicBezTo>
                  <a:pt x="2079" y="385"/>
                  <a:pt x="2079" y="385"/>
                  <a:pt x="2079" y="385"/>
                </a:cubicBezTo>
                <a:cubicBezTo>
                  <a:pt x="2071" y="380"/>
                  <a:pt x="2071" y="380"/>
                  <a:pt x="2071" y="380"/>
                </a:cubicBezTo>
                <a:cubicBezTo>
                  <a:pt x="2066" y="380"/>
                  <a:pt x="2066" y="380"/>
                  <a:pt x="2066" y="380"/>
                </a:cubicBezTo>
                <a:cubicBezTo>
                  <a:pt x="2055" y="378"/>
                  <a:pt x="2055" y="378"/>
                  <a:pt x="2055" y="378"/>
                </a:cubicBezTo>
                <a:cubicBezTo>
                  <a:pt x="2055" y="373"/>
                  <a:pt x="2055" y="373"/>
                  <a:pt x="2055" y="373"/>
                </a:cubicBezTo>
                <a:cubicBezTo>
                  <a:pt x="2035" y="360"/>
                  <a:pt x="2035" y="360"/>
                  <a:pt x="2035" y="360"/>
                </a:cubicBezTo>
                <a:cubicBezTo>
                  <a:pt x="2036" y="357"/>
                  <a:pt x="2029" y="352"/>
                  <a:pt x="2023" y="348"/>
                </a:cubicBezTo>
                <a:cubicBezTo>
                  <a:pt x="2020" y="347"/>
                  <a:pt x="2017" y="345"/>
                  <a:pt x="2015" y="344"/>
                </a:cubicBezTo>
                <a:cubicBezTo>
                  <a:pt x="2014" y="344"/>
                  <a:pt x="2012" y="343"/>
                  <a:pt x="2011" y="343"/>
                </a:cubicBezTo>
                <a:cubicBezTo>
                  <a:pt x="2010" y="342"/>
                  <a:pt x="2006" y="341"/>
                  <a:pt x="2002" y="340"/>
                </a:cubicBezTo>
                <a:cubicBezTo>
                  <a:pt x="1999" y="339"/>
                  <a:pt x="1997" y="339"/>
                  <a:pt x="1994" y="339"/>
                </a:cubicBezTo>
                <a:cubicBezTo>
                  <a:pt x="1992" y="340"/>
                  <a:pt x="1991" y="340"/>
                  <a:pt x="1990" y="340"/>
                </a:cubicBezTo>
                <a:cubicBezTo>
                  <a:pt x="1981" y="340"/>
                  <a:pt x="1984" y="337"/>
                  <a:pt x="1976" y="336"/>
                </a:cubicBezTo>
                <a:cubicBezTo>
                  <a:pt x="1974" y="344"/>
                  <a:pt x="1974" y="344"/>
                  <a:pt x="1974" y="344"/>
                </a:cubicBezTo>
                <a:cubicBezTo>
                  <a:pt x="1976" y="346"/>
                  <a:pt x="1977" y="346"/>
                  <a:pt x="1977" y="350"/>
                </a:cubicBezTo>
                <a:cubicBezTo>
                  <a:pt x="1977" y="354"/>
                  <a:pt x="1977" y="354"/>
                  <a:pt x="1977" y="354"/>
                </a:cubicBezTo>
                <a:cubicBezTo>
                  <a:pt x="1973" y="355"/>
                  <a:pt x="1973" y="355"/>
                  <a:pt x="1973" y="355"/>
                </a:cubicBezTo>
                <a:cubicBezTo>
                  <a:pt x="1971" y="356"/>
                  <a:pt x="1971" y="356"/>
                  <a:pt x="1971" y="356"/>
                </a:cubicBezTo>
                <a:cubicBezTo>
                  <a:pt x="1970" y="355"/>
                  <a:pt x="1969" y="354"/>
                  <a:pt x="1968" y="353"/>
                </a:cubicBezTo>
                <a:cubicBezTo>
                  <a:pt x="1966" y="351"/>
                  <a:pt x="1964" y="349"/>
                  <a:pt x="1964" y="348"/>
                </a:cubicBezTo>
                <a:cubicBezTo>
                  <a:pt x="1964" y="344"/>
                  <a:pt x="1965" y="344"/>
                  <a:pt x="1968" y="344"/>
                </a:cubicBezTo>
                <a:cubicBezTo>
                  <a:pt x="1969" y="344"/>
                  <a:pt x="1969" y="344"/>
                  <a:pt x="1970" y="343"/>
                </a:cubicBezTo>
                <a:cubicBezTo>
                  <a:pt x="1969" y="339"/>
                  <a:pt x="1969" y="339"/>
                  <a:pt x="1969" y="339"/>
                </a:cubicBezTo>
                <a:cubicBezTo>
                  <a:pt x="1968" y="339"/>
                  <a:pt x="1968" y="339"/>
                  <a:pt x="1968" y="339"/>
                </a:cubicBezTo>
                <a:cubicBezTo>
                  <a:pt x="1967" y="339"/>
                  <a:pt x="1967" y="339"/>
                  <a:pt x="1967" y="339"/>
                </a:cubicBezTo>
                <a:cubicBezTo>
                  <a:pt x="1967" y="338"/>
                  <a:pt x="1967" y="338"/>
                  <a:pt x="1967" y="338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1" y="338"/>
                  <a:pt x="1961" y="338"/>
                  <a:pt x="1961" y="338"/>
                </a:cubicBezTo>
                <a:cubicBezTo>
                  <a:pt x="1962" y="341"/>
                  <a:pt x="1962" y="341"/>
                  <a:pt x="1962" y="341"/>
                </a:cubicBezTo>
                <a:cubicBezTo>
                  <a:pt x="1959" y="343"/>
                  <a:pt x="1959" y="343"/>
                  <a:pt x="1959" y="343"/>
                </a:cubicBezTo>
                <a:cubicBezTo>
                  <a:pt x="1957" y="345"/>
                  <a:pt x="1957" y="345"/>
                  <a:pt x="1957" y="345"/>
                </a:cubicBezTo>
                <a:cubicBezTo>
                  <a:pt x="1956" y="342"/>
                  <a:pt x="1956" y="342"/>
                  <a:pt x="1956" y="342"/>
                </a:cubicBezTo>
                <a:cubicBezTo>
                  <a:pt x="1954" y="345"/>
                  <a:pt x="1956" y="345"/>
                  <a:pt x="1951" y="345"/>
                </a:cubicBezTo>
                <a:cubicBezTo>
                  <a:pt x="1949" y="345"/>
                  <a:pt x="1949" y="345"/>
                  <a:pt x="1949" y="345"/>
                </a:cubicBezTo>
                <a:cubicBezTo>
                  <a:pt x="1949" y="345"/>
                  <a:pt x="1948" y="345"/>
                  <a:pt x="1946" y="344"/>
                </a:cubicBezTo>
                <a:cubicBezTo>
                  <a:pt x="1943" y="343"/>
                  <a:pt x="1939" y="342"/>
                  <a:pt x="1936" y="342"/>
                </a:cubicBezTo>
                <a:cubicBezTo>
                  <a:pt x="1928" y="342"/>
                  <a:pt x="1928" y="345"/>
                  <a:pt x="1921" y="350"/>
                </a:cubicBezTo>
                <a:cubicBezTo>
                  <a:pt x="1921" y="342"/>
                  <a:pt x="1921" y="342"/>
                  <a:pt x="1921" y="342"/>
                </a:cubicBezTo>
                <a:cubicBezTo>
                  <a:pt x="1916" y="342"/>
                  <a:pt x="1916" y="342"/>
                  <a:pt x="1916" y="342"/>
                </a:cubicBezTo>
                <a:cubicBezTo>
                  <a:pt x="1917" y="334"/>
                  <a:pt x="1917" y="328"/>
                  <a:pt x="1913" y="325"/>
                </a:cubicBezTo>
                <a:cubicBezTo>
                  <a:pt x="1912" y="324"/>
                  <a:pt x="1910" y="324"/>
                  <a:pt x="1908" y="323"/>
                </a:cubicBezTo>
                <a:cubicBezTo>
                  <a:pt x="1907" y="323"/>
                  <a:pt x="1905" y="323"/>
                  <a:pt x="1903" y="323"/>
                </a:cubicBezTo>
                <a:cubicBezTo>
                  <a:pt x="1875" y="326"/>
                  <a:pt x="1875" y="326"/>
                  <a:pt x="1875" y="326"/>
                </a:cubicBezTo>
                <a:cubicBezTo>
                  <a:pt x="1870" y="316"/>
                  <a:pt x="1867" y="316"/>
                  <a:pt x="1865" y="315"/>
                </a:cubicBezTo>
                <a:cubicBezTo>
                  <a:pt x="1862" y="315"/>
                  <a:pt x="1860" y="315"/>
                  <a:pt x="1858" y="311"/>
                </a:cubicBezTo>
                <a:cubicBezTo>
                  <a:pt x="1863" y="307"/>
                  <a:pt x="1863" y="307"/>
                  <a:pt x="1863" y="307"/>
                </a:cubicBezTo>
                <a:cubicBezTo>
                  <a:pt x="1854" y="300"/>
                  <a:pt x="1854" y="300"/>
                  <a:pt x="1854" y="300"/>
                </a:cubicBezTo>
                <a:cubicBezTo>
                  <a:pt x="1853" y="300"/>
                  <a:pt x="1851" y="301"/>
                  <a:pt x="1850" y="301"/>
                </a:cubicBezTo>
                <a:cubicBezTo>
                  <a:pt x="1847" y="301"/>
                  <a:pt x="1844" y="300"/>
                  <a:pt x="1841" y="299"/>
                </a:cubicBezTo>
                <a:cubicBezTo>
                  <a:pt x="1838" y="298"/>
                  <a:pt x="1835" y="297"/>
                  <a:pt x="1833" y="296"/>
                </a:cubicBezTo>
                <a:cubicBezTo>
                  <a:pt x="1832" y="296"/>
                  <a:pt x="1831" y="296"/>
                  <a:pt x="1831" y="296"/>
                </a:cubicBezTo>
                <a:cubicBezTo>
                  <a:pt x="1830" y="295"/>
                  <a:pt x="1829" y="295"/>
                  <a:pt x="1828" y="295"/>
                </a:cubicBezTo>
                <a:cubicBezTo>
                  <a:pt x="1825" y="295"/>
                  <a:pt x="1822" y="295"/>
                  <a:pt x="1818" y="297"/>
                </a:cubicBezTo>
                <a:cubicBezTo>
                  <a:pt x="1819" y="295"/>
                  <a:pt x="1819" y="295"/>
                  <a:pt x="1819" y="295"/>
                </a:cubicBezTo>
                <a:cubicBezTo>
                  <a:pt x="1815" y="293"/>
                  <a:pt x="1815" y="293"/>
                  <a:pt x="1815" y="293"/>
                </a:cubicBezTo>
                <a:cubicBezTo>
                  <a:pt x="1811" y="291"/>
                  <a:pt x="1811" y="291"/>
                  <a:pt x="1811" y="291"/>
                </a:cubicBezTo>
                <a:cubicBezTo>
                  <a:pt x="1811" y="297"/>
                  <a:pt x="1811" y="297"/>
                  <a:pt x="1811" y="297"/>
                </a:cubicBezTo>
                <a:cubicBezTo>
                  <a:pt x="1810" y="298"/>
                  <a:pt x="1810" y="298"/>
                  <a:pt x="1810" y="298"/>
                </a:cubicBezTo>
                <a:cubicBezTo>
                  <a:pt x="1801" y="297"/>
                  <a:pt x="1801" y="297"/>
                  <a:pt x="1801" y="297"/>
                </a:cubicBezTo>
                <a:cubicBezTo>
                  <a:pt x="1806" y="305"/>
                  <a:pt x="1806" y="305"/>
                  <a:pt x="1806" y="305"/>
                </a:cubicBezTo>
                <a:cubicBezTo>
                  <a:pt x="1798" y="315"/>
                  <a:pt x="1812" y="308"/>
                  <a:pt x="1795" y="318"/>
                </a:cubicBezTo>
                <a:cubicBezTo>
                  <a:pt x="1790" y="312"/>
                  <a:pt x="1790" y="312"/>
                  <a:pt x="1790" y="312"/>
                </a:cubicBezTo>
                <a:cubicBezTo>
                  <a:pt x="1785" y="315"/>
                  <a:pt x="1785" y="315"/>
                  <a:pt x="1785" y="315"/>
                </a:cubicBezTo>
                <a:cubicBezTo>
                  <a:pt x="1784" y="314"/>
                  <a:pt x="1784" y="314"/>
                  <a:pt x="1784" y="314"/>
                </a:cubicBezTo>
                <a:cubicBezTo>
                  <a:pt x="1782" y="312"/>
                  <a:pt x="1782" y="312"/>
                  <a:pt x="1782" y="312"/>
                </a:cubicBezTo>
                <a:cubicBezTo>
                  <a:pt x="1782" y="312"/>
                  <a:pt x="1782" y="312"/>
                  <a:pt x="1782" y="312"/>
                </a:cubicBezTo>
                <a:cubicBezTo>
                  <a:pt x="1782" y="313"/>
                  <a:pt x="1782" y="313"/>
                  <a:pt x="1782" y="313"/>
                </a:cubicBezTo>
                <a:cubicBezTo>
                  <a:pt x="1773" y="315"/>
                  <a:pt x="1773" y="315"/>
                  <a:pt x="1773" y="315"/>
                </a:cubicBezTo>
                <a:cubicBezTo>
                  <a:pt x="1772" y="315"/>
                  <a:pt x="1772" y="315"/>
                  <a:pt x="1772" y="315"/>
                </a:cubicBezTo>
                <a:cubicBezTo>
                  <a:pt x="1767" y="306"/>
                  <a:pt x="1767" y="306"/>
                  <a:pt x="1767" y="306"/>
                </a:cubicBezTo>
                <a:cubicBezTo>
                  <a:pt x="1762" y="306"/>
                  <a:pt x="1762" y="306"/>
                  <a:pt x="1762" y="306"/>
                </a:cubicBezTo>
                <a:cubicBezTo>
                  <a:pt x="1762" y="306"/>
                  <a:pt x="1762" y="306"/>
                  <a:pt x="1762" y="306"/>
                </a:cubicBezTo>
                <a:cubicBezTo>
                  <a:pt x="1761" y="311"/>
                  <a:pt x="1761" y="324"/>
                  <a:pt x="1758" y="325"/>
                </a:cubicBezTo>
                <a:cubicBezTo>
                  <a:pt x="1758" y="325"/>
                  <a:pt x="1757" y="326"/>
                  <a:pt x="1757" y="326"/>
                </a:cubicBezTo>
                <a:cubicBezTo>
                  <a:pt x="1754" y="326"/>
                  <a:pt x="1752" y="324"/>
                  <a:pt x="1751" y="322"/>
                </a:cubicBezTo>
                <a:cubicBezTo>
                  <a:pt x="1748" y="320"/>
                  <a:pt x="1747" y="316"/>
                  <a:pt x="1746" y="315"/>
                </a:cubicBezTo>
                <a:cubicBezTo>
                  <a:pt x="1741" y="309"/>
                  <a:pt x="1741" y="308"/>
                  <a:pt x="1749" y="303"/>
                </a:cubicBezTo>
                <a:cubicBezTo>
                  <a:pt x="1744" y="297"/>
                  <a:pt x="1747" y="299"/>
                  <a:pt x="1746" y="292"/>
                </a:cubicBezTo>
                <a:cubicBezTo>
                  <a:pt x="1745" y="287"/>
                  <a:pt x="1742" y="282"/>
                  <a:pt x="1739" y="282"/>
                </a:cubicBezTo>
                <a:cubicBezTo>
                  <a:pt x="1738" y="282"/>
                  <a:pt x="1738" y="282"/>
                  <a:pt x="1737" y="282"/>
                </a:cubicBezTo>
                <a:cubicBezTo>
                  <a:pt x="1736" y="281"/>
                  <a:pt x="1736" y="281"/>
                  <a:pt x="1736" y="281"/>
                </a:cubicBezTo>
                <a:cubicBezTo>
                  <a:pt x="1736" y="280"/>
                  <a:pt x="1736" y="280"/>
                  <a:pt x="1736" y="280"/>
                </a:cubicBezTo>
                <a:cubicBezTo>
                  <a:pt x="1726" y="279"/>
                  <a:pt x="1726" y="279"/>
                  <a:pt x="1726" y="279"/>
                </a:cubicBezTo>
                <a:cubicBezTo>
                  <a:pt x="1725" y="277"/>
                  <a:pt x="1723" y="276"/>
                  <a:pt x="1722" y="275"/>
                </a:cubicBezTo>
                <a:cubicBezTo>
                  <a:pt x="1721" y="274"/>
                  <a:pt x="1720" y="273"/>
                  <a:pt x="1719" y="273"/>
                </a:cubicBezTo>
                <a:cubicBezTo>
                  <a:pt x="1714" y="271"/>
                  <a:pt x="1713" y="284"/>
                  <a:pt x="1712" y="286"/>
                </a:cubicBezTo>
                <a:cubicBezTo>
                  <a:pt x="1706" y="285"/>
                  <a:pt x="1706" y="285"/>
                  <a:pt x="1706" y="285"/>
                </a:cubicBezTo>
                <a:cubicBezTo>
                  <a:pt x="1706" y="285"/>
                  <a:pt x="1705" y="286"/>
                  <a:pt x="1705" y="286"/>
                </a:cubicBezTo>
                <a:cubicBezTo>
                  <a:pt x="1704" y="288"/>
                  <a:pt x="1702" y="291"/>
                  <a:pt x="1699" y="291"/>
                </a:cubicBezTo>
                <a:cubicBezTo>
                  <a:pt x="1698" y="291"/>
                  <a:pt x="1697" y="291"/>
                  <a:pt x="1695" y="291"/>
                </a:cubicBezTo>
                <a:cubicBezTo>
                  <a:pt x="1695" y="290"/>
                  <a:pt x="1694" y="290"/>
                  <a:pt x="1693" y="289"/>
                </a:cubicBezTo>
                <a:cubicBezTo>
                  <a:pt x="1690" y="288"/>
                  <a:pt x="1689" y="286"/>
                  <a:pt x="1691" y="282"/>
                </a:cubicBezTo>
                <a:cubicBezTo>
                  <a:pt x="1690" y="281"/>
                  <a:pt x="1690" y="281"/>
                  <a:pt x="1690" y="281"/>
                </a:cubicBezTo>
                <a:cubicBezTo>
                  <a:pt x="1688" y="279"/>
                  <a:pt x="1688" y="279"/>
                  <a:pt x="1688" y="279"/>
                </a:cubicBezTo>
                <a:cubicBezTo>
                  <a:pt x="1688" y="281"/>
                  <a:pt x="1688" y="281"/>
                  <a:pt x="1688" y="281"/>
                </a:cubicBezTo>
                <a:cubicBezTo>
                  <a:pt x="1677" y="280"/>
                  <a:pt x="1677" y="280"/>
                  <a:pt x="1677" y="280"/>
                </a:cubicBezTo>
                <a:cubicBezTo>
                  <a:pt x="1671" y="279"/>
                  <a:pt x="1671" y="279"/>
                  <a:pt x="1671" y="279"/>
                </a:cubicBezTo>
                <a:cubicBezTo>
                  <a:pt x="1670" y="279"/>
                  <a:pt x="1670" y="279"/>
                  <a:pt x="1670" y="279"/>
                </a:cubicBezTo>
                <a:cubicBezTo>
                  <a:pt x="1665" y="279"/>
                  <a:pt x="1663" y="283"/>
                  <a:pt x="1661" y="285"/>
                </a:cubicBezTo>
                <a:cubicBezTo>
                  <a:pt x="1662" y="282"/>
                  <a:pt x="1662" y="282"/>
                  <a:pt x="1662" y="282"/>
                </a:cubicBezTo>
                <a:cubicBezTo>
                  <a:pt x="1658" y="282"/>
                  <a:pt x="1658" y="282"/>
                  <a:pt x="1658" y="282"/>
                </a:cubicBezTo>
                <a:cubicBezTo>
                  <a:pt x="1654" y="274"/>
                  <a:pt x="1654" y="274"/>
                  <a:pt x="1654" y="274"/>
                </a:cubicBezTo>
                <a:cubicBezTo>
                  <a:pt x="1651" y="277"/>
                  <a:pt x="1651" y="277"/>
                  <a:pt x="1651" y="277"/>
                </a:cubicBezTo>
                <a:cubicBezTo>
                  <a:pt x="1650" y="277"/>
                  <a:pt x="1650" y="277"/>
                  <a:pt x="1650" y="277"/>
                </a:cubicBezTo>
                <a:cubicBezTo>
                  <a:pt x="1644" y="276"/>
                  <a:pt x="1644" y="276"/>
                  <a:pt x="1644" y="276"/>
                </a:cubicBezTo>
                <a:cubicBezTo>
                  <a:pt x="1644" y="272"/>
                  <a:pt x="1644" y="272"/>
                  <a:pt x="1644" y="272"/>
                </a:cubicBezTo>
                <a:cubicBezTo>
                  <a:pt x="1637" y="273"/>
                  <a:pt x="1637" y="273"/>
                  <a:pt x="1637" y="273"/>
                </a:cubicBezTo>
                <a:cubicBezTo>
                  <a:pt x="1638" y="275"/>
                  <a:pt x="1638" y="275"/>
                  <a:pt x="1638" y="275"/>
                </a:cubicBezTo>
                <a:cubicBezTo>
                  <a:pt x="1634" y="276"/>
                  <a:pt x="1634" y="276"/>
                  <a:pt x="1634" y="276"/>
                </a:cubicBezTo>
                <a:cubicBezTo>
                  <a:pt x="1633" y="276"/>
                  <a:pt x="1633" y="276"/>
                  <a:pt x="1633" y="276"/>
                </a:cubicBezTo>
                <a:cubicBezTo>
                  <a:pt x="1634" y="277"/>
                  <a:pt x="1634" y="277"/>
                  <a:pt x="1634" y="277"/>
                </a:cubicBezTo>
                <a:cubicBezTo>
                  <a:pt x="1637" y="277"/>
                  <a:pt x="1637" y="277"/>
                  <a:pt x="1637" y="277"/>
                </a:cubicBezTo>
                <a:cubicBezTo>
                  <a:pt x="1638" y="279"/>
                  <a:pt x="1638" y="279"/>
                  <a:pt x="1638" y="279"/>
                </a:cubicBezTo>
                <a:cubicBezTo>
                  <a:pt x="1639" y="281"/>
                  <a:pt x="1639" y="281"/>
                  <a:pt x="1639" y="281"/>
                </a:cubicBezTo>
                <a:cubicBezTo>
                  <a:pt x="1636" y="281"/>
                  <a:pt x="1636" y="281"/>
                  <a:pt x="1636" y="281"/>
                </a:cubicBezTo>
                <a:cubicBezTo>
                  <a:pt x="1634" y="282"/>
                  <a:pt x="1634" y="282"/>
                  <a:pt x="1634" y="282"/>
                </a:cubicBezTo>
                <a:cubicBezTo>
                  <a:pt x="1621" y="290"/>
                  <a:pt x="1621" y="290"/>
                  <a:pt x="1621" y="290"/>
                </a:cubicBezTo>
                <a:cubicBezTo>
                  <a:pt x="1618" y="291"/>
                  <a:pt x="1618" y="291"/>
                  <a:pt x="1618" y="291"/>
                </a:cubicBezTo>
                <a:cubicBezTo>
                  <a:pt x="1617" y="291"/>
                  <a:pt x="1617" y="291"/>
                  <a:pt x="1617" y="291"/>
                </a:cubicBezTo>
                <a:cubicBezTo>
                  <a:pt x="1618" y="288"/>
                  <a:pt x="1618" y="288"/>
                  <a:pt x="1618" y="288"/>
                </a:cubicBezTo>
                <a:cubicBezTo>
                  <a:pt x="1621" y="281"/>
                  <a:pt x="1621" y="281"/>
                  <a:pt x="1621" y="281"/>
                </a:cubicBezTo>
                <a:cubicBezTo>
                  <a:pt x="1632" y="278"/>
                  <a:pt x="1632" y="278"/>
                  <a:pt x="1632" y="278"/>
                </a:cubicBezTo>
                <a:cubicBezTo>
                  <a:pt x="1631" y="275"/>
                  <a:pt x="1632" y="272"/>
                  <a:pt x="1634" y="269"/>
                </a:cubicBezTo>
                <a:cubicBezTo>
                  <a:pt x="1638" y="265"/>
                  <a:pt x="1645" y="261"/>
                  <a:pt x="1647" y="260"/>
                </a:cubicBezTo>
                <a:cubicBezTo>
                  <a:pt x="1649" y="259"/>
                  <a:pt x="1650" y="259"/>
                  <a:pt x="1651" y="258"/>
                </a:cubicBezTo>
                <a:cubicBezTo>
                  <a:pt x="1657" y="253"/>
                  <a:pt x="1660" y="245"/>
                  <a:pt x="1660" y="237"/>
                </a:cubicBezTo>
                <a:cubicBezTo>
                  <a:pt x="1651" y="224"/>
                  <a:pt x="1651" y="224"/>
                  <a:pt x="1651" y="224"/>
                </a:cubicBezTo>
                <a:cubicBezTo>
                  <a:pt x="1645" y="216"/>
                  <a:pt x="1645" y="216"/>
                  <a:pt x="1645" y="216"/>
                </a:cubicBezTo>
                <a:cubicBezTo>
                  <a:pt x="1641" y="219"/>
                  <a:pt x="1641" y="219"/>
                  <a:pt x="1641" y="219"/>
                </a:cubicBezTo>
                <a:cubicBezTo>
                  <a:pt x="1640" y="216"/>
                  <a:pt x="1640" y="216"/>
                  <a:pt x="1640" y="216"/>
                </a:cubicBezTo>
                <a:cubicBezTo>
                  <a:pt x="1638" y="217"/>
                  <a:pt x="1636" y="217"/>
                  <a:pt x="1634" y="217"/>
                </a:cubicBezTo>
                <a:cubicBezTo>
                  <a:pt x="1632" y="217"/>
                  <a:pt x="1631" y="217"/>
                  <a:pt x="1629" y="218"/>
                </a:cubicBezTo>
                <a:cubicBezTo>
                  <a:pt x="1625" y="221"/>
                  <a:pt x="1624" y="224"/>
                  <a:pt x="1618" y="222"/>
                </a:cubicBezTo>
                <a:cubicBezTo>
                  <a:pt x="1617" y="222"/>
                  <a:pt x="1617" y="222"/>
                  <a:pt x="1617" y="222"/>
                </a:cubicBezTo>
                <a:cubicBezTo>
                  <a:pt x="1618" y="221"/>
                  <a:pt x="1618" y="221"/>
                  <a:pt x="1618" y="221"/>
                </a:cubicBezTo>
                <a:cubicBezTo>
                  <a:pt x="1624" y="213"/>
                  <a:pt x="1624" y="213"/>
                  <a:pt x="1624" y="213"/>
                </a:cubicBezTo>
                <a:cubicBezTo>
                  <a:pt x="1618" y="211"/>
                  <a:pt x="1618" y="211"/>
                  <a:pt x="1618" y="211"/>
                </a:cubicBezTo>
                <a:cubicBezTo>
                  <a:pt x="1617" y="211"/>
                  <a:pt x="1617" y="211"/>
                  <a:pt x="1617" y="211"/>
                </a:cubicBezTo>
                <a:cubicBezTo>
                  <a:pt x="1615" y="210"/>
                  <a:pt x="1615" y="210"/>
                  <a:pt x="1615" y="210"/>
                </a:cubicBezTo>
                <a:cubicBezTo>
                  <a:pt x="1607" y="210"/>
                  <a:pt x="1607" y="210"/>
                  <a:pt x="1607" y="210"/>
                </a:cubicBezTo>
                <a:cubicBezTo>
                  <a:pt x="1615" y="201"/>
                  <a:pt x="1615" y="201"/>
                  <a:pt x="1615" y="201"/>
                </a:cubicBezTo>
                <a:cubicBezTo>
                  <a:pt x="1616" y="201"/>
                  <a:pt x="1616" y="201"/>
                  <a:pt x="1616" y="201"/>
                </a:cubicBezTo>
                <a:cubicBezTo>
                  <a:pt x="1615" y="201"/>
                  <a:pt x="1615" y="201"/>
                  <a:pt x="1615" y="201"/>
                </a:cubicBezTo>
                <a:cubicBezTo>
                  <a:pt x="1614" y="200"/>
                  <a:pt x="1609" y="195"/>
                  <a:pt x="1607" y="195"/>
                </a:cubicBezTo>
                <a:cubicBezTo>
                  <a:pt x="1594" y="195"/>
                  <a:pt x="1586" y="214"/>
                  <a:pt x="1589" y="222"/>
                </a:cubicBezTo>
                <a:cubicBezTo>
                  <a:pt x="1584" y="222"/>
                  <a:pt x="1581" y="222"/>
                  <a:pt x="1579" y="222"/>
                </a:cubicBezTo>
                <a:cubicBezTo>
                  <a:pt x="1574" y="222"/>
                  <a:pt x="1578" y="224"/>
                  <a:pt x="1579" y="229"/>
                </a:cubicBezTo>
                <a:cubicBezTo>
                  <a:pt x="1579" y="230"/>
                  <a:pt x="1579" y="230"/>
                  <a:pt x="1580" y="231"/>
                </a:cubicBezTo>
                <a:cubicBezTo>
                  <a:pt x="1579" y="231"/>
                  <a:pt x="1579" y="231"/>
                  <a:pt x="1579" y="231"/>
                </a:cubicBezTo>
                <a:cubicBezTo>
                  <a:pt x="1572" y="227"/>
                  <a:pt x="1572" y="227"/>
                  <a:pt x="1572" y="227"/>
                </a:cubicBezTo>
                <a:cubicBezTo>
                  <a:pt x="1572" y="230"/>
                  <a:pt x="1572" y="230"/>
                  <a:pt x="1572" y="230"/>
                </a:cubicBezTo>
                <a:cubicBezTo>
                  <a:pt x="1559" y="232"/>
                  <a:pt x="1559" y="232"/>
                  <a:pt x="1559" y="232"/>
                </a:cubicBezTo>
                <a:cubicBezTo>
                  <a:pt x="1563" y="228"/>
                  <a:pt x="1563" y="228"/>
                  <a:pt x="1563" y="228"/>
                </a:cubicBezTo>
                <a:cubicBezTo>
                  <a:pt x="1562" y="228"/>
                  <a:pt x="1561" y="228"/>
                  <a:pt x="1559" y="228"/>
                </a:cubicBezTo>
                <a:cubicBezTo>
                  <a:pt x="1553" y="228"/>
                  <a:pt x="1544" y="232"/>
                  <a:pt x="1543" y="236"/>
                </a:cubicBezTo>
                <a:cubicBezTo>
                  <a:pt x="1526" y="242"/>
                  <a:pt x="1526" y="242"/>
                  <a:pt x="1526" y="242"/>
                </a:cubicBezTo>
                <a:cubicBezTo>
                  <a:pt x="1525" y="241"/>
                  <a:pt x="1525" y="241"/>
                  <a:pt x="1525" y="241"/>
                </a:cubicBezTo>
                <a:cubicBezTo>
                  <a:pt x="1525" y="240"/>
                  <a:pt x="1525" y="240"/>
                  <a:pt x="1525" y="240"/>
                </a:cubicBezTo>
                <a:cubicBezTo>
                  <a:pt x="1523" y="245"/>
                  <a:pt x="1520" y="247"/>
                  <a:pt x="1515" y="249"/>
                </a:cubicBezTo>
                <a:cubicBezTo>
                  <a:pt x="1505" y="254"/>
                  <a:pt x="1515" y="255"/>
                  <a:pt x="1504" y="258"/>
                </a:cubicBezTo>
                <a:cubicBezTo>
                  <a:pt x="1507" y="264"/>
                  <a:pt x="1507" y="264"/>
                  <a:pt x="1507" y="264"/>
                </a:cubicBezTo>
                <a:cubicBezTo>
                  <a:pt x="1503" y="264"/>
                  <a:pt x="1503" y="264"/>
                  <a:pt x="1503" y="264"/>
                </a:cubicBezTo>
                <a:cubicBezTo>
                  <a:pt x="1507" y="272"/>
                  <a:pt x="1507" y="272"/>
                  <a:pt x="1507" y="272"/>
                </a:cubicBezTo>
                <a:cubicBezTo>
                  <a:pt x="1506" y="275"/>
                  <a:pt x="1506" y="275"/>
                  <a:pt x="1506" y="275"/>
                </a:cubicBezTo>
                <a:cubicBezTo>
                  <a:pt x="1483" y="276"/>
                  <a:pt x="1483" y="276"/>
                  <a:pt x="1483" y="276"/>
                </a:cubicBezTo>
                <a:cubicBezTo>
                  <a:pt x="1480" y="276"/>
                  <a:pt x="1480" y="276"/>
                  <a:pt x="1480" y="276"/>
                </a:cubicBezTo>
                <a:cubicBezTo>
                  <a:pt x="1472" y="282"/>
                  <a:pt x="1472" y="282"/>
                  <a:pt x="1472" y="282"/>
                </a:cubicBezTo>
                <a:cubicBezTo>
                  <a:pt x="1474" y="291"/>
                  <a:pt x="1474" y="291"/>
                  <a:pt x="1474" y="291"/>
                </a:cubicBezTo>
                <a:cubicBezTo>
                  <a:pt x="1475" y="296"/>
                  <a:pt x="1470" y="299"/>
                  <a:pt x="1480" y="302"/>
                </a:cubicBezTo>
                <a:cubicBezTo>
                  <a:pt x="1480" y="303"/>
                  <a:pt x="1481" y="303"/>
                  <a:pt x="1483" y="304"/>
                </a:cubicBezTo>
                <a:cubicBezTo>
                  <a:pt x="1486" y="307"/>
                  <a:pt x="1491" y="310"/>
                  <a:pt x="1491" y="312"/>
                </a:cubicBezTo>
                <a:cubicBezTo>
                  <a:pt x="1491" y="315"/>
                  <a:pt x="1488" y="318"/>
                  <a:pt x="1489" y="319"/>
                </a:cubicBezTo>
                <a:cubicBezTo>
                  <a:pt x="1493" y="332"/>
                  <a:pt x="1493" y="332"/>
                  <a:pt x="1493" y="332"/>
                </a:cubicBezTo>
                <a:cubicBezTo>
                  <a:pt x="1484" y="338"/>
                  <a:pt x="1484" y="338"/>
                  <a:pt x="1484" y="338"/>
                </a:cubicBezTo>
                <a:cubicBezTo>
                  <a:pt x="1484" y="319"/>
                  <a:pt x="1484" y="319"/>
                  <a:pt x="1484" y="319"/>
                </a:cubicBezTo>
                <a:cubicBezTo>
                  <a:pt x="1489" y="314"/>
                  <a:pt x="1489" y="314"/>
                  <a:pt x="1489" y="314"/>
                </a:cubicBezTo>
                <a:cubicBezTo>
                  <a:pt x="1487" y="313"/>
                  <a:pt x="1487" y="312"/>
                  <a:pt x="1484" y="312"/>
                </a:cubicBezTo>
                <a:cubicBezTo>
                  <a:pt x="1483" y="312"/>
                  <a:pt x="1483" y="312"/>
                  <a:pt x="1483" y="312"/>
                </a:cubicBezTo>
                <a:cubicBezTo>
                  <a:pt x="1479" y="312"/>
                  <a:pt x="1479" y="312"/>
                  <a:pt x="1479" y="312"/>
                </a:cubicBezTo>
                <a:cubicBezTo>
                  <a:pt x="1478" y="306"/>
                  <a:pt x="1478" y="306"/>
                  <a:pt x="1478" y="306"/>
                </a:cubicBezTo>
                <a:cubicBezTo>
                  <a:pt x="1468" y="305"/>
                  <a:pt x="1473" y="302"/>
                  <a:pt x="1467" y="302"/>
                </a:cubicBezTo>
                <a:cubicBezTo>
                  <a:pt x="1467" y="302"/>
                  <a:pt x="1466" y="302"/>
                  <a:pt x="1466" y="302"/>
                </a:cubicBezTo>
                <a:cubicBezTo>
                  <a:pt x="1461" y="302"/>
                  <a:pt x="1461" y="302"/>
                  <a:pt x="1461" y="302"/>
                </a:cubicBezTo>
                <a:cubicBezTo>
                  <a:pt x="1461" y="296"/>
                  <a:pt x="1461" y="296"/>
                  <a:pt x="1461" y="296"/>
                </a:cubicBezTo>
                <a:cubicBezTo>
                  <a:pt x="1457" y="298"/>
                  <a:pt x="1457" y="298"/>
                  <a:pt x="1457" y="298"/>
                </a:cubicBezTo>
                <a:cubicBezTo>
                  <a:pt x="1453" y="300"/>
                  <a:pt x="1453" y="300"/>
                  <a:pt x="1453" y="300"/>
                </a:cubicBezTo>
                <a:cubicBezTo>
                  <a:pt x="1457" y="305"/>
                  <a:pt x="1457" y="305"/>
                  <a:pt x="1457" y="305"/>
                </a:cubicBezTo>
                <a:cubicBezTo>
                  <a:pt x="1459" y="307"/>
                  <a:pt x="1459" y="307"/>
                  <a:pt x="1459" y="307"/>
                </a:cubicBezTo>
                <a:cubicBezTo>
                  <a:pt x="1457" y="309"/>
                  <a:pt x="1457" y="309"/>
                  <a:pt x="1457" y="309"/>
                </a:cubicBezTo>
                <a:cubicBezTo>
                  <a:pt x="1453" y="312"/>
                  <a:pt x="1453" y="312"/>
                  <a:pt x="1453" y="312"/>
                </a:cubicBezTo>
                <a:cubicBezTo>
                  <a:pt x="1451" y="306"/>
                  <a:pt x="1451" y="306"/>
                  <a:pt x="1451" y="306"/>
                </a:cubicBezTo>
                <a:cubicBezTo>
                  <a:pt x="1444" y="311"/>
                  <a:pt x="1452" y="316"/>
                  <a:pt x="1457" y="319"/>
                </a:cubicBezTo>
                <a:cubicBezTo>
                  <a:pt x="1459" y="320"/>
                  <a:pt x="1460" y="321"/>
                  <a:pt x="1461" y="322"/>
                </a:cubicBezTo>
                <a:cubicBezTo>
                  <a:pt x="1457" y="321"/>
                  <a:pt x="1457" y="321"/>
                  <a:pt x="1457" y="321"/>
                </a:cubicBezTo>
                <a:cubicBezTo>
                  <a:pt x="1454" y="321"/>
                  <a:pt x="1454" y="321"/>
                  <a:pt x="1454" y="321"/>
                </a:cubicBezTo>
                <a:cubicBezTo>
                  <a:pt x="1455" y="319"/>
                  <a:pt x="1455" y="319"/>
                  <a:pt x="1455" y="319"/>
                </a:cubicBezTo>
                <a:cubicBezTo>
                  <a:pt x="1453" y="318"/>
                  <a:pt x="1453" y="318"/>
                  <a:pt x="1453" y="318"/>
                </a:cubicBezTo>
                <a:cubicBezTo>
                  <a:pt x="1450" y="321"/>
                  <a:pt x="1450" y="321"/>
                  <a:pt x="1450" y="321"/>
                </a:cubicBezTo>
                <a:cubicBezTo>
                  <a:pt x="1445" y="317"/>
                  <a:pt x="1445" y="317"/>
                  <a:pt x="1445" y="317"/>
                </a:cubicBezTo>
                <a:cubicBezTo>
                  <a:pt x="1445" y="309"/>
                  <a:pt x="1446" y="310"/>
                  <a:pt x="1446" y="305"/>
                </a:cubicBezTo>
                <a:cubicBezTo>
                  <a:pt x="1446" y="299"/>
                  <a:pt x="1446" y="299"/>
                  <a:pt x="1446" y="299"/>
                </a:cubicBezTo>
                <a:cubicBezTo>
                  <a:pt x="1446" y="297"/>
                  <a:pt x="1446" y="296"/>
                  <a:pt x="1446" y="296"/>
                </a:cubicBezTo>
                <a:cubicBezTo>
                  <a:pt x="1446" y="296"/>
                  <a:pt x="1446" y="295"/>
                  <a:pt x="1446" y="296"/>
                </a:cubicBezTo>
                <a:cubicBezTo>
                  <a:pt x="1447" y="296"/>
                  <a:pt x="1447" y="296"/>
                  <a:pt x="1448" y="294"/>
                </a:cubicBezTo>
                <a:cubicBezTo>
                  <a:pt x="1441" y="288"/>
                  <a:pt x="1441" y="288"/>
                  <a:pt x="1441" y="288"/>
                </a:cubicBezTo>
                <a:cubicBezTo>
                  <a:pt x="1440" y="290"/>
                  <a:pt x="1440" y="290"/>
                  <a:pt x="1440" y="290"/>
                </a:cubicBezTo>
                <a:cubicBezTo>
                  <a:pt x="1439" y="290"/>
                  <a:pt x="1443" y="295"/>
                  <a:pt x="1444" y="297"/>
                </a:cubicBezTo>
                <a:cubicBezTo>
                  <a:pt x="1445" y="300"/>
                  <a:pt x="1442" y="300"/>
                  <a:pt x="1441" y="305"/>
                </a:cubicBezTo>
                <a:cubicBezTo>
                  <a:pt x="1433" y="306"/>
                  <a:pt x="1433" y="306"/>
                  <a:pt x="1433" y="306"/>
                </a:cubicBezTo>
                <a:cubicBezTo>
                  <a:pt x="1435" y="311"/>
                  <a:pt x="1429" y="319"/>
                  <a:pt x="1438" y="329"/>
                </a:cubicBezTo>
                <a:cubicBezTo>
                  <a:pt x="1433" y="338"/>
                  <a:pt x="1431" y="343"/>
                  <a:pt x="1437" y="353"/>
                </a:cubicBezTo>
                <a:cubicBezTo>
                  <a:pt x="1450" y="348"/>
                  <a:pt x="1450" y="348"/>
                  <a:pt x="1450" y="348"/>
                </a:cubicBezTo>
                <a:cubicBezTo>
                  <a:pt x="1457" y="357"/>
                  <a:pt x="1457" y="357"/>
                  <a:pt x="1457" y="357"/>
                </a:cubicBezTo>
                <a:cubicBezTo>
                  <a:pt x="1461" y="362"/>
                  <a:pt x="1461" y="362"/>
                  <a:pt x="1461" y="362"/>
                </a:cubicBezTo>
                <a:cubicBezTo>
                  <a:pt x="1459" y="362"/>
                  <a:pt x="1459" y="362"/>
                  <a:pt x="1459" y="362"/>
                </a:cubicBezTo>
                <a:cubicBezTo>
                  <a:pt x="1457" y="364"/>
                  <a:pt x="1457" y="364"/>
                  <a:pt x="1457" y="364"/>
                </a:cubicBezTo>
                <a:cubicBezTo>
                  <a:pt x="1456" y="365"/>
                  <a:pt x="1456" y="365"/>
                  <a:pt x="1456" y="365"/>
                </a:cubicBezTo>
                <a:cubicBezTo>
                  <a:pt x="1455" y="363"/>
                  <a:pt x="1455" y="363"/>
                  <a:pt x="1455" y="363"/>
                </a:cubicBezTo>
                <a:cubicBezTo>
                  <a:pt x="1451" y="351"/>
                  <a:pt x="1451" y="351"/>
                  <a:pt x="1451" y="351"/>
                </a:cubicBezTo>
                <a:cubicBezTo>
                  <a:pt x="1447" y="354"/>
                  <a:pt x="1447" y="354"/>
                  <a:pt x="1447" y="354"/>
                </a:cubicBezTo>
                <a:cubicBezTo>
                  <a:pt x="1446" y="351"/>
                  <a:pt x="1446" y="351"/>
                  <a:pt x="1446" y="351"/>
                </a:cubicBezTo>
                <a:cubicBezTo>
                  <a:pt x="1442" y="357"/>
                  <a:pt x="1440" y="352"/>
                  <a:pt x="1437" y="357"/>
                </a:cubicBezTo>
                <a:cubicBezTo>
                  <a:pt x="1435" y="361"/>
                  <a:pt x="1440" y="362"/>
                  <a:pt x="1441" y="366"/>
                </a:cubicBezTo>
                <a:cubicBezTo>
                  <a:pt x="1442" y="369"/>
                  <a:pt x="1433" y="379"/>
                  <a:pt x="1435" y="383"/>
                </a:cubicBezTo>
                <a:cubicBezTo>
                  <a:pt x="1433" y="383"/>
                  <a:pt x="1433" y="383"/>
                  <a:pt x="1433" y="383"/>
                </a:cubicBezTo>
                <a:cubicBezTo>
                  <a:pt x="1426" y="384"/>
                  <a:pt x="1426" y="384"/>
                  <a:pt x="1426" y="384"/>
                </a:cubicBezTo>
                <a:cubicBezTo>
                  <a:pt x="1428" y="387"/>
                  <a:pt x="1428" y="387"/>
                  <a:pt x="1428" y="387"/>
                </a:cubicBezTo>
                <a:cubicBezTo>
                  <a:pt x="1419" y="387"/>
                  <a:pt x="1419" y="387"/>
                  <a:pt x="1419" y="387"/>
                </a:cubicBezTo>
                <a:cubicBezTo>
                  <a:pt x="1417" y="387"/>
                  <a:pt x="1417" y="387"/>
                  <a:pt x="1417" y="387"/>
                </a:cubicBezTo>
                <a:cubicBezTo>
                  <a:pt x="1417" y="383"/>
                  <a:pt x="1417" y="383"/>
                  <a:pt x="1417" y="383"/>
                </a:cubicBezTo>
                <a:cubicBezTo>
                  <a:pt x="1419" y="382"/>
                  <a:pt x="1419" y="382"/>
                  <a:pt x="1419" y="382"/>
                </a:cubicBezTo>
                <a:cubicBezTo>
                  <a:pt x="1427" y="379"/>
                  <a:pt x="1427" y="379"/>
                  <a:pt x="1427" y="379"/>
                </a:cubicBezTo>
                <a:cubicBezTo>
                  <a:pt x="1431" y="373"/>
                  <a:pt x="1431" y="373"/>
                  <a:pt x="1431" y="373"/>
                </a:cubicBezTo>
                <a:cubicBezTo>
                  <a:pt x="1433" y="360"/>
                  <a:pt x="1433" y="360"/>
                  <a:pt x="1433" y="360"/>
                </a:cubicBezTo>
                <a:cubicBezTo>
                  <a:pt x="1428" y="354"/>
                  <a:pt x="1428" y="354"/>
                  <a:pt x="1428" y="354"/>
                </a:cubicBezTo>
                <a:cubicBezTo>
                  <a:pt x="1430" y="346"/>
                  <a:pt x="1430" y="346"/>
                  <a:pt x="1430" y="346"/>
                </a:cubicBezTo>
                <a:cubicBezTo>
                  <a:pt x="1431" y="347"/>
                  <a:pt x="1431" y="347"/>
                  <a:pt x="1431" y="347"/>
                </a:cubicBezTo>
                <a:cubicBezTo>
                  <a:pt x="1431" y="346"/>
                  <a:pt x="1430" y="344"/>
                  <a:pt x="1430" y="344"/>
                </a:cubicBezTo>
                <a:cubicBezTo>
                  <a:pt x="1430" y="337"/>
                  <a:pt x="1431" y="334"/>
                  <a:pt x="1431" y="329"/>
                </a:cubicBezTo>
                <a:cubicBezTo>
                  <a:pt x="1431" y="321"/>
                  <a:pt x="1425" y="316"/>
                  <a:pt x="1425" y="315"/>
                </a:cubicBezTo>
                <a:cubicBezTo>
                  <a:pt x="1425" y="315"/>
                  <a:pt x="1431" y="298"/>
                  <a:pt x="1431" y="297"/>
                </a:cubicBezTo>
                <a:cubicBezTo>
                  <a:pt x="1423" y="291"/>
                  <a:pt x="1423" y="291"/>
                  <a:pt x="1423" y="291"/>
                </a:cubicBezTo>
                <a:cubicBezTo>
                  <a:pt x="1419" y="291"/>
                  <a:pt x="1419" y="291"/>
                  <a:pt x="1419" y="291"/>
                </a:cubicBezTo>
                <a:cubicBezTo>
                  <a:pt x="1412" y="290"/>
                  <a:pt x="1412" y="290"/>
                  <a:pt x="1412" y="290"/>
                </a:cubicBezTo>
                <a:cubicBezTo>
                  <a:pt x="1407" y="298"/>
                  <a:pt x="1406" y="314"/>
                  <a:pt x="1397" y="315"/>
                </a:cubicBezTo>
                <a:cubicBezTo>
                  <a:pt x="1394" y="326"/>
                  <a:pt x="1394" y="326"/>
                  <a:pt x="1394" y="326"/>
                </a:cubicBezTo>
                <a:cubicBezTo>
                  <a:pt x="1401" y="326"/>
                  <a:pt x="1401" y="326"/>
                  <a:pt x="1401" y="326"/>
                </a:cubicBezTo>
                <a:cubicBezTo>
                  <a:pt x="1397" y="337"/>
                  <a:pt x="1397" y="337"/>
                  <a:pt x="1397" y="337"/>
                </a:cubicBezTo>
                <a:cubicBezTo>
                  <a:pt x="1395" y="336"/>
                  <a:pt x="1395" y="336"/>
                  <a:pt x="1395" y="336"/>
                </a:cubicBezTo>
                <a:cubicBezTo>
                  <a:pt x="1395" y="338"/>
                  <a:pt x="1395" y="338"/>
                  <a:pt x="1395" y="338"/>
                </a:cubicBezTo>
                <a:cubicBezTo>
                  <a:pt x="1394" y="344"/>
                  <a:pt x="1394" y="344"/>
                  <a:pt x="1394" y="344"/>
                </a:cubicBezTo>
                <a:cubicBezTo>
                  <a:pt x="1413" y="344"/>
                  <a:pt x="1398" y="349"/>
                  <a:pt x="1408" y="353"/>
                </a:cubicBezTo>
                <a:cubicBezTo>
                  <a:pt x="1408" y="360"/>
                  <a:pt x="1408" y="360"/>
                  <a:pt x="1408" y="360"/>
                </a:cubicBezTo>
                <a:cubicBezTo>
                  <a:pt x="1398" y="359"/>
                  <a:pt x="1385" y="342"/>
                  <a:pt x="1371" y="341"/>
                </a:cubicBezTo>
                <a:cubicBezTo>
                  <a:pt x="1370" y="341"/>
                  <a:pt x="1369" y="341"/>
                  <a:pt x="1368" y="341"/>
                </a:cubicBezTo>
                <a:cubicBezTo>
                  <a:pt x="1365" y="341"/>
                  <a:pt x="1363" y="342"/>
                  <a:pt x="1361" y="344"/>
                </a:cubicBezTo>
                <a:cubicBezTo>
                  <a:pt x="1361" y="344"/>
                  <a:pt x="1361" y="344"/>
                  <a:pt x="1361" y="344"/>
                </a:cubicBezTo>
                <a:cubicBezTo>
                  <a:pt x="1359" y="342"/>
                  <a:pt x="1359" y="342"/>
                  <a:pt x="1359" y="342"/>
                </a:cubicBezTo>
                <a:cubicBezTo>
                  <a:pt x="1361" y="341"/>
                  <a:pt x="1361" y="341"/>
                  <a:pt x="1361" y="341"/>
                </a:cubicBezTo>
                <a:cubicBezTo>
                  <a:pt x="1362" y="340"/>
                  <a:pt x="1362" y="340"/>
                  <a:pt x="1362" y="340"/>
                </a:cubicBezTo>
                <a:cubicBezTo>
                  <a:pt x="1361" y="338"/>
                  <a:pt x="1361" y="338"/>
                  <a:pt x="1361" y="338"/>
                </a:cubicBezTo>
                <a:cubicBezTo>
                  <a:pt x="1355" y="331"/>
                  <a:pt x="1355" y="331"/>
                  <a:pt x="1355" y="331"/>
                </a:cubicBezTo>
                <a:cubicBezTo>
                  <a:pt x="1354" y="330"/>
                  <a:pt x="1354" y="330"/>
                  <a:pt x="1354" y="330"/>
                </a:cubicBezTo>
                <a:cubicBezTo>
                  <a:pt x="1353" y="331"/>
                  <a:pt x="1351" y="334"/>
                  <a:pt x="1351" y="335"/>
                </a:cubicBezTo>
                <a:cubicBezTo>
                  <a:pt x="1351" y="336"/>
                  <a:pt x="1353" y="338"/>
                  <a:pt x="1355" y="340"/>
                </a:cubicBezTo>
                <a:cubicBezTo>
                  <a:pt x="1357" y="343"/>
                  <a:pt x="1359" y="345"/>
                  <a:pt x="1361" y="348"/>
                </a:cubicBezTo>
                <a:cubicBezTo>
                  <a:pt x="1362" y="350"/>
                  <a:pt x="1363" y="351"/>
                  <a:pt x="1363" y="353"/>
                </a:cubicBezTo>
                <a:cubicBezTo>
                  <a:pt x="1361" y="356"/>
                  <a:pt x="1361" y="356"/>
                  <a:pt x="1361" y="356"/>
                </a:cubicBezTo>
                <a:cubicBezTo>
                  <a:pt x="1357" y="360"/>
                  <a:pt x="1357" y="360"/>
                  <a:pt x="1357" y="360"/>
                </a:cubicBezTo>
                <a:cubicBezTo>
                  <a:pt x="1355" y="359"/>
                  <a:pt x="1355" y="359"/>
                  <a:pt x="1355" y="359"/>
                </a:cubicBezTo>
                <a:cubicBezTo>
                  <a:pt x="1353" y="359"/>
                  <a:pt x="1353" y="359"/>
                  <a:pt x="1353" y="359"/>
                </a:cubicBezTo>
                <a:cubicBezTo>
                  <a:pt x="1355" y="354"/>
                  <a:pt x="1355" y="354"/>
                  <a:pt x="1355" y="354"/>
                </a:cubicBezTo>
                <a:cubicBezTo>
                  <a:pt x="1356" y="351"/>
                  <a:pt x="1356" y="351"/>
                  <a:pt x="1356" y="351"/>
                </a:cubicBezTo>
                <a:cubicBezTo>
                  <a:pt x="1356" y="351"/>
                  <a:pt x="1355" y="351"/>
                  <a:pt x="1355" y="351"/>
                </a:cubicBezTo>
                <a:cubicBezTo>
                  <a:pt x="1352" y="351"/>
                  <a:pt x="1351" y="352"/>
                  <a:pt x="1349" y="353"/>
                </a:cubicBezTo>
                <a:cubicBezTo>
                  <a:pt x="1348" y="354"/>
                  <a:pt x="1346" y="355"/>
                  <a:pt x="1345" y="356"/>
                </a:cubicBezTo>
                <a:cubicBezTo>
                  <a:pt x="1344" y="357"/>
                  <a:pt x="1343" y="357"/>
                  <a:pt x="1341" y="357"/>
                </a:cubicBezTo>
                <a:cubicBezTo>
                  <a:pt x="1335" y="357"/>
                  <a:pt x="1340" y="357"/>
                  <a:pt x="1336" y="356"/>
                </a:cubicBezTo>
                <a:cubicBezTo>
                  <a:pt x="1336" y="359"/>
                  <a:pt x="1336" y="359"/>
                  <a:pt x="1336" y="359"/>
                </a:cubicBezTo>
                <a:cubicBezTo>
                  <a:pt x="1334" y="359"/>
                  <a:pt x="1334" y="359"/>
                  <a:pt x="1334" y="359"/>
                </a:cubicBezTo>
                <a:cubicBezTo>
                  <a:pt x="1333" y="360"/>
                  <a:pt x="1333" y="360"/>
                  <a:pt x="1333" y="360"/>
                </a:cubicBezTo>
                <a:cubicBezTo>
                  <a:pt x="1326" y="363"/>
                  <a:pt x="1326" y="363"/>
                  <a:pt x="1326" y="363"/>
                </a:cubicBezTo>
                <a:cubicBezTo>
                  <a:pt x="1326" y="361"/>
                  <a:pt x="1326" y="361"/>
                  <a:pt x="1326" y="361"/>
                </a:cubicBezTo>
                <a:cubicBezTo>
                  <a:pt x="1324" y="352"/>
                  <a:pt x="1324" y="352"/>
                  <a:pt x="1324" y="352"/>
                </a:cubicBezTo>
                <a:cubicBezTo>
                  <a:pt x="1322" y="354"/>
                  <a:pt x="1322" y="354"/>
                  <a:pt x="1322" y="354"/>
                </a:cubicBezTo>
                <a:cubicBezTo>
                  <a:pt x="1316" y="360"/>
                  <a:pt x="1316" y="360"/>
                  <a:pt x="1316" y="360"/>
                </a:cubicBezTo>
                <a:cubicBezTo>
                  <a:pt x="1315" y="360"/>
                  <a:pt x="1315" y="360"/>
                  <a:pt x="1315" y="360"/>
                </a:cubicBezTo>
                <a:cubicBezTo>
                  <a:pt x="1308" y="360"/>
                  <a:pt x="1308" y="360"/>
                  <a:pt x="1308" y="360"/>
                </a:cubicBezTo>
                <a:cubicBezTo>
                  <a:pt x="1308" y="361"/>
                  <a:pt x="1307" y="362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4"/>
                  <a:pt x="1305" y="364"/>
                  <a:pt x="1305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2" y="365"/>
                  <a:pt x="1301" y="366"/>
                  <a:pt x="1299" y="367"/>
                </a:cubicBezTo>
                <a:cubicBezTo>
                  <a:pt x="1298" y="368"/>
                  <a:pt x="1296" y="369"/>
                  <a:pt x="1295" y="370"/>
                </a:cubicBezTo>
                <a:cubicBezTo>
                  <a:pt x="1291" y="373"/>
                  <a:pt x="1288" y="377"/>
                  <a:pt x="1290" y="381"/>
                </a:cubicBezTo>
                <a:cubicBezTo>
                  <a:pt x="1285" y="381"/>
                  <a:pt x="1285" y="381"/>
                  <a:pt x="1285" y="381"/>
                </a:cubicBezTo>
                <a:cubicBezTo>
                  <a:pt x="1282" y="381"/>
                  <a:pt x="1282" y="381"/>
                  <a:pt x="1282" y="381"/>
                </a:cubicBezTo>
                <a:cubicBezTo>
                  <a:pt x="1279" y="381"/>
                  <a:pt x="1279" y="381"/>
                  <a:pt x="1279" y="381"/>
                </a:cubicBezTo>
                <a:cubicBezTo>
                  <a:pt x="1281" y="375"/>
                  <a:pt x="1277" y="379"/>
                  <a:pt x="1277" y="375"/>
                </a:cubicBezTo>
                <a:cubicBezTo>
                  <a:pt x="1277" y="371"/>
                  <a:pt x="1279" y="371"/>
                  <a:pt x="1282" y="370"/>
                </a:cubicBezTo>
                <a:cubicBezTo>
                  <a:pt x="1283" y="369"/>
                  <a:pt x="1283" y="369"/>
                  <a:pt x="1284" y="369"/>
                </a:cubicBezTo>
                <a:cubicBezTo>
                  <a:pt x="1282" y="364"/>
                  <a:pt x="1282" y="364"/>
                  <a:pt x="1282" y="364"/>
                </a:cubicBezTo>
                <a:cubicBezTo>
                  <a:pt x="1280" y="360"/>
                  <a:pt x="1280" y="360"/>
                  <a:pt x="1280" y="360"/>
                </a:cubicBezTo>
                <a:cubicBezTo>
                  <a:pt x="1267" y="358"/>
                  <a:pt x="1267" y="358"/>
                  <a:pt x="1267" y="358"/>
                </a:cubicBezTo>
                <a:cubicBezTo>
                  <a:pt x="1267" y="357"/>
                  <a:pt x="1267" y="357"/>
                  <a:pt x="1267" y="357"/>
                </a:cubicBezTo>
                <a:cubicBezTo>
                  <a:pt x="1265" y="359"/>
                  <a:pt x="1265" y="359"/>
                  <a:pt x="1265" y="359"/>
                </a:cubicBezTo>
                <a:cubicBezTo>
                  <a:pt x="1265" y="359"/>
                  <a:pt x="1267" y="359"/>
                  <a:pt x="1268" y="360"/>
                </a:cubicBezTo>
                <a:cubicBezTo>
                  <a:pt x="1269" y="361"/>
                  <a:pt x="1268" y="359"/>
                  <a:pt x="1269" y="362"/>
                </a:cubicBezTo>
                <a:cubicBezTo>
                  <a:pt x="1270" y="362"/>
                  <a:pt x="1270" y="365"/>
                  <a:pt x="1270" y="366"/>
                </a:cubicBezTo>
                <a:cubicBezTo>
                  <a:pt x="1270" y="369"/>
                  <a:pt x="1269" y="372"/>
                  <a:pt x="1269" y="373"/>
                </a:cubicBezTo>
                <a:cubicBezTo>
                  <a:pt x="1269" y="379"/>
                  <a:pt x="1270" y="379"/>
                  <a:pt x="1273" y="382"/>
                </a:cubicBezTo>
                <a:cubicBezTo>
                  <a:pt x="1269" y="391"/>
                  <a:pt x="1269" y="391"/>
                  <a:pt x="1269" y="391"/>
                </a:cubicBezTo>
                <a:cubicBezTo>
                  <a:pt x="1261" y="385"/>
                  <a:pt x="1261" y="385"/>
                  <a:pt x="1261" y="385"/>
                </a:cubicBezTo>
                <a:cubicBezTo>
                  <a:pt x="1261" y="383"/>
                  <a:pt x="1261" y="383"/>
                  <a:pt x="1261" y="383"/>
                </a:cubicBezTo>
                <a:cubicBezTo>
                  <a:pt x="1257" y="390"/>
                  <a:pt x="1257" y="390"/>
                  <a:pt x="1257" y="390"/>
                </a:cubicBezTo>
                <a:cubicBezTo>
                  <a:pt x="1252" y="390"/>
                  <a:pt x="1252" y="390"/>
                  <a:pt x="1252" y="390"/>
                </a:cubicBezTo>
                <a:cubicBezTo>
                  <a:pt x="1256" y="395"/>
                  <a:pt x="1249" y="395"/>
                  <a:pt x="1244" y="397"/>
                </a:cubicBezTo>
                <a:cubicBezTo>
                  <a:pt x="1251" y="410"/>
                  <a:pt x="1251" y="410"/>
                  <a:pt x="1251" y="410"/>
                </a:cubicBezTo>
                <a:cubicBezTo>
                  <a:pt x="1249" y="410"/>
                  <a:pt x="1249" y="410"/>
                  <a:pt x="1249" y="410"/>
                </a:cubicBezTo>
                <a:cubicBezTo>
                  <a:pt x="1236" y="408"/>
                  <a:pt x="1236" y="408"/>
                  <a:pt x="1236" y="408"/>
                </a:cubicBezTo>
                <a:cubicBezTo>
                  <a:pt x="1238" y="405"/>
                  <a:pt x="1235" y="402"/>
                  <a:pt x="1233" y="402"/>
                </a:cubicBezTo>
                <a:cubicBezTo>
                  <a:pt x="1229" y="402"/>
                  <a:pt x="1229" y="403"/>
                  <a:pt x="1226" y="405"/>
                </a:cubicBezTo>
                <a:cubicBezTo>
                  <a:pt x="1230" y="412"/>
                  <a:pt x="1230" y="412"/>
                  <a:pt x="1230" y="412"/>
                </a:cubicBezTo>
                <a:cubicBezTo>
                  <a:pt x="1238" y="417"/>
                  <a:pt x="1238" y="417"/>
                  <a:pt x="1238" y="417"/>
                </a:cubicBezTo>
                <a:cubicBezTo>
                  <a:pt x="1237" y="417"/>
                  <a:pt x="1234" y="418"/>
                  <a:pt x="1234" y="418"/>
                </a:cubicBezTo>
                <a:cubicBezTo>
                  <a:pt x="1230" y="418"/>
                  <a:pt x="1230" y="418"/>
                  <a:pt x="1227" y="417"/>
                </a:cubicBezTo>
                <a:cubicBezTo>
                  <a:pt x="1228" y="414"/>
                  <a:pt x="1228" y="414"/>
                  <a:pt x="1228" y="414"/>
                </a:cubicBezTo>
                <a:cubicBezTo>
                  <a:pt x="1223" y="413"/>
                  <a:pt x="1223" y="413"/>
                  <a:pt x="1223" y="413"/>
                </a:cubicBezTo>
                <a:cubicBezTo>
                  <a:pt x="1220" y="413"/>
                  <a:pt x="1220" y="413"/>
                  <a:pt x="1220" y="413"/>
                </a:cubicBezTo>
                <a:cubicBezTo>
                  <a:pt x="1220" y="412"/>
                  <a:pt x="1220" y="412"/>
                  <a:pt x="1220" y="412"/>
                </a:cubicBezTo>
                <a:cubicBezTo>
                  <a:pt x="1217" y="391"/>
                  <a:pt x="1217" y="391"/>
                  <a:pt x="1217" y="391"/>
                </a:cubicBezTo>
                <a:cubicBezTo>
                  <a:pt x="1206" y="383"/>
                  <a:pt x="1206" y="383"/>
                  <a:pt x="1206" y="383"/>
                </a:cubicBezTo>
                <a:cubicBezTo>
                  <a:pt x="1205" y="382"/>
                  <a:pt x="1205" y="382"/>
                  <a:pt x="1205" y="382"/>
                </a:cubicBezTo>
                <a:cubicBezTo>
                  <a:pt x="1206" y="381"/>
                  <a:pt x="1206" y="381"/>
                  <a:pt x="1206" y="381"/>
                </a:cubicBezTo>
                <a:cubicBezTo>
                  <a:pt x="1207" y="380"/>
                  <a:pt x="1207" y="380"/>
                  <a:pt x="1207" y="380"/>
                </a:cubicBezTo>
                <a:cubicBezTo>
                  <a:pt x="1219" y="388"/>
                  <a:pt x="1219" y="388"/>
                  <a:pt x="1219" y="388"/>
                </a:cubicBezTo>
                <a:cubicBezTo>
                  <a:pt x="1220" y="388"/>
                  <a:pt x="1220" y="388"/>
                  <a:pt x="1220" y="388"/>
                </a:cubicBezTo>
                <a:cubicBezTo>
                  <a:pt x="1223" y="388"/>
                  <a:pt x="1223" y="388"/>
                  <a:pt x="1223" y="388"/>
                </a:cubicBezTo>
                <a:cubicBezTo>
                  <a:pt x="1230" y="389"/>
                  <a:pt x="1230" y="389"/>
                  <a:pt x="1230" y="389"/>
                </a:cubicBezTo>
                <a:cubicBezTo>
                  <a:pt x="1229" y="391"/>
                  <a:pt x="1229" y="391"/>
                  <a:pt x="1229" y="391"/>
                </a:cubicBezTo>
                <a:cubicBezTo>
                  <a:pt x="1239" y="393"/>
                  <a:pt x="1239" y="393"/>
                  <a:pt x="1239" y="393"/>
                </a:cubicBezTo>
                <a:cubicBezTo>
                  <a:pt x="1243" y="388"/>
                  <a:pt x="1243" y="388"/>
                  <a:pt x="1243" y="388"/>
                </a:cubicBezTo>
                <a:cubicBezTo>
                  <a:pt x="1244" y="391"/>
                  <a:pt x="1244" y="391"/>
                  <a:pt x="1244" y="391"/>
                </a:cubicBezTo>
                <a:cubicBezTo>
                  <a:pt x="1249" y="389"/>
                  <a:pt x="1256" y="386"/>
                  <a:pt x="1256" y="379"/>
                </a:cubicBezTo>
                <a:cubicBezTo>
                  <a:pt x="1256" y="370"/>
                  <a:pt x="1249" y="372"/>
                  <a:pt x="1251" y="367"/>
                </a:cubicBezTo>
                <a:cubicBezTo>
                  <a:pt x="1248" y="367"/>
                  <a:pt x="1248" y="367"/>
                  <a:pt x="1248" y="367"/>
                </a:cubicBezTo>
                <a:cubicBezTo>
                  <a:pt x="1237" y="360"/>
                  <a:pt x="1237" y="360"/>
                  <a:pt x="1237" y="360"/>
                </a:cubicBezTo>
                <a:cubicBezTo>
                  <a:pt x="1238" y="358"/>
                  <a:pt x="1238" y="358"/>
                  <a:pt x="1238" y="358"/>
                </a:cubicBezTo>
                <a:cubicBezTo>
                  <a:pt x="1236" y="357"/>
                  <a:pt x="1236" y="357"/>
                  <a:pt x="1236" y="357"/>
                </a:cubicBezTo>
                <a:cubicBezTo>
                  <a:pt x="1235" y="358"/>
                  <a:pt x="1235" y="358"/>
                  <a:pt x="1235" y="358"/>
                </a:cubicBezTo>
                <a:cubicBezTo>
                  <a:pt x="1228" y="349"/>
                  <a:pt x="1228" y="349"/>
                  <a:pt x="1228" y="349"/>
                </a:cubicBezTo>
                <a:cubicBezTo>
                  <a:pt x="1223" y="348"/>
                  <a:pt x="1223" y="348"/>
                  <a:pt x="1223" y="348"/>
                </a:cubicBezTo>
                <a:cubicBezTo>
                  <a:pt x="1220" y="348"/>
                  <a:pt x="1220" y="348"/>
                  <a:pt x="1220" y="348"/>
                </a:cubicBezTo>
                <a:cubicBezTo>
                  <a:pt x="1213" y="348"/>
                  <a:pt x="1213" y="348"/>
                  <a:pt x="1213" y="348"/>
                </a:cubicBezTo>
                <a:cubicBezTo>
                  <a:pt x="1206" y="348"/>
                  <a:pt x="1206" y="348"/>
                  <a:pt x="1206" y="348"/>
                </a:cubicBezTo>
                <a:cubicBezTo>
                  <a:pt x="1203" y="348"/>
                  <a:pt x="1203" y="348"/>
                  <a:pt x="1203" y="348"/>
                </a:cubicBezTo>
                <a:cubicBezTo>
                  <a:pt x="1204" y="346"/>
                  <a:pt x="1204" y="346"/>
                  <a:pt x="1204" y="346"/>
                </a:cubicBezTo>
                <a:cubicBezTo>
                  <a:pt x="1195" y="344"/>
                  <a:pt x="1195" y="344"/>
                  <a:pt x="1195" y="344"/>
                </a:cubicBezTo>
                <a:cubicBezTo>
                  <a:pt x="1194" y="345"/>
                  <a:pt x="1194" y="345"/>
                  <a:pt x="1194" y="345"/>
                </a:cubicBezTo>
                <a:cubicBezTo>
                  <a:pt x="1194" y="343"/>
                  <a:pt x="1194" y="343"/>
                  <a:pt x="1194" y="343"/>
                </a:cubicBezTo>
                <a:cubicBezTo>
                  <a:pt x="1193" y="336"/>
                  <a:pt x="1193" y="336"/>
                  <a:pt x="1193" y="336"/>
                </a:cubicBezTo>
                <a:cubicBezTo>
                  <a:pt x="1198" y="335"/>
                  <a:pt x="1198" y="335"/>
                  <a:pt x="1198" y="335"/>
                </a:cubicBezTo>
                <a:cubicBezTo>
                  <a:pt x="1198" y="331"/>
                  <a:pt x="1198" y="331"/>
                  <a:pt x="1198" y="331"/>
                </a:cubicBezTo>
                <a:cubicBezTo>
                  <a:pt x="1196" y="331"/>
                  <a:pt x="1196" y="331"/>
                  <a:pt x="1196" y="331"/>
                </a:cubicBezTo>
                <a:cubicBezTo>
                  <a:pt x="1191" y="330"/>
                  <a:pt x="1191" y="330"/>
                  <a:pt x="1191" y="330"/>
                </a:cubicBezTo>
                <a:cubicBezTo>
                  <a:pt x="1190" y="328"/>
                  <a:pt x="1190" y="328"/>
                  <a:pt x="1190" y="328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61" y="325"/>
                  <a:pt x="1161" y="325"/>
                  <a:pt x="1161" y="325"/>
                </a:cubicBezTo>
                <a:cubicBezTo>
                  <a:pt x="1160" y="324"/>
                  <a:pt x="1160" y="324"/>
                  <a:pt x="1160" y="324"/>
                </a:cubicBezTo>
                <a:cubicBezTo>
                  <a:pt x="1159" y="330"/>
                  <a:pt x="1159" y="330"/>
                  <a:pt x="1159" y="330"/>
                </a:cubicBezTo>
                <a:cubicBezTo>
                  <a:pt x="1153" y="330"/>
                  <a:pt x="1153" y="330"/>
                  <a:pt x="1153" y="330"/>
                </a:cubicBezTo>
                <a:cubicBezTo>
                  <a:pt x="1150" y="333"/>
                  <a:pt x="1150" y="333"/>
                  <a:pt x="1150" y="333"/>
                </a:cubicBezTo>
                <a:cubicBezTo>
                  <a:pt x="1149" y="335"/>
                  <a:pt x="1149" y="335"/>
                  <a:pt x="1149" y="335"/>
                </a:cubicBezTo>
                <a:cubicBezTo>
                  <a:pt x="1137" y="337"/>
                  <a:pt x="1137" y="337"/>
                  <a:pt x="1137" y="337"/>
                </a:cubicBezTo>
                <a:cubicBezTo>
                  <a:pt x="1135" y="337"/>
                  <a:pt x="1135" y="337"/>
                  <a:pt x="1135" y="337"/>
                </a:cubicBezTo>
                <a:cubicBezTo>
                  <a:pt x="1135" y="339"/>
                  <a:pt x="1135" y="339"/>
                  <a:pt x="1135" y="339"/>
                </a:cubicBezTo>
                <a:cubicBezTo>
                  <a:pt x="1131" y="336"/>
                  <a:pt x="1131" y="336"/>
                  <a:pt x="1131" y="336"/>
                </a:cubicBezTo>
                <a:cubicBezTo>
                  <a:pt x="1130" y="341"/>
                  <a:pt x="1130" y="341"/>
                  <a:pt x="1130" y="341"/>
                </a:cubicBezTo>
                <a:cubicBezTo>
                  <a:pt x="1128" y="339"/>
                  <a:pt x="1128" y="339"/>
                  <a:pt x="1128" y="339"/>
                </a:cubicBezTo>
                <a:cubicBezTo>
                  <a:pt x="1126" y="338"/>
                  <a:pt x="1126" y="338"/>
                  <a:pt x="1126" y="338"/>
                </a:cubicBezTo>
                <a:cubicBezTo>
                  <a:pt x="1124" y="345"/>
                  <a:pt x="1124" y="345"/>
                  <a:pt x="1124" y="345"/>
                </a:cubicBezTo>
                <a:cubicBezTo>
                  <a:pt x="1122" y="345"/>
                  <a:pt x="1122" y="345"/>
                  <a:pt x="1122" y="345"/>
                </a:cubicBezTo>
                <a:cubicBezTo>
                  <a:pt x="1122" y="347"/>
                  <a:pt x="1122" y="347"/>
                  <a:pt x="1122" y="347"/>
                </a:cubicBezTo>
                <a:cubicBezTo>
                  <a:pt x="1119" y="352"/>
                  <a:pt x="1119" y="352"/>
                  <a:pt x="1119" y="352"/>
                </a:cubicBezTo>
                <a:cubicBezTo>
                  <a:pt x="1118" y="356"/>
                  <a:pt x="1118" y="356"/>
                  <a:pt x="1118" y="356"/>
                </a:cubicBezTo>
                <a:cubicBezTo>
                  <a:pt x="1114" y="356"/>
                  <a:pt x="1114" y="356"/>
                  <a:pt x="1114" y="356"/>
                </a:cubicBezTo>
                <a:cubicBezTo>
                  <a:pt x="1111" y="360"/>
                  <a:pt x="1111" y="360"/>
                  <a:pt x="1111" y="360"/>
                </a:cubicBezTo>
                <a:cubicBezTo>
                  <a:pt x="1111" y="357"/>
                  <a:pt x="1111" y="357"/>
                  <a:pt x="1111" y="357"/>
                </a:cubicBezTo>
                <a:cubicBezTo>
                  <a:pt x="1108" y="357"/>
                  <a:pt x="1108" y="357"/>
                  <a:pt x="1108" y="357"/>
                </a:cubicBezTo>
                <a:cubicBezTo>
                  <a:pt x="1104" y="364"/>
                  <a:pt x="1104" y="364"/>
                  <a:pt x="1104" y="364"/>
                </a:cubicBezTo>
                <a:cubicBezTo>
                  <a:pt x="1102" y="368"/>
                  <a:pt x="1102" y="368"/>
                  <a:pt x="1102" y="368"/>
                </a:cubicBezTo>
                <a:cubicBezTo>
                  <a:pt x="1104" y="370"/>
                  <a:pt x="1104" y="370"/>
                  <a:pt x="1104" y="370"/>
                </a:cubicBezTo>
                <a:cubicBezTo>
                  <a:pt x="1105" y="372"/>
                  <a:pt x="1105" y="372"/>
                  <a:pt x="1105" y="372"/>
                </a:cubicBezTo>
                <a:cubicBezTo>
                  <a:pt x="1104" y="374"/>
                  <a:pt x="1104" y="374"/>
                  <a:pt x="1104" y="374"/>
                </a:cubicBezTo>
                <a:cubicBezTo>
                  <a:pt x="1099" y="384"/>
                  <a:pt x="1099" y="384"/>
                  <a:pt x="1099" y="384"/>
                </a:cubicBezTo>
                <a:cubicBezTo>
                  <a:pt x="1099" y="384"/>
                  <a:pt x="1099" y="384"/>
                  <a:pt x="1099" y="384"/>
                </a:cubicBezTo>
                <a:cubicBezTo>
                  <a:pt x="1095" y="384"/>
                  <a:pt x="1095" y="384"/>
                  <a:pt x="1095" y="384"/>
                </a:cubicBezTo>
                <a:cubicBezTo>
                  <a:pt x="1094" y="388"/>
                  <a:pt x="1094" y="388"/>
                  <a:pt x="1094" y="388"/>
                </a:cubicBezTo>
                <a:cubicBezTo>
                  <a:pt x="1094" y="394"/>
                  <a:pt x="1094" y="389"/>
                  <a:pt x="1096" y="393"/>
                </a:cubicBezTo>
                <a:cubicBezTo>
                  <a:pt x="1089" y="398"/>
                  <a:pt x="1091" y="403"/>
                  <a:pt x="1087" y="407"/>
                </a:cubicBezTo>
                <a:cubicBezTo>
                  <a:pt x="1086" y="408"/>
                  <a:pt x="1085" y="409"/>
                  <a:pt x="1084" y="410"/>
                </a:cubicBezTo>
                <a:cubicBezTo>
                  <a:pt x="1083" y="410"/>
                  <a:pt x="1082" y="411"/>
                  <a:pt x="1081" y="412"/>
                </a:cubicBezTo>
                <a:cubicBezTo>
                  <a:pt x="1078" y="414"/>
                  <a:pt x="1075" y="417"/>
                  <a:pt x="1076" y="420"/>
                </a:cubicBezTo>
                <a:cubicBezTo>
                  <a:pt x="1071" y="420"/>
                  <a:pt x="1071" y="420"/>
                  <a:pt x="1071" y="420"/>
                </a:cubicBezTo>
                <a:cubicBezTo>
                  <a:pt x="1073" y="421"/>
                  <a:pt x="1073" y="421"/>
                  <a:pt x="1073" y="421"/>
                </a:cubicBezTo>
                <a:cubicBezTo>
                  <a:pt x="1070" y="423"/>
                  <a:pt x="1070" y="423"/>
                  <a:pt x="1070" y="423"/>
                </a:cubicBezTo>
                <a:cubicBezTo>
                  <a:pt x="1051" y="436"/>
                  <a:pt x="1051" y="436"/>
                  <a:pt x="1051" y="436"/>
                </a:cubicBezTo>
                <a:cubicBezTo>
                  <a:pt x="1050" y="438"/>
                  <a:pt x="1050" y="438"/>
                  <a:pt x="1050" y="438"/>
                </a:cubicBezTo>
                <a:cubicBezTo>
                  <a:pt x="1050" y="438"/>
                  <a:pt x="1050" y="439"/>
                  <a:pt x="1050" y="439"/>
                </a:cubicBezTo>
                <a:cubicBezTo>
                  <a:pt x="1050" y="439"/>
                  <a:pt x="1050" y="440"/>
                  <a:pt x="1050" y="441"/>
                </a:cubicBezTo>
                <a:cubicBezTo>
                  <a:pt x="1049" y="446"/>
                  <a:pt x="1050" y="439"/>
                  <a:pt x="1050" y="444"/>
                </a:cubicBezTo>
                <a:cubicBezTo>
                  <a:pt x="1050" y="450"/>
                  <a:pt x="1047" y="444"/>
                  <a:pt x="1051" y="451"/>
                </a:cubicBezTo>
                <a:cubicBezTo>
                  <a:pt x="1047" y="455"/>
                  <a:pt x="1047" y="455"/>
                  <a:pt x="1047" y="455"/>
                </a:cubicBezTo>
                <a:cubicBezTo>
                  <a:pt x="1041" y="454"/>
                  <a:pt x="1041" y="454"/>
                  <a:pt x="1041" y="454"/>
                </a:cubicBezTo>
                <a:cubicBezTo>
                  <a:pt x="1040" y="456"/>
                  <a:pt x="1040" y="456"/>
                  <a:pt x="1040" y="456"/>
                </a:cubicBezTo>
                <a:cubicBezTo>
                  <a:pt x="1053" y="460"/>
                  <a:pt x="1053" y="460"/>
                  <a:pt x="1053" y="460"/>
                </a:cubicBezTo>
                <a:cubicBezTo>
                  <a:pt x="1052" y="465"/>
                  <a:pt x="1052" y="465"/>
                  <a:pt x="1052" y="465"/>
                </a:cubicBezTo>
                <a:cubicBezTo>
                  <a:pt x="1053" y="466"/>
                  <a:pt x="1055" y="469"/>
                  <a:pt x="1055" y="469"/>
                </a:cubicBezTo>
                <a:cubicBezTo>
                  <a:pt x="1055" y="473"/>
                  <a:pt x="1054" y="473"/>
                  <a:pt x="1052" y="476"/>
                </a:cubicBezTo>
                <a:cubicBezTo>
                  <a:pt x="1058" y="479"/>
                  <a:pt x="1058" y="479"/>
                  <a:pt x="1058" y="479"/>
                </a:cubicBezTo>
                <a:cubicBezTo>
                  <a:pt x="1059" y="478"/>
                  <a:pt x="1059" y="478"/>
                  <a:pt x="1059" y="478"/>
                </a:cubicBezTo>
                <a:cubicBezTo>
                  <a:pt x="1060" y="481"/>
                  <a:pt x="1060" y="481"/>
                  <a:pt x="1060" y="481"/>
                </a:cubicBezTo>
                <a:cubicBezTo>
                  <a:pt x="1063" y="480"/>
                  <a:pt x="1066" y="481"/>
                  <a:pt x="1070" y="479"/>
                </a:cubicBezTo>
                <a:cubicBezTo>
                  <a:pt x="1071" y="479"/>
                  <a:pt x="1072" y="478"/>
                  <a:pt x="1074" y="477"/>
                </a:cubicBezTo>
                <a:cubicBezTo>
                  <a:pt x="1077" y="475"/>
                  <a:pt x="1079" y="471"/>
                  <a:pt x="1081" y="469"/>
                </a:cubicBezTo>
                <a:cubicBezTo>
                  <a:pt x="1082" y="468"/>
                  <a:pt x="1083" y="467"/>
                  <a:pt x="1084" y="467"/>
                </a:cubicBezTo>
                <a:cubicBezTo>
                  <a:pt x="1084" y="467"/>
                  <a:pt x="1085" y="466"/>
                  <a:pt x="1086" y="467"/>
                </a:cubicBezTo>
                <a:cubicBezTo>
                  <a:pt x="1084" y="474"/>
                  <a:pt x="1084" y="474"/>
                  <a:pt x="1084" y="474"/>
                </a:cubicBezTo>
                <a:cubicBezTo>
                  <a:pt x="1087" y="480"/>
                  <a:pt x="1087" y="480"/>
                  <a:pt x="1087" y="480"/>
                </a:cubicBezTo>
                <a:cubicBezTo>
                  <a:pt x="1088" y="478"/>
                  <a:pt x="1088" y="478"/>
                  <a:pt x="1088" y="478"/>
                </a:cubicBezTo>
                <a:cubicBezTo>
                  <a:pt x="1089" y="480"/>
                  <a:pt x="1089" y="480"/>
                  <a:pt x="1089" y="480"/>
                </a:cubicBezTo>
                <a:cubicBezTo>
                  <a:pt x="1087" y="483"/>
                  <a:pt x="1087" y="483"/>
                  <a:pt x="1087" y="483"/>
                </a:cubicBezTo>
                <a:cubicBezTo>
                  <a:pt x="1095" y="497"/>
                  <a:pt x="1095" y="497"/>
                  <a:pt x="1095" y="497"/>
                </a:cubicBezTo>
                <a:cubicBezTo>
                  <a:pt x="1087" y="499"/>
                  <a:pt x="1087" y="499"/>
                  <a:pt x="1087" y="499"/>
                </a:cubicBezTo>
                <a:cubicBezTo>
                  <a:pt x="1086" y="498"/>
                  <a:pt x="1086" y="498"/>
                  <a:pt x="1086" y="498"/>
                </a:cubicBezTo>
                <a:cubicBezTo>
                  <a:pt x="1084" y="499"/>
                  <a:pt x="1084" y="499"/>
                  <a:pt x="1084" y="499"/>
                </a:cubicBezTo>
                <a:cubicBezTo>
                  <a:pt x="1086" y="500"/>
                  <a:pt x="1086" y="500"/>
                  <a:pt x="1086" y="500"/>
                </a:cubicBezTo>
                <a:cubicBezTo>
                  <a:pt x="1084" y="507"/>
                  <a:pt x="1084" y="507"/>
                  <a:pt x="1084" y="507"/>
                </a:cubicBezTo>
                <a:cubicBezTo>
                  <a:pt x="1083" y="507"/>
                  <a:pt x="1083" y="507"/>
                  <a:pt x="1083" y="507"/>
                </a:cubicBezTo>
                <a:cubicBezTo>
                  <a:pt x="1081" y="507"/>
                  <a:pt x="1081" y="507"/>
                  <a:pt x="1081" y="507"/>
                </a:cubicBezTo>
                <a:cubicBezTo>
                  <a:pt x="1082" y="508"/>
                  <a:pt x="1083" y="509"/>
                  <a:pt x="1084" y="510"/>
                </a:cubicBezTo>
                <a:cubicBezTo>
                  <a:pt x="1084" y="511"/>
                  <a:pt x="1086" y="511"/>
                  <a:pt x="1088" y="511"/>
                </a:cubicBezTo>
                <a:cubicBezTo>
                  <a:pt x="1093" y="511"/>
                  <a:pt x="1093" y="511"/>
                  <a:pt x="1093" y="511"/>
                </a:cubicBezTo>
                <a:cubicBezTo>
                  <a:pt x="1095" y="506"/>
                  <a:pt x="1095" y="506"/>
                  <a:pt x="1095" y="506"/>
                </a:cubicBezTo>
                <a:cubicBezTo>
                  <a:pt x="1099" y="504"/>
                  <a:pt x="1099" y="504"/>
                  <a:pt x="1099" y="504"/>
                </a:cubicBezTo>
                <a:cubicBezTo>
                  <a:pt x="1104" y="499"/>
                  <a:pt x="1104" y="499"/>
                  <a:pt x="1104" y="499"/>
                </a:cubicBezTo>
                <a:cubicBezTo>
                  <a:pt x="1113" y="499"/>
                  <a:pt x="1113" y="499"/>
                  <a:pt x="1113" y="499"/>
                </a:cubicBezTo>
                <a:cubicBezTo>
                  <a:pt x="1119" y="491"/>
                  <a:pt x="1119" y="491"/>
                  <a:pt x="1119" y="491"/>
                </a:cubicBezTo>
                <a:cubicBezTo>
                  <a:pt x="1119" y="490"/>
                  <a:pt x="1119" y="490"/>
                  <a:pt x="1119" y="490"/>
                </a:cubicBezTo>
                <a:cubicBezTo>
                  <a:pt x="1119" y="490"/>
                  <a:pt x="1119" y="490"/>
                  <a:pt x="1119" y="490"/>
                </a:cubicBezTo>
                <a:cubicBezTo>
                  <a:pt x="1117" y="486"/>
                  <a:pt x="1117" y="486"/>
                  <a:pt x="1117" y="486"/>
                </a:cubicBezTo>
                <a:cubicBezTo>
                  <a:pt x="1116" y="477"/>
                  <a:pt x="1116" y="477"/>
                  <a:pt x="1116" y="477"/>
                </a:cubicBezTo>
                <a:cubicBezTo>
                  <a:pt x="1117" y="476"/>
                  <a:pt x="1118" y="476"/>
                  <a:pt x="1119" y="475"/>
                </a:cubicBezTo>
                <a:cubicBezTo>
                  <a:pt x="1123" y="472"/>
                  <a:pt x="1127" y="469"/>
                  <a:pt x="1127" y="465"/>
                </a:cubicBezTo>
                <a:cubicBezTo>
                  <a:pt x="1127" y="463"/>
                  <a:pt x="1127" y="463"/>
                  <a:pt x="1127" y="463"/>
                </a:cubicBezTo>
                <a:cubicBezTo>
                  <a:pt x="1127" y="456"/>
                  <a:pt x="1122" y="464"/>
                  <a:pt x="1126" y="457"/>
                </a:cubicBezTo>
                <a:cubicBezTo>
                  <a:pt x="1123" y="456"/>
                  <a:pt x="1123" y="456"/>
                  <a:pt x="1123" y="456"/>
                </a:cubicBezTo>
                <a:cubicBezTo>
                  <a:pt x="1122" y="453"/>
                  <a:pt x="1122" y="453"/>
                  <a:pt x="1122" y="453"/>
                </a:cubicBezTo>
                <a:cubicBezTo>
                  <a:pt x="1119" y="454"/>
                  <a:pt x="1119" y="454"/>
                  <a:pt x="1119" y="454"/>
                </a:cubicBezTo>
                <a:cubicBezTo>
                  <a:pt x="1119" y="454"/>
                  <a:pt x="1119" y="454"/>
                  <a:pt x="1119" y="454"/>
                </a:cubicBezTo>
                <a:cubicBezTo>
                  <a:pt x="1118" y="453"/>
                  <a:pt x="1118" y="453"/>
                  <a:pt x="1118" y="453"/>
                </a:cubicBezTo>
                <a:cubicBezTo>
                  <a:pt x="1119" y="447"/>
                  <a:pt x="1119" y="447"/>
                  <a:pt x="1119" y="447"/>
                </a:cubicBezTo>
                <a:cubicBezTo>
                  <a:pt x="1121" y="439"/>
                  <a:pt x="1121" y="439"/>
                  <a:pt x="1121" y="439"/>
                </a:cubicBezTo>
                <a:cubicBezTo>
                  <a:pt x="1119" y="435"/>
                  <a:pt x="1119" y="435"/>
                  <a:pt x="1119" y="435"/>
                </a:cubicBezTo>
                <a:cubicBezTo>
                  <a:pt x="1119" y="435"/>
                  <a:pt x="1119" y="435"/>
                  <a:pt x="1119" y="435"/>
                </a:cubicBezTo>
                <a:cubicBezTo>
                  <a:pt x="1119" y="434"/>
                  <a:pt x="1119" y="434"/>
                  <a:pt x="1119" y="434"/>
                </a:cubicBezTo>
                <a:cubicBezTo>
                  <a:pt x="1128" y="426"/>
                  <a:pt x="1128" y="426"/>
                  <a:pt x="1128" y="426"/>
                </a:cubicBezTo>
                <a:cubicBezTo>
                  <a:pt x="1137" y="418"/>
                  <a:pt x="1137" y="418"/>
                  <a:pt x="1137" y="418"/>
                </a:cubicBezTo>
                <a:cubicBezTo>
                  <a:pt x="1144" y="412"/>
                  <a:pt x="1144" y="412"/>
                  <a:pt x="1144" y="412"/>
                </a:cubicBezTo>
                <a:cubicBezTo>
                  <a:pt x="1143" y="409"/>
                  <a:pt x="1142" y="409"/>
                  <a:pt x="1142" y="405"/>
                </a:cubicBezTo>
                <a:cubicBezTo>
                  <a:pt x="1142" y="395"/>
                  <a:pt x="1150" y="402"/>
                  <a:pt x="1147" y="396"/>
                </a:cubicBezTo>
                <a:cubicBezTo>
                  <a:pt x="1149" y="395"/>
                  <a:pt x="1149" y="395"/>
                  <a:pt x="1149" y="395"/>
                </a:cubicBezTo>
                <a:cubicBezTo>
                  <a:pt x="1150" y="395"/>
                  <a:pt x="1150" y="395"/>
                  <a:pt x="1150" y="395"/>
                </a:cubicBezTo>
                <a:cubicBezTo>
                  <a:pt x="1162" y="395"/>
                  <a:pt x="1162" y="395"/>
                  <a:pt x="1162" y="395"/>
                </a:cubicBezTo>
                <a:cubicBezTo>
                  <a:pt x="1167" y="402"/>
                  <a:pt x="1167" y="402"/>
                  <a:pt x="1167" y="402"/>
                </a:cubicBezTo>
                <a:cubicBezTo>
                  <a:pt x="1163" y="406"/>
                  <a:pt x="1163" y="406"/>
                  <a:pt x="1163" y="406"/>
                </a:cubicBezTo>
                <a:cubicBezTo>
                  <a:pt x="1162" y="405"/>
                  <a:pt x="1162" y="405"/>
                  <a:pt x="1162" y="405"/>
                </a:cubicBezTo>
                <a:cubicBezTo>
                  <a:pt x="1160" y="406"/>
                  <a:pt x="1160" y="406"/>
                  <a:pt x="1160" y="406"/>
                </a:cubicBezTo>
                <a:cubicBezTo>
                  <a:pt x="1161" y="407"/>
                  <a:pt x="1161" y="407"/>
                  <a:pt x="1161" y="407"/>
                </a:cubicBezTo>
                <a:cubicBezTo>
                  <a:pt x="1150" y="423"/>
                  <a:pt x="1150" y="423"/>
                  <a:pt x="1150" y="423"/>
                </a:cubicBezTo>
                <a:cubicBezTo>
                  <a:pt x="1149" y="426"/>
                  <a:pt x="1149" y="426"/>
                  <a:pt x="1149" y="426"/>
                </a:cubicBezTo>
                <a:cubicBezTo>
                  <a:pt x="1138" y="427"/>
                  <a:pt x="1141" y="432"/>
                  <a:pt x="1141" y="436"/>
                </a:cubicBezTo>
                <a:cubicBezTo>
                  <a:pt x="1138" y="451"/>
                  <a:pt x="1138" y="451"/>
                  <a:pt x="1138" y="451"/>
                </a:cubicBezTo>
                <a:cubicBezTo>
                  <a:pt x="1150" y="460"/>
                  <a:pt x="1150" y="460"/>
                  <a:pt x="1150" y="460"/>
                </a:cubicBezTo>
                <a:cubicBezTo>
                  <a:pt x="1149" y="462"/>
                  <a:pt x="1149" y="462"/>
                  <a:pt x="1149" y="462"/>
                </a:cubicBezTo>
                <a:cubicBezTo>
                  <a:pt x="1143" y="462"/>
                  <a:pt x="1143" y="462"/>
                  <a:pt x="1143" y="462"/>
                </a:cubicBezTo>
                <a:cubicBezTo>
                  <a:pt x="1147" y="463"/>
                  <a:pt x="1147" y="463"/>
                  <a:pt x="1147" y="463"/>
                </a:cubicBezTo>
                <a:cubicBezTo>
                  <a:pt x="1148" y="465"/>
                  <a:pt x="1148" y="465"/>
                  <a:pt x="1148" y="465"/>
                </a:cubicBezTo>
                <a:cubicBezTo>
                  <a:pt x="1148" y="465"/>
                  <a:pt x="1148" y="465"/>
                  <a:pt x="1148" y="465"/>
                </a:cubicBezTo>
                <a:cubicBezTo>
                  <a:pt x="1150" y="465"/>
                  <a:pt x="1150" y="465"/>
                  <a:pt x="1150" y="465"/>
                </a:cubicBezTo>
                <a:cubicBezTo>
                  <a:pt x="1157" y="464"/>
                  <a:pt x="1157" y="464"/>
                  <a:pt x="1157" y="464"/>
                </a:cubicBezTo>
                <a:cubicBezTo>
                  <a:pt x="1158" y="462"/>
                  <a:pt x="1158" y="462"/>
                  <a:pt x="1158" y="462"/>
                </a:cubicBezTo>
                <a:cubicBezTo>
                  <a:pt x="1159" y="460"/>
                  <a:pt x="1159" y="460"/>
                  <a:pt x="1159" y="460"/>
                </a:cubicBezTo>
                <a:cubicBezTo>
                  <a:pt x="1180" y="461"/>
                  <a:pt x="1180" y="461"/>
                  <a:pt x="1180" y="461"/>
                </a:cubicBezTo>
                <a:cubicBezTo>
                  <a:pt x="1183" y="457"/>
                  <a:pt x="1183" y="457"/>
                  <a:pt x="1183" y="457"/>
                </a:cubicBezTo>
                <a:cubicBezTo>
                  <a:pt x="1191" y="461"/>
                  <a:pt x="1191" y="461"/>
                  <a:pt x="1191" y="461"/>
                </a:cubicBezTo>
                <a:cubicBezTo>
                  <a:pt x="1177" y="465"/>
                  <a:pt x="1177" y="465"/>
                  <a:pt x="1177" y="465"/>
                </a:cubicBezTo>
                <a:cubicBezTo>
                  <a:pt x="1171" y="465"/>
                  <a:pt x="1171" y="465"/>
                  <a:pt x="1171" y="465"/>
                </a:cubicBezTo>
                <a:cubicBezTo>
                  <a:pt x="1170" y="463"/>
                  <a:pt x="1170" y="463"/>
                  <a:pt x="1170" y="463"/>
                </a:cubicBezTo>
                <a:cubicBezTo>
                  <a:pt x="1150" y="468"/>
                  <a:pt x="1150" y="468"/>
                  <a:pt x="1150" y="468"/>
                </a:cubicBezTo>
                <a:cubicBezTo>
                  <a:pt x="1148" y="468"/>
                  <a:pt x="1148" y="468"/>
                  <a:pt x="1148" y="468"/>
                </a:cubicBezTo>
                <a:cubicBezTo>
                  <a:pt x="1145" y="478"/>
                  <a:pt x="1145" y="478"/>
                  <a:pt x="1145" y="478"/>
                </a:cubicBezTo>
                <a:cubicBezTo>
                  <a:pt x="1147" y="479"/>
                  <a:pt x="1149" y="479"/>
                  <a:pt x="1150" y="479"/>
                </a:cubicBezTo>
                <a:cubicBezTo>
                  <a:pt x="1162" y="481"/>
                  <a:pt x="1160" y="476"/>
                  <a:pt x="1158" y="490"/>
                </a:cubicBezTo>
                <a:cubicBezTo>
                  <a:pt x="1150" y="485"/>
                  <a:pt x="1150" y="485"/>
                  <a:pt x="1150" y="485"/>
                </a:cubicBezTo>
                <a:cubicBezTo>
                  <a:pt x="1147" y="483"/>
                  <a:pt x="1147" y="483"/>
                  <a:pt x="1147" y="483"/>
                </a:cubicBezTo>
                <a:cubicBezTo>
                  <a:pt x="1143" y="489"/>
                  <a:pt x="1139" y="490"/>
                  <a:pt x="1140" y="496"/>
                </a:cubicBezTo>
                <a:cubicBezTo>
                  <a:pt x="1141" y="508"/>
                  <a:pt x="1141" y="508"/>
                  <a:pt x="1141" y="508"/>
                </a:cubicBezTo>
                <a:cubicBezTo>
                  <a:pt x="1137" y="509"/>
                  <a:pt x="1137" y="509"/>
                  <a:pt x="1137" y="509"/>
                </a:cubicBezTo>
                <a:cubicBezTo>
                  <a:pt x="1128" y="512"/>
                  <a:pt x="1128" y="512"/>
                  <a:pt x="1128" y="512"/>
                </a:cubicBezTo>
                <a:cubicBezTo>
                  <a:pt x="1124" y="508"/>
                  <a:pt x="1124" y="508"/>
                  <a:pt x="1124" y="508"/>
                </a:cubicBezTo>
                <a:cubicBezTo>
                  <a:pt x="1122" y="509"/>
                  <a:pt x="1120" y="510"/>
                  <a:pt x="1119" y="511"/>
                </a:cubicBezTo>
                <a:cubicBezTo>
                  <a:pt x="1117" y="512"/>
                  <a:pt x="1117" y="513"/>
                  <a:pt x="1112" y="516"/>
                </a:cubicBezTo>
                <a:cubicBezTo>
                  <a:pt x="1108" y="518"/>
                  <a:pt x="1109" y="515"/>
                  <a:pt x="1104" y="517"/>
                </a:cubicBezTo>
                <a:cubicBezTo>
                  <a:pt x="1103" y="517"/>
                  <a:pt x="1102" y="518"/>
                  <a:pt x="1101" y="519"/>
                </a:cubicBezTo>
                <a:cubicBezTo>
                  <a:pt x="1099" y="514"/>
                  <a:pt x="1099" y="514"/>
                  <a:pt x="1099" y="514"/>
                </a:cubicBezTo>
                <a:cubicBezTo>
                  <a:pt x="1098" y="512"/>
                  <a:pt x="1098" y="512"/>
                  <a:pt x="1098" y="512"/>
                </a:cubicBezTo>
                <a:cubicBezTo>
                  <a:pt x="1085" y="519"/>
                  <a:pt x="1085" y="519"/>
                  <a:pt x="1085" y="519"/>
                </a:cubicBezTo>
                <a:cubicBezTo>
                  <a:pt x="1084" y="517"/>
                  <a:pt x="1084" y="517"/>
                  <a:pt x="1084" y="517"/>
                </a:cubicBezTo>
                <a:cubicBezTo>
                  <a:pt x="1081" y="513"/>
                  <a:pt x="1081" y="513"/>
                  <a:pt x="1081" y="513"/>
                </a:cubicBezTo>
                <a:cubicBezTo>
                  <a:pt x="1079" y="508"/>
                  <a:pt x="1079" y="508"/>
                  <a:pt x="1079" y="508"/>
                </a:cubicBezTo>
                <a:cubicBezTo>
                  <a:pt x="1081" y="485"/>
                  <a:pt x="1081" y="485"/>
                  <a:pt x="1081" y="485"/>
                </a:cubicBezTo>
                <a:cubicBezTo>
                  <a:pt x="1073" y="487"/>
                  <a:pt x="1073" y="487"/>
                  <a:pt x="1073" y="487"/>
                </a:cubicBezTo>
                <a:cubicBezTo>
                  <a:pt x="1070" y="490"/>
                  <a:pt x="1070" y="490"/>
                  <a:pt x="1070" y="490"/>
                </a:cubicBezTo>
                <a:cubicBezTo>
                  <a:pt x="1065" y="496"/>
                  <a:pt x="1065" y="496"/>
                  <a:pt x="1065" y="496"/>
                </a:cubicBezTo>
                <a:cubicBezTo>
                  <a:pt x="1068" y="500"/>
                  <a:pt x="1068" y="500"/>
                  <a:pt x="1068" y="500"/>
                </a:cubicBezTo>
                <a:cubicBezTo>
                  <a:pt x="1070" y="505"/>
                  <a:pt x="1070" y="505"/>
                  <a:pt x="1070" y="505"/>
                </a:cubicBezTo>
                <a:cubicBezTo>
                  <a:pt x="1074" y="517"/>
                  <a:pt x="1074" y="517"/>
                  <a:pt x="1074" y="517"/>
                </a:cubicBezTo>
                <a:cubicBezTo>
                  <a:pt x="1070" y="518"/>
                  <a:pt x="1070" y="518"/>
                  <a:pt x="1070" y="518"/>
                </a:cubicBezTo>
                <a:cubicBezTo>
                  <a:pt x="1056" y="525"/>
                  <a:pt x="1056" y="525"/>
                  <a:pt x="1056" y="525"/>
                </a:cubicBezTo>
                <a:cubicBezTo>
                  <a:pt x="1055" y="522"/>
                  <a:pt x="1055" y="522"/>
                  <a:pt x="1055" y="522"/>
                </a:cubicBezTo>
                <a:cubicBezTo>
                  <a:pt x="1050" y="529"/>
                  <a:pt x="1049" y="526"/>
                  <a:pt x="1046" y="536"/>
                </a:cubicBezTo>
                <a:cubicBezTo>
                  <a:pt x="1044" y="540"/>
                  <a:pt x="1040" y="541"/>
                  <a:pt x="1037" y="542"/>
                </a:cubicBezTo>
                <a:cubicBezTo>
                  <a:pt x="1036" y="542"/>
                  <a:pt x="1035" y="542"/>
                  <a:pt x="1034" y="543"/>
                </a:cubicBezTo>
                <a:cubicBezTo>
                  <a:pt x="1028" y="553"/>
                  <a:pt x="1037" y="545"/>
                  <a:pt x="1024" y="555"/>
                </a:cubicBezTo>
                <a:cubicBezTo>
                  <a:pt x="1014" y="553"/>
                  <a:pt x="1014" y="553"/>
                  <a:pt x="1014" y="553"/>
                </a:cubicBezTo>
                <a:cubicBezTo>
                  <a:pt x="1012" y="552"/>
                  <a:pt x="1012" y="552"/>
                  <a:pt x="1012" y="552"/>
                </a:cubicBezTo>
                <a:cubicBezTo>
                  <a:pt x="1014" y="557"/>
                  <a:pt x="1014" y="557"/>
                  <a:pt x="1014" y="557"/>
                </a:cubicBezTo>
                <a:cubicBezTo>
                  <a:pt x="1016" y="561"/>
                  <a:pt x="1016" y="561"/>
                  <a:pt x="1016" y="561"/>
                </a:cubicBezTo>
                <a:cubicBezTo>
                  <a:pt x="1015" y="561"/>
                  <a:pt x="1014" y="561"/>
                  <a:pt x="1014" y="561"/>
                </a:cubicBezTo>
                <a:cubicBezTo>
                  <a:pt x="1010" y="561"/>
                  <a:pt x="1007" y="560"/>
                  <a:pt x="1004" y="560"/>
                </a:cubicBezTo>
                <a:cubicBezTo>
                  <a:pt x="1003" y="560"/>
                  <a:pt x="1001" y="560"/>
                  <a:pt x="1000" y="561"/>
                </a:cubicBezTo>
                <a:cubicBezTo>
                  <a:pt x="1000" y="562"/>
                  <a:pt x="999" y="562"/>
                  <a:pt x="999" y="562"/>
                </a:cubicBezTo>
                <a:cubicBezTo>
                  <a:pt x="997" y="563"/>
                  <a:pt x="998" y="566"/>
                  <a:pt x="999" y="567"/>
                </a:cubicBezTo>
                <a:cubicBezTo>
                  <a:pt x="1000" y="568"/>
                  <a:pt x="1002" y="569"/>
                  <a:pt x="1004" y="569"/>
                </a:cubicBezTo>
                <a:cubicBezTo>
                  <a:pt x="1005" y="569"/>
                  <a:pt x="1006" y="569"/>
                  <a:pt x="1007" y="569"/>
                </a:cubicBezTo>
                <a:cubicBezTo>
                  <a:pt x="1006" y="571"/>
                  <a:pt x="1006" y="571"/>
                  <a:pt x="1006" y="571"/>
                </a:cubicBezTo>
                <a:cubicBezTo>
                  <a:pt x="1009" y="572"/>
                  <a:pt x="1012" y="574"/>
                  <a:pt x="1014" y="576"/>
                </a:cubicBezTo>
                <a:cubicBezTo>
                  <a:pt x="1017" y="580"/>
                  <a:pt x="1019" y="584"/>
                  <a:pt x="1021" y="588"/>
                </a:cubicBezTo>
                <a:cubicBezTo>
                  <a:pt x="1019" y="587"/>
                  <a:pt x="1019" y="587"/>
                  <a:pt x="1019" y="587"/>
                </a:cubicBezTo>
                <a:cubicBezTo>
                  <a:pt x="1016" y="600"/>
                  <a:pt x="1016" y="600"/>
                  <a:pt x="1016" y="600"/>
                </a:cubicBezTo>
                <a:cubicBezTo>
                  <a:pt x="1014" y="600"/>
                  <a:pt x="1014" y="600"/>
                  <a:pt x="1014" y="600"/>
                </a:cubicBezTo>
                <a:cubicBezTo>
                  <a:pt x="1004" y="600"/>
                  <a:pt x="1004" y="600"/>
                  <a:pt x="1004" y="600"/>
                </a:cubicBezTo>
                <a:cubicBezTo>
                  <a:pt x="999" y="600"/>
                  <a:pt x="999" y="600"/>
                  <a:pt x="999" y="600"/>
                </a:cubicBezTo>
                <a:cubicBezTo>
                  <a:pt x="996" y="600"/>
                  <a:pt x="996" y="600"/>
                  <a:pt x="996" y="600"/>
                </a:cubicBezTo>
                <a:cubicBezTo>
                  <a:pt x="988" y="600"/>
                  <a:pt x="988" y="600"/>
                  <a:pt x="988" y="600"/>
                </a:cubicBezTo>
                <a:cubicBezTo>
                  <a:pt x="983" y="600"/>
                  <a:pt x="983" y="600"/>
                  <a:pt x="983" y="600"/>
                </a:cubicBezTo>
                <a:cubicBezTo>
                  <a:pt x="979" y="600"/>
                  <a:pt x="979" y="599"/>
                  <a:pt x="975" y="597"/>
                </a:cubicBezTo>
                <a:cubicBezTo>
                  <a:pt x="975" y="597"/>
                  <a:pt x="975" y="597"/>
                  <a:pt x="975" y="597"/>
                </a:cubicBezTo>
                <a:cubicBezTo>
                  <a:pt x="974" y="609"/>
                  <a:pt x="974" y="609"/>
                  <a:pt x="974" y="609"/>
                </a:cubicBezTo>
                <a:cubicBezTo>
                  <a:pt x="974" y="615"/>
                  <a:pt x="974" y="615"/>
                  <a:pt x="974" y="615"/>
                </a:cubicBezTo>
                <a:cubicBezTo>
                  <a:pt x="973" y="630"/>
                  <a:pt x="967" y="631"/>
                  <a:pt x="975" y="644"/>
                </a:cubicBezTo>
                <a:cubicBezTo>
                  <a:pt x="975" y="644"/>
                  <a:pt x="975" y="644"/>
                  <a:pt x="975" y="644"/>
                </a:cubicBezTo>
                <a:cubicBezTo>
                  <a:pt x="983" y="643"/>
                  <a:pt x="983" y="643"/>
                  <a:pt x="983" y="643"/>
                </a:cubicBezTo>
                <a:cubicBezTo>
                  <a:pt x="988" y="648"/>
                  <a:pt x="988" y="648"/>
                  <a:pt x="988" y="648"/>
                </a:cubicBezTo>
                <a:cubicBezTo>
                  <a:pt x="989" y="649"/>
                  <a:pt x="989" y="649"/>
                  <a:pt x="989" y="649"/>
                </a:cubicBezTo>
                <a:cubicBezTo>
                  <a:pt x="996" y="649"/>
                  <a:pt x="996" y="649"/>
                  <a:pt x="996" y="649"/>
                </a:cubicBezTo>
                <a:cubicBezTo>
                  <a:pt x="996" y="646"/>
                  <a:pt x="996" y="646"/>
                  <a:pt x="996" y="646"/>
                </a:cubicBezTo>
                <a:cubicBezTo>
                  <a:pt x="999" y="646"/>
                  <a:pt x="999" y="646"/>
                  <a:pt x="999" y="646"/>
                </a:cubicBezTo>
                <a:cubicBezTo>
                  <a:pt x="1004" y="646"/>
                  <a:pt x="1004" y="646"/>
                  <a:pt x="1004" y="646"/>
                </a:cubicBezTo>
                <a:cubicBezTo>
                  <a:pt x="1007" y="646"/>
                  <a:pt x="1007" y="646"/>
                  <a:pt x="1007" y="646"/>
                </a:cubicBezTo>
                <a:cubicBezTo>
                  <a:pt x="1007" y="649"/>
                  <a:pt x="1007" y="649"/>
                  <a:pt x="1007" y="649"/>
                </a:cubicBezTo>
                <a:cubicBezTo>
                  <a:pt x="1009" y="647"/>
                  <a:pt x="1012" y="645"/>
                  <a:pt x="1014" y="644"/>
                </a:cubicBezTo>
                <a:cubicBezTo>
                  <a:pt x="1017" y="642"/>
                  <a:pt x="1021" y="641"/>
                  <a:pt x="1022" y="636"/>
                </a:cubicBezTo>
                <a:cubicBezTo>
                  <a:pt x="1023" y="636"/>
                  <a:pt x="1025" y="623"/>
                  <a:pt x="1025" y="619"/>
                </a:cubicBezTo>
                <a:cubicBezTo>
                  <a:pt x="1035" y="619"/>
                  <a:pt x="1029" y="616"/>
                  <a:pt x="1035" y="616"/>
                </a:cubicBezTo>
                <a:cubicBezTo>
                  <a:pt x="1037" y="616"/>
                  <a:pt x="1037" y="616"/>
                  <a:pt x="1037" y="616"/>
                </a:cubicBezTo>
                <a:cubicBezTo>
                  <a:pt x="1041" y="616"/>
                  <a:pt x="1041" y="616"/>
                  <a:pt x="1041" y="616"/>
                </a:cubicBezTo>
                <a:cubicBezTo>
                  <a:pt x="1039" y="604"/>
                  <a:pt x="1039" y="604"/>
                  <a:pt x="1039" y="604"/>
                </a:cubicBezTo>
                <a:cubicBezTo>
                  <a:pt x="1041" y="604"/>
                  <a:pt x="1047" y="601"/>
                  <a:pt x="1047" y="601"/>
                </a:cubicBezTo>
                <a:cubicBezTo>
                  <a:pt x="1051" y="601"/>
                  <a:pt x="1054" y="604"/>
                  <a:pt x="1055" y="604"/>
                </a:cubicBezTo>
                <a:cubicBezTo>
                  <a:pt x="1059" y="604"/>
                  <a:pt x="1066" y="598"/>
                  <a:pt x="1070" y="594"/>
                </a:cubicBezTo>
                <a:cubicBezTo>
                  <a:pt x="1071" y="593"/>
                  <a:pt x="1071" y="593"/>
                  <a:pt x="1071" y="592"/>
                </a:cubicBezTo>
                <a:cubicBezTo>
                  <a:pt x="1079" y="597"/>
                  <a:pt x="1081" y="598"/>
                  <a:pt x="1081" y="599"/>
                </a:cubicBezTo>
                <a:cubicBezTo>
                  <a:pt x="1081" y="599"/>
                  <a:pt x="1081" y="599"/>
                  <a:pt x="1081" y="600"/>
                </a:cubicBezTo>
                <a:cubicBezTo>
                  <a:pt x="1081" y="600"/>
                  <a:pt x="1080" y="601"/>
                  <a:pt x="1081" y="605"/>
                </a:cubicBezTo>
                <a:cubicBezTo>
                  <a:pt x="1082" y="606"/>
                  <a:pt x="1082" y="607"/>
                  <a:pt x="1083" y="608"/>
                </a:cubicBezTo>
                <a:cubicBezTo>
                  <a:pt x="1084" y="608"/>
                  <a:pt x="1084" y="608"/>
                  <a:pt x="1084" y="608"/>
                </a:cubicBezTo>
                <a:cubicBezTo>
                  <a:pt x="1094" y="614"/>
                  <a:pt x="1094" y="614"/>
                  <a:pt x="1094" y="614"/>
                </a:cubicBezTo>
                <a:cubicBezTo>
                  <a:pt x="1095" y="613"/>
                  <a:pt x="1095" y="613"/>
                  <a:pt x="1095" y="613"/>
                </a:cubicBezTo>
                <a:cubicBezTo>
                  <a:pt x="1096" y="616"/>
                  <a:pt x="1096" y="616"/>
                  <a:pt x="1096" y="616"/>
                </a:cubicBezTo>
                <a:cubicBezTo>
                  <a:pt x="1097" y="616"/>
                  <a:pt x="1098" y="616"/>
                  <a:pt x="1099" y="616"/>
                </a:cubicBezTo>
                <a:cubicBezTo>
                  <a:pt x="1100" y="617"/>
                  <a:pt x="1102" y="618"/>
                  <a:pt x="1104" y="619"/>
                </a:cubicBezTo>
                <a:cubicBezTo>
                  <a:pt x="1106" y="621"/>
                  <a:pt x="1108" y="622"/>
                  <a:pt x="1110" y="624"/>
                </a:cubicBezTo>
                <a:cubicBezTo>
                  <a:pt x="1116" y="630"/>
                  <a:pt x="1105" y="637"/>
                  <a:pt x="1113" y="637"/>
                </a:cubicBezTo>
                <a:cubicBezTo>
                  <a:pt x="1121" y="637"/>
                  <a:pt x="1117" y="627"/>
                  <a:pt x="1119" y="621"/>
                </a:cubicBezTo>
                <a:cubicBezTo>
                  <a:pt x="1119" y="621"/>
                  <a:pt x="1119" y="621"/>
                  <a:pt x="1119" y="620"/>
                </a:cubicBezTo>
                <a:cubicBezTo>
                  <a:pt x="1125" y="625"/>
                  <a:pt x="1125" y="625"/>
                  <a:pt x="1125" y="625"/>
                </a:cubicBezTo>
                <a:cubicBezTo>
                  <a:pt x="1127" y="624"/>
                  <a:pt x="1127" y="624"/>
                  <a:pt x="1127" y="624"/>
                </a:cubicBezTo>
                <a:cubicBezTo>
                  <a:pt x="1120" y="617"/>
                  <a:pt x="1120" y="617"/>
                  <a:pt x="1120" y="617"/>
                </a:cubicBezTo>
                <a:cubicBezTo>
                  <a:pt x="1119" y="618"/>
                  <a:pt x="1119" y="618"/>
                  <a:pt x="1119" y="618"/>
                </a:cubicBezTo>
                <a:cubicBezTo>
                  <a:pt x="1119" y="618"/>
                  <a:pt x="1119" y="618"/>
                  <a:pt x="1119" y="618"/>
                </a:cubicBezTo>
                <a:cubicBezTo>
                  <a:pt x="1118" y="616"/>
                  <a:pt x="1118" y="616"/>
                  <a:pt x="1118" y="616"/>
                </a:cubicBezTo>
                <a:cubicBezTo>
                  <a:pt x="1117" y="616"/>
                  <a:pt x="1118" y="615"/>
                  <a:pt x="1118" y="615"/>
                </a:cubicBezTo>
                <a:cubicBezTo>
                  <a:pt x="1118" y="615"/>
                  <a:pt x="1117" y="614"/>
                  <a:pt x="1117" y="614"/>
                </a:cubicBezTo>
                <a:cubicBezTo>
                  <a:pt x="1115" y="611"/>
                  <a:pt x="1116" y="613"/>
                  <a:pt x="1113" y="611"/>
                </a:cubicBezTo>
                <a:cubicBezTo>
                  <a:pt x="1109" y="610"/>
                  <a:pt x="1106" y="610"/>
                  <a:pt x="1105" y="608"/>
                </a:cubicBezTo>
                <a:cubicBezTo>
                  <a:pt x="1104" y="608"/>
                  <a:pt x="1104" y="608"/>
                  <a:pt x="1104" y="608"/>
                </a:cubicBezTo>
                <a:cubicBezTo>
                  <a:pt x="1101" y="606"/>
                  <a:pt x="1100" y="602"/>
                  <a:pt x="1099" y="599"/>
                </a:cubicBezTo>
                <a:cubicBezTo>
                  <a:pt x="1097" y="597"/>
                  <a:pt x="1095" y="595"/>
                  <a:pt x="1091" y="593"/>
                </a:cubicBezTo>
                <a:cubicBezTo>
                  <a:pt x="1095" y="589"/>
                  <a:pt x="1095" y="589"/>
                  <a:pt x="1095" y="589"/>
                </a:cubicBezTo>
                <a:cubicBezTo>
                  <a:pt x="1095" y="591"/>
                  <a:pt x="1095" y="591"/>
                  <a:pt x="1095" y="591"/>
                </a:cubicBezTo>
                <a:cubicBezTo>
                  <a:pt x="1096" y="592"/>
                  <a:pt x="1096" y="592"/>
                  <a:pt x="1096" y="592"/>
                </a:cubicBezTo>
                <a:cubicBezTo>
                  <a:pt x="1099" y="592"/>
                  <a:pt x="1099" y="592"/>
                  <a:pt x="1099" y="592"/>
                </a:cubicBezTo>
                <a:cubicBezTo>
                  <a:pt x="1104" y="591"/>
                  <a:pt x="1104" y="591"/>
                  <a:pt x="1104" y="591"/>
                </a:cubicBezTo>
                <a:cubicBezTo>
                  <a:pt x="1105" y="591"/>
                  <a:pt x="1105" y="591"/>
                  <a:pt x="1105" y="591"/>
                </a:cubicBezTo>
                <a:cubicBezTo>
                  <a:pt x="1119" y="602"/>
                  <a:pt x="1119" y="602"/>
                  <a:pt x="1119" y="602"/>
                </a:cubicBezTo>
                <a:cubicBezTo>
                  <a:pt x="1126" y="608"/>
                  <a:pt x="1126" y="608"/>
                  <a:pt x="1126" y="608"/>
                </a:cubicBezTo>
                <a:cubicBezTo>
                  <a:pt x="1128" y="607"/>
                  <a:pt x="1128" y="607"/>
                  <a:pt x="1128" y="607"/>
                </a:cubicBezTo>
                <a:cubicBezTo>
                  <a:pt x="1128" y="608"/>
                  <a:pt x="1128" y="608"/>
                  <a:pt x="1128" y="608"/>
                </a:cubicBezTo>
                <a:cubicBezTo>
                  <a:pt x="1129" y="610"/>
                  <a:pt x="1129" y="610"/>
                  <a:pt x="1129" y="610"/>
                </a:cubicBezTo>
                <a:cubicBezTo>
                  <a:pt x="1132" y="610"/>
                  <a:pt x="1132" y="610"/>
                  <a:pt x="1132" y="610"/>
                </a:cubicBezTo>
                <a:cubicBezTo>
                  <a:pt x="1129" y="630"/>
                  <a:pt x="1129" y="630"/>
                  <a:pt x="1129" y="630"/>
                </a:cubicBezTo>
                <a:cubicBezTo>
                  <a:pt x="1133" y="635"/>
                  <a:pt x="1133" y="636"/>
                  <a:pt x="1137" y="637"/>
                </a:cubicBezTo>
                <a:cubicBezTo>
                  <a:pt x="1138" y="637"/>
                  <a:pt x="1140" y="637"/>
                  <a:pt x="1142" y="637"/>
                </a:cubicBezTo>
                <a:cubicBezTo>
                  <a:pt x="1141" y="640"/>
                  <a:pt x="1141" y="646"/>
                  <a:pt x="1147" y="646"/>
                </a:cubicBezTo>
                <a:cubicBezTo>
                  <a:pt x="1149" y="646"/>
                  <a:pt x="1149" y="646"/>
                  <a:pt x="1149" y="646"/>
                </a:cubicBezTo>
                <a:cubicBezTo>
                  <a:pt x="1149" y="646"/>
                  <a:pt x="1150" y="646"/>
                  <a:pt x="1150" y="646"/>
                </a:cubicBezTo>
                <a:cubicBezTo>
                  <a:pt x="1153" y="646"/>
                  <a:pt x="1153" y="645"/>
                  <a:pt x="1154" y="642"/>
                </a:cubicBezTo>
                <a:cubicBezTo>
                  <a:pt x="1163" y="644"/>
                  <a:pt x="1160" y="640"/>
                  <a:pt x="1162" y="636"/>
                </a:cubicBezTo>
                <a:cubicBezTo>
                  <a:pt x="1152" y="635"/>
                  <a:pt x="1156" y="633"/>
                  <a:pt x="1152" y="627"/>
                </a:cubicBezTo>
                <a:cubicBezTo>
                  <a:pt x="1165" y="616"/>
                  <a:pt x="1165" y="616"/>
                  <a:pt x="1165" y="616"/>
                </a:cubicBezTo>
                <a:cubicBezTo>
                  <a:pt x="1165" y="619"/>
                  <a:pt x="1165" y="619"/>
                  <a:pt x="1165" y="619"/>
                </a:cubicBezTo>
                <a:cubicBezTo>
                  <a:pt x="1172" y="619"/>
                  <a:pt x="1172" y="619"/>
                  <a:pt x="1172" y="619"/>
                </a:cubicBezTo>
                <a:cubicBezTo>
                  <a:pt x="1171" y="621"/>
                  <a:pt x="1170" y="621"/>
                  <a:pt x="1170" y="624"/>
                </a:cubicBezTo>
                <a:cubicBezTo>
                  <a:pt x="1171" y="625"/>
                  <a:pt x="1171" y="625"/>
                  <a:pt x="1171" y="625"/>
                </a:cubicBezTo>
                <a:cubicBezTo>
                  <a:pt x="1170" y="633"/>
                  <a:pt x="1170" y="633"/>
                  <a:pt x="1170" y="633"/>
                </a:cubicBezTo>
                <a:cubicBezTo>
                  <a:pt x="1172" y="636"/>
                  <a:pt x="1175" y="646"/>
                  <a:pt x="1183" y="646"/>
                </a:cubicBezTo>
                <a:cubicBezTo>
                  <a:pt x="1185" y="646"/>
                  <a:pt x="1185" y="646"/>
                  <a:pt x="1185" y="646"/>
                </a:cubicBezTo>
                <a:cubicBezTo>
                  <a:pt x="1191" y="646"/>
                  <a:pt x="1188" y="643"/>
                  <a:pt x="1194" y="644"/>
                </a:cubicBezTo>
                <a:cubicBezTo>
                  <a:pt x="1199" y="645"/>
                  <a:pt x="1200" y="647"/>
                  <a:pt x="1203" y="646"/>
                </a:cubicBezTo>
                <a:cubicBezTo>
                  <a:pt x="1204" y="648"/>
                  <a:pt x="1204" y="648"/>
                  <a:pt x="1204" y="648"/>
                </a:cubicBezTo>
                <a:cubicBezTo>
                  <a:pt x="1205" y="649"/>
                  <a:pt x="1205" y="649"/>
                  <a:pt x="1205" y="649"/>
                </a:cubicBezTo>
                <a:cubicBezTo>
                  <a:pt x="1206" y="649"/>
                  <a:pt x="1206" y="649"/>
                  <a:pt x="1206" y="649"/>
                </a:cubicBezTo>
                <a:cubicBezTo>
                  <a:pt x="1210" y="650"/>
                  <a:pt x="1210" y="650"/>
                  <a:pt x="1210" y="650"/>
                </a:cubicBezTo>
                <a:cubicBezTo>
                  <a:pt x="1216" y="643"/>
                  <a:pt x="1216" y="643"/>
                  <a:pt x="1216" y="643"/>
                </a:cubicBezTo>
                <a:cubicBezTo>
                  <a:pt x="1220" y="645"/>
                  <a:pt x="1220" y="645"/>
                  <a:pt x="1220" y="645"/>
                </a:cubicBezTo>
                <a:cubicBezTo>
                  <a:pt x="1223" y="646"/>
                  <a:pt x="1223" y="646"/>
                  <a:pt x="1223" y="646"/>
                </a:cubicBezTo>
                <a:cubicBezTo>
                  <a:pt x="1223" y="647"/>
                  <a:pt x="1223" y="647"/>
                  <a:pt x="1223" y="647"/>
                </a:cubicBezTo>
                <a:cubicBezTo>
                  <a:pt x="1223" y="647"/>
                  <a:pt x="1223" y="647"/>
                  <a:pt x="1223" y="647"/>
                </a:cubicBezTo>
                <a:cubicBezTo>
                  <a:pt x="1224" y="646"/>
                  <a:pt x="1226" y="650"/>
                  <a:pt x="1223" y="647"/>
                </a:cubicBezTo>
                <a:cubicBezTo>
                  <a:pt x="1223" y="647"/>
                  <a:pt x="1223" y="647"/>
                  <a:pt x="1223" y="647"/>
                </a:cubicBezTo>
                <a:cubicBezTo>
                  <a:pt x="1223" y="647"/>
                  <a:pt x="1223" y="648"/>
                  <a:pt x="1223" y="649"/>
                </a:cubicBezTo>
                <a:cubicBezTo>
                  <a:pt x="1223" y="655"/>
                  <a:pt x="1223" y="655"/>
                  <a:pt x="1223" y="655"/>
                </a:cubicBezTo>
                <a:cubicBezTo>
                  <a:pt x="1223" y="657"/>
                  <a:pt x="1223" y="658"/>
                  <a:pt x="1223" y="658"/>
                </a:cubicBezTo>
                <a:cubicBezTo>
                  <a:pt x="1223" y="658"/>
                  <a:pt x="1223" y="658"/>
                  <a:pt x="1223" y="658"/>
                </a:cubicBezTo>
                <a:cubicBezTo>
                  <a:pt x="1223" y="658"/>
                  <a:pt x="1224" y="658"/>
                  <a:pt x="1224" y="660"/>
                </a:cubicBezTo>
                <a:cubicBezTo>
                  <a:pt x="1223" y="661"/>
                  <a:pt x="1223" y="661"/>
                  <a:pt x="1223" y="661"/>
                </a:cubicBezTo>
                <a:cubicBezTo>
                  <a:pt x="1220" y="662"/>
                  <a:pt x="1220" y="662"/>
                  <a:pt x="1220" y="662"/>
                </a:cubicBezTo>
                <a:cubicBezTo>
                  <a:pt x="1212" y="667"/>
                  <a:pt x="1212" y="667"/>
                  <a:pt x="1212" y="667"/>
                </a:cubicBezTo>
                <a:cubicBezTo>
                  <a:pt x="1213" y="672"/>
                  <a:pt x="1213" y="672"/>
                  <a:pt x="1213" y="672"/>
                </a:cubicBezTo>
                <a:cubicBezTo>
                  <a:pt x="1206" y="672"/>
                  <a:pt x="1206" y="672"/>
                  <a:pt x="1206" y="672"/>
                </a:cubicBezTo>
                <a:cubicBezTo>
                  <a:pt x="1206" y="672"/>
                  <a:pt x="1206" y="672"/>
                  <a:pt x="1206" y="672"/>
                </a:cubicBezTo>
                <a:cubicBezTo>
                  <a:pt x="1194" y="672"/>
                  <a:pt x="1194" y="672"/>
                  <a:pt x="1194" y="672"/>
                </a:cubicBezTo>
                <a:cubicBezTo>
                  <a:pt x="1193" y="674"/>
                  <a:pt x="1193" y="674"/>
                  <a:pt x="1193" y="674"/>
                </a:cubicBezTo>
                <a:cubicBezTo>
                  <a:pt x="1183" y="679"/>
                  <a:pt x="1183" y="679"/>
                  <a:pt x="1183" y="679"/>
                </a:cubicBezTo>
                <a:cubicBezTo>
                  <a:pt x="1178" y="676"/>
                  <a:pt x="1178" y="676"/>
                  <a:pt x="1178" y="676"/>
                </a:cubicBezTo>
                <a:cubicBezTo>
                  <a:pt x="1160" y="677"/>
                  <a:pt x="1157" y="673"/>
                  <a:pt x="1150" y="671"/>
                </a:cubicBezTo>
                <a:cubicBezTo>
                  <a:pt x="1148" y="670"/>
                  <a:pt x="1145" y="669"/>
                  <a:pt x="1141" y="669"/>
                </a:cubicBezTo>
                <a:cubicBezTo>
                  <a:pt x="1139" y="672"/>
                  <a:pt x="1138" y="672"/>
                  <a:pt x="1137" y="673"/>
                </a:cubicBezTo>
                <a:cubicBezTo>
                  <a:pt x="1136" y="673"/>
                  <a:pt x="1135" y="673"/>
                  <a:pt x="1135" y="677"/>
                </a:cubicBezTo>
                <a:cubicBezTo>
                  <a:pt x="1134" y="678"/>
                  <a:pt x="1137" y="684"/>
                  <a:pt x="1129" y="684"/>
                </a:cubicBezTo>
                <a:cubicBezTo>
                  <a:pt x="1128" y="684"/>
                  <a:pt x="1128" y="684"/>
                  <a:pt x="1128" y="684"/>
                </a:cubicBezTo>
                <a:cubicBezTo>
                  <a:pt x="1127" y="684"/>
                  <a:pt x="1127" y="684"/>
                  <a:pt x="1127" y="684"/>
                </a:cubicBezTo>
                <a:cubicBezTo>
                  <a:pt x="1125" y="684"/>
                  <a:pt x="1122" y="683"/>
                  <a:pt x="1119" y="681"/>
                </a:cubicBezTo>
                <a:cubicBezTo>
                  <a:pt x="1114" y="679"/>
                  <a:pt x="1108" y="675"/>
                  <a:pt x="1106" y="672"/>
                </a:cubicBezTo>
                <a:cubicBezTo>
                  <a:pt x="1105" y="672"/>
                  <a:pt x="1105" y="672"/>
                  <a:pt x="1104" y="672"/>
                </a:cubicBezTo>
                <a:cubicBezTo>
                  <a:pt x="1102" y="672"/>
                  <a:pt x="1100" y="671"/>
                  <a:pt x="1099" y="671"/>
                </a:cubicBezTo>
                <a:cubicBezTo>
                  <a:pt x="1090" y="670"/>
                  <a:pt x="1087" y="667"/>
                  <a:pt x="1084" y="663"/>
                </a:cubicBezTo>
                <a:cubicBezTo>
                  <a:pt x="1083" y="662"/>
                  <a:pt x="1082" y="661"/>
                  <a:pt x="1081" y="660"/>
                </a:cubicBezTo>
                <a:cubicBezTo>
                  <a:pt x="1081" y="659"/>
                  <a:pt x="1081" y="659"/>
                  <a:pt x="1081" y="659"/>
                </a:cubicBezTo>
                <a:cubicBezTo>
                  <a:pt x="1081" y="659"/>
                  <a:pt x="1081" y="659"/>
                  <a:pt x="1081" y="659"/>
                </a:cubicBezTo>
                <a:cubicBezTo>
                  <a:pt x="1084" y="659"/>
                  <a:pt x="1084" y="659"/>
                  <a:pt x="1084" y="659"/>
                </a:cubicBezTo>
                <a:cubicBezTo>
                  <a:pt x="1084" y="659"/>
                  <a:pt x="1084" y="659"/>
                  <a:pt x="1084" y="659"/>
                </a:cubicBezTo>
                <a:cubicBezTo>
                  <a:pt x="1088" y="657"/>
                  <a:pt x="1088" y="657"/>
                  <a:pt x="1088" y="657"/>
                </a:cubicBezTo>
                <a:cubicBezTo>
                  <a:pt x="1084" y="649"/>
                  <a:pt x="1084" y="649"/>
                  <a:pt x="1084" y="649"/>
                </a:cubicBezTo>
                <a:cubicBezTo>
                  <a:pt x="1081" y="644"/>
                  <a:pt x="1081" y="644"/>
                  <a:pt x="1081" y="644"/>
                </a:cubicBezTo>
                <a:cubicBezTo>
                  <a:pt x="1080" y="642"/>
                  <a:pt x="1080" y="642"/>
                  <a:pt x="1080" y="642"/>
                </a:cubicBezTo>
                <a:cubicBezTo>
                  <a:pt x="1081" y="640"/>
                  <a:pt x="1081" y="640"/>
                  <a:pt x="1081" y="640"/>
                </a:cubicBezTo>
                <a:cubicBezTo>
                  <a:pt x="1070" y="643"/>
                  <a:pt x="1070" y="643"/>
                  <a:pt x="1070" y="643"/>
                </a:cubicBezTo>
                <a:cubicBezTo>
                  <a:pt x="1069" y="643"/>
                  <a:pt x="1069" y="643"/>
                  <a:pt x="1069" y="643"/>
                </a:cubicBezTo>
                <a:cubicBezTo>
                  <a:pt x="1057" y="640"/>
                  <a:pt x="1057" y="640"/>
                  <a:pt x="1057" y="640"/>
                </a:cubicBezTo>
                <a:cubicBezTo>
                  <a:pt x="1057" y="644"/>
                  <a:pt x="1057" y="644"/>
                  <a:pt x="1057" y="644"/>
                </a:cubicBezTo>
                <a:cubicBezTo>
                  <a:pt x="1040" y="646"/>
                  <a:pt x="1040" y="646"/>
                  <a:pt x="1040" y="646"/>
                </a:cubicBezTo>
                <a:cubicBezTo>
                  <a:pt x="1037" y="644"/>
                  <a:pt x="1037" y="644"/>
                  <a:pt x="1037" y="644"/>
                </a:cubicBezTo>
                <a:cubicBezTo>
                  <a:pt x="1034" y="642"/>
                  <a:pt x="1034" y="642"/>
                  <a:pt x="1034" y="642"/>
                </a:cubicBezTo>
                <a:cubicBezTo>
                  <a:pt x="1031" y="647"/>
                  <a:pt x="1023" y="651"/>
                  <a:pt x="1014" y="653"/>
                </a:cubicBezTo>
                <a:cubicBezTo>
                  <a:pt x="1011" y="653"/>
                  <a:pt x="1007" y="654"/>
                  <a:pt x="1004" y="654"/>
                </a:cubicBezTo>
                <a:cubicBezTo>
                  <a:pt x="1002" y="654"/>
                  <a:pt x="1001" y="653"/>
                  <a:pt x="999" y="653"/>
                </a:cubicBezTo>
                <a:cubicBezTo>
                  <a:pt x="998" y="653"/>
                  <a:pt x="997" y="653"/>
                  <a:pt x="996" y="652"/>
                </a:cubicBezTo>
                <a:cubicBezTo>
                  <a:pt x="995" y="652"/>
                  <a:pt x="994" y="651"/>
                  <a:pt x="993" y="651"/>
                </a:cubicBezTo>
                <a:cubicBezTo>
                  <a:pt x="991" y="653"/>
                  <a:pt x="990" y="655"/>
                  <a:pt x="988" y="657"/>
                </a:cubicBezTo>
                <a:cubicBezTo>
                  <a:pt x="984" y="662"/>
                  <a:pt x="980" y="667"/>
                  <a:pt x="975" y="666"/>
                </a:cubicBezTo>
                <a:cubicBezTo>
                  <a:pt x="975" y="666"/>
                  <a:pt x="975" y="666"/>
                  <a:pt x="974" y="665"/>
                </a:cubicBezTo>
                <a:cubicBezTo>
                  <a:pt x="973" y="667"/>
                  <a:pt x="973" y="667"/>
                  <a:pt x="973" y="667"/>
                </a:cubicBezTo>
                <a:cubicBezTo>
                  <a:pt x="970" y="688"/>
                  <a:pt x="970" y="688"/>
                  <a:pt x="970" y="688"/>
                </a:cubicBezTo>
                <a:cubicBezTo>
                  <a:pt x="968" y="689"/>
                  <a:pt x="967" y="689"/>
                  <a:pt x="966" y="690"/>
                </a:cubicBezTo>
                <a:cubicBezTo>
                  <a:pt x="957" y="695"/>
                  <a:pt x="948" y="698"/>
                  <a:pt x="944" y="706"/>
                </a:cubicBezTo>
                <a:cubicBezTo>
                  <a:pt x="944" y="707"/>
                  <a:pt x="944" y="707"/>
                  <a:pt x="944" y="707"/>
                </a:cubicBezTo>
                <a:cubicBezTo>
                  <a:pt x="943" y="710"/>
                  <a:pt x="938" y="719"/>
                  <a:pt x="933" y="725"/>
                </a:cubicBezTo>
                <a:cubicBezTo>
                  <a:pt x="933" y="725"/>
                  <a:pt x="933" y="726"/>
                  <a:pt x="932" y="726"/>
                </a:cubicBezTo>
                <a:cubicBezTo>
                  <a:pt x="931" y="728"/>
                  <a:pt x="930" y="729"/>
                  <a:pt x="928" y="730"/>
                </a:cubicBezTo>
                <a:cubicBezTo>
                  <a:pt x="929" y="735"/>
                  <a:pt x="931" y="744"/>
                  <a:pt x="932" y="749"/>
                </a:cubicBezTo>
                <a:cubicBezTo>
                  <a:pt x="933" y="751"/>
                  <a:pt x="933" y="753"/>
                  <a:pt x="933" y="753"/>
                </a:cubicBezTo>
                <a:cubicBezTo>
                  <a:pt x="933" y="757"/>
                  <a:pt x="933" y="757"/>
                  <a:pt x="933" y="757"/>
                </a:cubicBezTo>
                <a:cubicBezTo>
                  <a:pt x="933" y="758"/>
                  <a:pt x="933" y="759"/>
                  <a:pt x="932" y="760"/>
                </a:cubicBezTo>
                <a:cubicBezTo>
                  <a:pt x="931" y="762"/>
                  <a:pt x="929" y="763"/>
                  <a:pt x="929" y="768"/>
                </a:cubicBezTo>
                <a:cubicBezTo>
                  <a:pt x="927" y="784"/>
                  <a:pt x="927" y="784"/>
                  <a:pt x="927" y="784"/>
                </a:cubicBezTo>
                <a:cubicBezTo>
                  <a:pt x="930" y="784"/>
                  <a:pt x="930" y="784"/>
                  <a:pt x="930" y="784"/>
                </a:cubicBezTo>
                <a:cubicBezTo>
                  <a:pt x="930" y="787"/>
                  <a:pt x="930" y="787"/>
                  <a:pt x="930" y="787"/>
                </a:cubicBezTo>
                <a:cubicBezTo>
                  <a:pt x="932" y="787"/>
                  <a:pt x="932" y="787"/>
                  <a:pt x="932" y="787"/>
                </a:cubicBezTo>
                <a:cubicBezTo>
                  <a:pt x="933" y="787"/>
                  <a:pt x="933" y="787"/>
                  <a:pt x="933" y="787"/>
                </a:cubicBezTo>
                <a:cubicBezTo>
                  <a:pt x="935" y="787"/>
                  <a:pt x="935" y="787"/>
                  <a:pt x="935" y="787"/>
                </a:cubicBezTo>
                <a:cubicBezTo>
                  <a:pt x="938" y="787"/>
                  <a:pt x="941" y="792"/>
                  <a:pt x="944" y="797"/>
                </a:cubicBezTo>
                <a:cubicBezTo>
                  <a:pt x="945" y="799"/>
                  <a:pt x="946" y="801"/>
                  <a:pt x="947" y="802"/>
                </a:cubicBezTo>
                <a:cubicBezTo>
                  <a:pt x="952" y="812"/>
                  <a:pt x="952" y="806"/>
                  <a:pt x="961" y="814"/>
                </a:cubicBezTo>
                <a:cubicBezTo>
                  <a:pt x="963" y="816"/>
                  <a:pt x="965" y="817"/>
                  <a:pt x="966" y="818"/>
                </a:cubicBezTo>
                <a:cubicBezTo>
                  <a:pt x="970" y="821"/>
                  <a:pt x="973" y="823"/>
                  <a:pt x="975" y="824"/>
                </a:cubicBezTo>
                <a:cubicBezTo>
                  <a:pt x="981" y="827"/>
                  <a:pt x="983" y="824"/>
                  <a:pt x="988" y="822"/>
                </a:cubicBezTo>
                <a:cubicBezTo>
                  <a:pt x="990" y="821"/>
                  <a:pt x="993" y="820"/>
                  <a:pt x="996" y="820"/>
                </a:cubicBezTo>
                <a:cubicBezTo>
                  <a:pt x="996" y="820"/>
                  <a:pt x="997" y="820"/>
                  <a:pt x="997" y="820"/>
                </a:cubicBezTo>
                <a:cubicBezTo>
                  <a:pt x="998" y="820"/>
                  <a:pt x="999" y="820"/>
                  <a:pt x="999" y="820"/>
                </a:cubicBezTo>
                <a:cubicBezTo>
                  <a:pt x="1003" y="821"/>
                  <a:pt x="1003" y="823"/>
                  <a:pt x="1004" y="824"/>
                </a:cubicBezTo>
                <a:cubicBezTo>
                  <a:pt x="1005" y="825"/>
                  <a:pt x="1008" y="826"/>
                  <a:pt x="1014" y="824"/>
                </a:cubicBezTo>
                <a:cubicBezTo>
                  <a:pt x="1015" y="823"/>
                  <a:pt x="1016" y="823"/>
                  <a:pt x="1017" y="823"/>
                </a:cubicBezTo>
                <a:cubicBezTo>
                  <a:pt x="1027" y="819"/>
                  <a:pt x="1031" y="818"/>
                  <a:pt x="1037" y="817"/>
                </a:cubicBezTo>
                <a:cubicBezTo>
                  <a:pt x="1038" y="817"/>
                  <a:pt x="1039" y="817"/>
                  <a:pt x="1040" y="817"/>
                </a:cubicBezTo>
                <a:cubicBezTo>
                  <a:pt x="1055" y="817"/>
                  <a:pt x="1049" y="817"/>
                  <a:pt x="1055" y="827"/>
                </a:cubicBezTo>
                <a:cubicBezTo>
                  <a:pt x="1067" y="823"/>
                  <a:pt x="1067" y="823"/>
                  <a:pt x="1067" y="823"/>
                </a:cubicBezTo>
                <a:cubicBezTo>
                  <a:pt x="1070" y="823"/>
                  <a:pt x="1070" y="823"/>
                  <a:pt x="1070" y="823"/>
                </a:cubicBezTo>
                <a:cubicBezTo>
                  <a:pt x="1071" y="823"/>
                  <a:pt x="1071" y="823"/>
                  <a:pt x="1071" y="823"/>
                </a:cubicBezTo>
                <a:cubicBezTo>
                  <a:pt x="1083" y="843"/>
                  <a:pt x="1072" y="830"/>
                  <a:pt x="1071" y="855"/>
                </a:cubicBezTo>
                <a:cubicBezTo>
                  <a:pt x="1075" y="859"/>
                  <a:pt x="1078" y="862"/>
                  <a:pt x="1081" y="864"/>
                </a:cubicBezTo>
                <a:cubicBezTo>
                  <a:pt x="1082" y="865"/>
                  <a:pt x="1083" y="865"/>
                  <a:pt x="1084" y="866"/>
                </a:cubicBezTo>
                <a:cubicBezTo>
                  <a:pt x="1086" y="868"/>
                  <a:pt x="1088" y="871"/>
                  <a:pt x="1089" y="877"/>
                </a:cubicBezTo>
                <a:cubicBezTo>
                  <a:pt x="1091" y="884"/>
                  <a:pt x="1095" y="897"/>
                  <a:pt x="1099" y="900"/>
                </a:cubicBezTo>
                <a:cubicBezTo>
                  <a:pt x="1099" y="901"/>
                  <a:pt x="1099" y="901"/>
                  <a:pt x="1099" y="901"/>
                </a:cubicBezTo>
                <a:cubicBezTo>
                  <a:pt x="1099" y="904"/>
                  <a:pt x="1099" y="907"/>
                  <a:pt x="1099" y="908"/>
                </a:cubicBezTo>
                <a:cubicBezTo>
                  <a:pt x="1098" y="910"/>
                  <a:pt x="1096" y="911"/>
                  <a:pt x="1091" y="911"/>
                </a:cubicBezTo>
                <a:cubicBezTo>
                  <a:pt x="1088" y="925"/>
                  <a:pt x="1088" y="925"/>
                  <a:pt x="1088" y="925"/>
                </a:cubicBezTo>
                <a:cubicBezTo>
                  <a:pt x="1083" y="923"/>
                  <a:pt x="1086" y="924"/>
                  <a:pt x="1086" y="926"/>
                </a:cubicBezTo>
                <a:cubicBezTo>
                  <a:pt x="1084" y="937"/>
                  <a:pt x="1084" y="937"/>
                  <a:pt x="1084" y="937"/>
                </a:cubicBezTo>
                <a:cubicBezTo>
                  <a:pt x="1090" y="944"/>
                  <a:pt x="1090" y="944"/>
                  <a:pt x="1090" y="944"/>
                </a:cubicBezTo>
                <a:cubicBezTo>
                  <a:pt x="1086" y="944"/>
                  <a:pt x="1086" y="944"/>
                  <a:pt x="1086" y="944"/>
                </a:cubicBezTo>
                <a:cubicBezTo>
                  <a:pt x="1092" y="948"/>
                  <a:pt x="1096" y="953"/>
                  <a:pt x="1099" y="959"/>
                </a:cubicBezTo>
                <a:cubicBezTo>
                  <a:pt x="1101" y="964"/>
                  <a:pt x="1102" y="969"/>
                  <a:pt x="1102" y="973"/>
                </a:cubicBezTo>
                <a:cubicBezTo>
                  <a:pt x="1102" y="981"/>
                  <a:pt x="1101" y="978"/>
                  <a:pt x="1104" y="987"/>
                </a:cubicBezTo>
                <a:cubicBezTo>
                  <a:pt x="1105" y="988"/>
                  <a:pt x="1105" y="988"/>
                  <a:pt x="1105" y="988"/>
                </a:cubicBezTo>
                <a:cubicBezTo>
                  <a:pt x="1106" y="992"/>
                  <a:pt x="1103" y="992"/>
                  <a:pt x="1106" y="995"/>
                </a:cubicBezTo>
                <a:cubicBezTo>
                  <a:pt x="1110" y="1000"/>
                  <a:pt x="1113" y="998"/>
                  <a:pt x="1111" y="1003"/>
                </a:cubicBezTo>
                <a:cubicBezTo>
                  <a:pt x="1116" y="1003"/>
                  <a:pt x="1116" y="1003"/>
                  <a:pt x="1116" y="1003"/>
                </a:cubicBezTo>
                <a:cubicBezTo>
                  <a:pt x="1113" y="1009"/>
                  <a:pt x="1116" y="1011"/>
                  <a:pt x="1119" y="1013"/>
                </a:cubicBezTo>
                <a:cubicBezTo>
                  <a:pt x="1121" y="1015"/>
                  <a:pt x="1122" y="1017"/>
                  <a:pt x="1122" y="1021"/>
                </a:cubicBezTo>
                <a:cubicBezTo>
                  <a:pt x="1122" y="1022"/>
                  <a:pt x="1122" y="1022"/>
                  <a:pt x="1122" y="1022"/>
                </a:cubicBezTo>
                <a:cubicBezTo>
                  <a:pt x="1122" y="1033"/>
                  <a:pt x="1124" y="1035"/>
                  <a:pt x="1128" y="1036"/>
                </a:cubicBezTo>
                <a:cubicBezTo>
                  <a:pt x="1130" y="1037"/>
                  <a:pt x="1133" y="1037"/>
                  <a:pt x="1137" y="1038"/>
                </a:cubicBezTo>
                <a:cubicBezTo>
                  <a:pt x="1137" y="1039"/>
                  <a:pt x="1138" y="1039"/>
                  <a:pt x="1138" y="1039"/>
                </a:cubicBezTo>
                <a:cubicBezTo>
                  <a:pt x="1139" y="1036"/>
                  <a:pt x="1139" y="1036"/>
                  <a:pt x="1139" y="1036"/>
                </a:cubicBezTo>
                <a:cubicBezTo>
                  <a:pt x="1141" y="1037"/>
                  <a:pt x="1147" y="1034"/>
                  <a:pt x="1150" y="1035"/>
                </a:cubicBezTo>
                <a:cubicBezTo>
                  <a:pt x="1150" y="1035"/>
                  <a:pt x="1150" y="1035"/>
                  <a:pt x="1150" y="1035"/>
                </a:cubicBezTo>
                <a:cubicBezTo>
                  <a:pt x="1157" y="1034"/>
                  <a:pt x="1157" y="1034"/>
                  <a:pt x="1157" y="1034"/>
                </a:cubicBezTo>
                <a:cubicBezTo>
                  <a:pt x="1158" y="1034"/>
                  <a:pt x="1159" y="1034"/>
                  <a:pt x="1160" y="1034"/>
                </a:cubicBezTo>
                <a:cubicBezTo>
                  <a:pt x="1159" y="1034"/>
                  <a:pt x="1161" y="1034"/>
                  <a:pt x="1160" y="1034"/>
                </a:cubicBezTo>
                <a:cubicBezTo>
                  <a:pt x="1160" y="1035"/>
                  <a:pt x="1160" y="1035"/>
                  <a:pt x="1161" y="1036"/>
                </a:cubicBezTo>
                <a:cubicBezTo>
                  <a:pt x="1160" y="1033"/>
                  <a:pt x="1160" y="1033"/>
                  <a:pt x="1160" y="1033"/>
                </a:cubicBezTo>
                <a:cubicBezTo>
                  <a:pt x="1181" y="1031"/>
                  <a:pt x="1204" y="1006"/>
                  <a:pt x="1204" y="993"/>
                </a:cubicBezTo>
                <a:cubicBezTo>
                  <a:pt x="1204" y="988"/>
                  <a:pt x="1205" y="986"/>
                  <a:pt x="1206" y="984"/>
                </a:cubicBezTo>
                <a:cubicBezTo>
                  <a:pt x="1212" y="977"/>
                  <a:pt x="1226" y="986"/>
                  <a:pt x="1217" y="951"/>
                </a:cubicBezTo>
                <a:cubicBezTo>
                  <a:pt x="1220" y="948"/>
                  <a:pt x="1220" y="948"/>
                  <a:pt x="1220" y="948"/>
                </a:cubicBezTo>
                <a:cubicBezTo>
                  <a:pt x="1223" y="946"/>
                  <a:pt x="1223" y="946"/>
                  <a:pt x="1223" y="946"/>
                </a:cubicBezTo>
                <a:cubicBezTo>
                  <a:pt x="1245" y="931"/>
                  <a:pt x="1245" y="931"/>
                  <a:pt x="1245" y="931"/>
                </a:cubicBezTo>
                <a:cubicBezTo>
                  <a:pt x="1248" y="931"/>
                  <a:pt x="1248" y="931"/>
                  <a:pt x="1248" y="931"/>
                </a:cubicBezTo>
                <a:cubicBezTo>
                  <a:pt x="1249" y="916"/>
                  <a:pt x="1249" y="916"/>
                  <a:pt x="1249" y="916"/>
                </a:cubicBezTo>
                <a:cubicBezTo>
                  <a:pt x="1249" y="914"/>
                  <a:pt x="1251" y="909"/>
                  <a:pt x="1251" y="908"/>
                </a:cubicBezTo>
                <a:cubicBezTo>
                  <a:pt x="1251" y="897"/>
                  <a:pt x="1247" y="901"/>
                  <a:pt x="1244" y="891"/>
                </a:cubicBezTo>
                <a:cubicBezTo>
                  <a:pt x="1241" y="885"/>
                  <a:pt x="1246" y="883"/>
                  <a:pt x="1241" y="875"/>
                </a:cubicBezTo>
                <a:cubicBezTo>
                  <a:pt x="1245" y="869"/>
                  <a:pt x="1248" y="863"/>
                  <a:pt x="1253" y="857"/>
                </a:cubicBezTo>
                <a:cubicBezTo>
                  <a:pt x="1257" y="853"/>
                  <a:pt x="1269" y="848"/>
                  <a:pt x="1266" y="842"/>
                </a:cubicBezTo>
                <a:cubicBezTo>
                  <a:pt x="1282" y="835"/>
                  <a:pt x="1282" y="835"/>
                  <a:pt x="1282" y="835"/>
                </a:cubicBezTo>
                <a:cubicBezTo>
                  <a:pt x="1285" y="833"/>
                  <a:pt x="1285" y="833"/>
                  <a:pt x="1285" y="833"/>
                </a:cubicBezTo>
                <a:cubicBezTo>
                  <a:pt x="1287" y="832"/>
                  <a:pt x="1287" y="832"/>
                  <a:pt x="1287" y="832"/>
                </a:cubicBezTo>
                <a:cubicBezTo>
                  <a:pt x="1295" y="818"/>
                  <a:pt x="1295" y="818"/>
                  <a:pt x="1295" y="818"/>
                </a:cubicBezTo>
                <a:cubicBezTo>
                  <a:pt x="1299" y="810"/>
                  <a:pt x="1299" y="810"/>
                  <a:pt x="1299" y="810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0"/>
                  <a:pt x="1304" y="800"/>
                  <a:pt x="1304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9" y="792"/>
                  <a:pt x="1309" y="792"/>
                  <a:pt x="1309" y="792"/>
                </a:cubicBezTo>
                <a:cubicBezTo>
                  <a:pt x="1307" y="786"/>
                  <a:pt x="1307" y="786"/>
                  <a:pt x="1307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3" y="787"/>
                  <a:pt x="1301" y="787"/>
                  <a:pt x="1299" y="788"/>
                </a:cubicBezTo>
                <a:cubicBezTo>
                  <a:pt x="1298" y="788"/>
                  <a:pt x="1296" y="788"/>
                  <a:pt x="1295" y="789"/>
                </a:cubicBezTo>
                <a:cubicBezTo>
                  <a:pt x="1290" y="790"/>
                  <a:pt x="1286" y="792"/>
                  <a:pt x="1285" y="792"/>
                </a:cubicBezTo>
                <a:cubicBezTo>
                  <a:pt x="1280" y="792"/>
                  <a:pt x="1283" y="792"/>
                  <a:pt x="1282" y="791"/>
                </a:cubicBezTo>
                <a:cubicBezTo>
                  <a:pt x="1282" y="791"/>
                  <a:pt x="1281" y="791"/>
                  <a:pt x="1280" y="790"/>
                </a:cubicBezTo>
                <a:cubicBezTo>
                  <a:pt x="1279" y="791"/>
                  <a:pt x="1278" y="795"/>
                  <a:pt x="1275" y="795"/>
                </a:cubicBezTo>
                <a:cubicBezTo>
                  <a:pt x="1270" y="795"/>
                  <a:pt x="1265" y="787"/>
                  <a:pt x="1263" y="783"/>
                </a:cubicBezTo>
                <a:cubicBezTo>
                  <a:pt x="1260" y="774"/>
                  <a:pt x="1265" y="779"/>
                  <a:pt x="1253" y="773"/>
                </a:cubicBezTo>
                <a:cubicBezTo>
                  <a:pt x="1241" y="767"/>
                  <a:pt x="1241" y="763"/>
                  <a:pt x="1238" y="750"/>
                </a:cubicBezTo>
                <a:cubicBezTo>
                  <a:pt x="1228" y="749"/>
                  <a:pt x="1230" y="744"/>
                  <a:pt x="1230" y="740"/>
                </a:cubicBezTo>
                <a:cubicBezTo>
                  <a:pt x="1230" y="730"/>
                  <a:pt x="1229" y="737"/>
                  <a:pt x="1224" y="729"/>
                </a:cubicBezTo>
                <a:cubicBezTo>
                  <a:pt x="1224" y="728"/>
                  <a:pt x="1223" y="727"/>
                  <a:pt x="1223" y="726"/>
                </a:cubicBezTo>
                <a:cubicBezTo>
                  <a:pt x="1222" y="723"/>
                  <a:pt x="1222" y="719"/>
                  <a:pt x="1220" y="716"/>
                </a:cubicBezTo>
                <a:cubicBezTo>
                  <a:pt x="1220" y="716"/>
                  <a:pt x="1220" y="716"/>
                  <a:pt x="1220" y="716"/>
                </a:cubicBezTo>
                <a:cubicBezTo>
                  <a:pt x="1217" y="711"/>
                  <a:pt x="1213" y="705"/>
                  <a:pt x="1211" y="700"/>
                </a:cubicBezTo>
                <a:cubicBezTo>
                  <a:pt x="1219" y="699"/>
                  <a:pt x="1219" y="699"/>
                  <a:pt x="1219" y="699"/>
                </a:cubicBezTo>
                <a:cubicBezTo>
                  <a:pt x="1220" y="699"/>
                  <a:pt x="1220" y="700"/>
                  <a:pt x="1220" y="701"/>
                </a:cubicBezTo>
                <a:cubicBezTo>
                  <a:pt x="1221" y="703"/>
                  <a:pt x="1222" y="705"/>
                  <a:pt x="1223" y="707"/>
                </a:cubicBezTo>
                <a:cubicBezTo>
                  <a:pt x="1224" y="709"/>
                  <a:pt x="1226" y="712"/>
                  <a:pt x="1230" y="715"/>
                </a:cubicBezTo>
                <a:cubicBezTo>
                  <a:pt x="1241" y="725"/>
                  <a:pt x="1237" y="725"/>
                  <a:pt x="1242" y="733"/>
                </a:cubicBezTo>
                <a:cubicBezTo>
                  <a:pt x="1242" y="742"/>
                  <a:pt x="1242" y="742"/>
                  <a:pt x="1242" y="742"/>
                </a:cubicBezTo>
                <a:cubicBezTo>
                  <a:pt x="1253" y="738"/>
                  <a:pt x="1251" y="756"/>
                  <a:pt x="1261" y="757"/>
                </a:cubicBezTo>
                <a:cubicBezTo>
                  <a:pt x="1257" y="766"/>
                  <a:pt x="1265" y="776"/>
                  <a:pt x="1269" y="782"/>
                </a:cubicBezTo>
                <a:cubicBezTo>
                  <a:pt x="1282" y="779"/>
                  <a:pt x="1282" y="779"/>
                  <a:pt x="1282" y="779"/>
                </a:cubicBezTo>
                <a:cubicBezTo>
                  <a:pt x="1285" y="778"/>
                  <a:pt x="1285" y="778"/>
                  <a:pt x="1285" y="778"/>
                </a:cubicBezTo>
                <a:cubicBezTo>
                  <a:pt x="1295" y="775"/>
                  <a:pt x="1295" y="775"/>
                  <a:pt x="1295" y="775"/>
                </a:cubicBezTo>
                <a:cubicBezTo>
                  <a:pt x="1297" y="775"/>
                  <a:pt x="1297" y="775"/>
                  <a:pt x="1297" y="775"/>
                </a:cubicBezTo>
                <a:cubicBezTo>
                  <a:pt x="1295" y="772"/>
                  <a:pt x="1295" y="772"/>
                  <a:pt x="1295" y="772"/>
                </a:cubicBezTo>
                <a:cubicBezTo>
                  <a:pt x="1296" y="772"/>
                  <a:pt x="1298" y="772"/>
                  <a:pt x="1299" y="772"/>
                </a:cubicBezTo>
                <a:cubicBezTo>
                  <a:pt x="1301" y="771"/>
                  <a:pt x="1302" y="771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9" y="768"/>
                  <a:pt x="1312" y="767"/>
                  <a:pt x="1315" y="766"/>
                </a:cubicBezTo>
                <a:cubicBezTo>
                  <a:pt x="1318" y="764"/>
                  <a:pt x="1320" y="763"/>
                  <a:pt x="1322" y="763"/>
                </a:cubicBezTo>
                <a:cubicBezTo>
                  <a:pt x="1324" y="763"/>
                  <a:pt x="1325" y="763"/>
                  <a:pt x="1326" y="763"/>
                </a:cubicBezTo>
                <a:cubicBezTo>
                  <a:pt x="1327" y="760"/>
                  <a:pt x="1329" y="757"/>
                  <a:pt x="1333" y="755"/>
                </a:cubicBezTo>
                <a:cubicBezTo>
                  <a:pt x="1337" y="752"/>
                  <a:pt x="1341" y="750"/>
                  <a:pt x="1345" y="748"/>
                </a:cubicBezTo>
                <a:cubicBezTo>
                  <a:pt x="1346" y="748"/>
                  <a:pt x="1347" y="747"/>
                  <a:pt x="1348" y="747"/>
                </a:cubicBezTo>
                <a:cubicBezTo>
                  <a:pt x="1348" y="742"/>
                  <a:pt x="1348" y="740"/>
                  <a:pt x="1349" y="739"/>
                </a:cubicBezTo>
                <a:cubicBezTo>
                  <a:pt x="1350" y="738"/>
                  <a:pt x="1352" y="737"/>
                  <a:pt x="1355" y="735"/>
                </a:cubicBezTo>
                <a:cubicBezTo>
                  <a:pt x="1356" y="735"/>
                  <a:pt x="1357" y="734"/>
                  <a:pt x="1358" y="733"/>
                </a:cubicBezTo>
                <a:cubicBezTo>
                  <a:pt x="1356" y="731"/>
                  <a:pt x="1355" y="730"/>
                  <a:pt x="1355" y="728"/>
                </a:cubicBezTo>
                <a:cubicBezTo>
                  <a:pt x="1353" y="724"/>
                  <a:pt x="1353" y="724"/>
                  <a:pt x="1349" y="722"/>
                </a:cubicBezTo>
                <a:cubicBezTo>
                  <a:pt x="1348" y="722"/>
                  <a:pt x="1347" y="721"/>
                  <a:pt x="1345" y="720"/>
                </a:cubicBezTo>
                <a:cubicBezTo>
                  <a:pt x="1345" y="720"/>
                  <a:pt x="1345" y="720"/>
                  <a:pt x="1345" y="720"/>
                </a:cubicBezTo>
                <a:cubicBezTo>
                  <a:pt x="1331" y="715"/>
                  <a:pt x="1345" y="715"/>
                  <a:pt x="1334" y="708"/>
                </a:cubicBezTo>
                <a:cubicBezTo>
                  <a:pt x="1334" y="709"/>
                  <a:pt x="1333" y="710"/>
                  <a:pt x="1333" y="711"/>
                </a:cubicBezTo>
                <a:cubicBezTo>
                  <a:pt x="1330" y="715"/>
                  <a:pt x="1326" y="717"/>
                  <a:pt x="1322" y="719"/>
                </a:cubicBezTo>
                <a:cubicBezTo>
                  <a:pt x="1320" y="719"/>
                  <a:pt x="1317" y="720"/>
                  <a:pt x="1315" y="720"/>
                </a:cubicBezTo>
                <a:cubicBezTo>
                  <a:pt x="1314" y="720"/>
                  <a:pt x="1313" y="720"/>
                  <a:pt x="1311" y="720"/>
                </a:cubicBezTo>
                <a:cubicBezTo>
                  <a:pt x="1313" y="717"/>
                  <a:pt x="1309" y="714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09"/>
                  <a:pt x="1305" y="709"/>
                  <a:pt x="1305" y="709"/>
                </a:cubicBezTo>
                <a:cubicBezTo>
                  <a:pt x="1305" y="709"/>
                  <a:pt x="1305" y="709"/>
                  <a:pt x="1305" y="709"/>
                </a:cubicBezTo>
                <a:cubicBezTo>
                  <a:pt x="1305" y="709"/>
                  <a:pt x="1305" y="709"/>
                  <a:pt x="1305" y="709"/>
                </a:cubicBezTo>
                <a:cubicBezTo>
                  <a:pt x="1305" y="709"/>
                  <a:pt x="1305" y="709"/>
                  <a:pt x="1305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2" y="707"/>
                  <a:pt x="1301" y="706"/>
                  <a:pt x="1300" y="704"/>
                </a:cubicBezTo>
                <a:cubicBezTo>
                  <a:pt x="1300" y="704"/>
                  <a:pt x="1299" y="703"/>
                  <a:pt x="1299" y="702"/>
                </a:cubicBezTo>
                <a:cubicBezTo>
                  <a:pt x="1297" y="698"/>
                  <a:pt x="1296" y="696"/>
                  <a:pt x="1295" y="693"/>
                </a:cubicBezTo>
                <a:cubicBezTo>
                  <a:pt x="1294" y="691"/>
                  <a:pt x="1294" y="689"/>
                  <a:pt x="1292" y="685"/>
                </a:cubicBezTo>
                <a:cubicBezTo>
                  <a:pt x="1295" y="685"/>
                  <a:pt x="1295" y="685"/>
                  <a:pt x="1295" y="685"/>
                </a:cubicBezTo>
                <a:cubicBezTo>
                  <a:pt x="1299" y="685"/>
                  <a:pt x="1299" y="685"/>
                  <a:pt x="1299" y="685"/>
                </a:cubicBezTo>
                <a:cubicBezTo>
                  <a:pt x="1299" y="685"/>
                  <a:pt x="1299" y="685"/>
                  <a:pt x="1299" y="685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3"/>
                  <a:pt x="1304" y="693"/>
                  <a:pt x="1304" y="693"/>
                </a:cubicBezTo>
                <a:cubicBezTo>
                  <a:pt x="1304" y="693"/>
                  <a:pt x="1304" y="693"/>
                  <a:pt x="1304" y="693"/>
                </a:cubicBezTo>
                <a:cubicBezTo>
                  <a:pt x="1304" y="693"/>
                  <a:pt x="1304" y="693"/>
                  <a:pt x="1304" y="693"/>
                </a:cubicBezTo>
                <a:cubicBezTo>
                  <a:pt x="1304" y="693"/>
                  <a:pt x="1304" y="693"/>
                  <a:pt x="1304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13" y="698"/>
                  <a:pt x="1313" y="698"/>
                  <a:pt x="1313" y="698"/>
                </a:cubicBezTo>
                <a:cubicBezTo>
                  <a:pt x="1312" y="698"/>
                  <a:pt x="1312" y="698"/>
                  <a:pt x="1312" y="698"/>
                </a:cubicBezTo>
                <a:cubicBezTo>
                  <a:pt x="1315" y="702"/>
                  <a:pt x="1315" y="702"/>
                  <a:pt x="1315" y="702"/>
                </a:cubicBezTo>
                <a:cubicBezTo>
                  <a:pt x="1320" y="707"/>
                  <a:pt x="1320" y="707"/>
                  <a:pt x="1320" y="707"/>
                </a:cubicBezTo>
                <a:cubicBezTo>
                  <a:pt x="1322" y="706"/>
                  <a:pt x="1322" y="706"/>
                  <a:pt x="1322" y="706"/>
                </a:cubicBezTo>
                <a:cubicBezTo>
                  <a:pt x="1322" y="708"/>
                  <a:pt x="1322" y="708"/>
                  <a:pt x="1322" y="708"/>
                </a:cubicBezTo>
                <a:cubicBezTo>
                  <a:pt x="1322" y="708"/>
                  <a:pt x="1322" y="708"/>
                  <a:pt x="1322" y="708"/>
                </a:cubicBezTo>
                <a:cubicBezTo>
                  <a:pt x="1323" y="709"/>
                  <a:pt x="1323" y="709"/>
                  <a:pt x="1323" y="709"/>
                </a:cubicBezTo>
                <a:cubicBezTo>
                  <a:pt x="1333" y="706"/>
                  <a:pt x="1333" y="706"/>
                  <a:pt x="1333" y="706"/>
                </a:cubicBezTo>
                <a:cubicBezTo>
                  <a:pt x="1339" y="703"/>
                  <a:pt x="1339" y="703"/>
                  <a:pt x="1339" y="703"/>
                </a:cubicBezTo>
                <a:cubicBezTo>
                  <a:pt x="1344" y="712"/>
                  <a:pt x="1344" y="712"/>
                  <a:pt x="1344" y="712"/>
                </a:cubicBezTo>
                <a:cubicBezTo>
                  <a:pt x="1345" y="712"/>
                  <a:pt x="1345" y="712"/>
                  <a:pt x="1345" y="712"/>
                </a:cubicBezTo>
                <a:cubicBezTo>
                  <a:pt x="1349" y="713"/>
                  <a:pt x="1349" y="713"/>
                  <a:pt x="1349" y="713"/>
                </a:cubicBezTo>
                <a:cubicBezTo>
                  <a:pt x="1355" y="714"/>
                  <a:pt x="1355" y="714"/>
                  <a:pt x="1355" y="714"/>
                </a:cubicBezTo>
                <a:cubicBezTo>
                  <a:pt x="1356" y="714"/>
                  <a:pt x="1356" y="714"/>
                  <a:pt x="1356" y="714"/>
                </a:cubicBezTo>
                <a:cubicBezTo>
                  <a:pt x="1361" y="714"/>
                  <a:pt x="1361" y="714"/>
                  <a:pt x="1361" y="714"/>
                </a:cubicBezTo>
                <a:cubicBezTo>
                  <a:pt x="1368" y="713"/>
                  <a:pt x="1368" y="713"/>
                  <a:pt x="1368" y="713"/>
                </a:cubicBezTo>
                <a:cubicBezTo>
                  <a:pt x="1371" y="713"/>
                  <a:pt x="1371" y="713"/>
                  <a:pt x="1371" y="713"/>
                </a:cubicBezTo>
                <a:cubicBezTo>
                  <a:pt x="1392" y="712"/>
                  <a:pt x="1392" y="712"/>
                  <a:pt x="1392" y="712"/>
                </a:cubicBezTo>
                <a:cubicBezTo>
                  <a:pt x="1394" y="718"/>
                  <a:pt x="1394" y="718"/>
                  <a:pt x="1394" y="718"/>
                </a:cubicBezTo>
                <a:cubicBezTo>
                  <a:pt x="1404" y="719"/>
                  <a:pt x="1408" y="732"/>
                  <a:pt x="1410" y="739"/>
                </a:cubicBezTo>
                <a:cubicBezTo>
                  <a:pt x="1418" y="739"/>
                  <a:pt x="1418" y="739"/>
                  <a:pt x="1418" y="739"/>
                </a:cubicBezTo>
                <a:cubicBezTo>
                  <a:pt x="1419" y="739"/>
                  <a:pt x="1419" y="739"/>
                  <a:pt x="1419" y="739"/>
                </a:cubicBezTo>
                <a:cubicBezTo>
                  <a:pt x="1423" y="739"/>
                  <a:pt x="1424" y="736"/>
                  <a:pt x="1427" y="733"/>
                </a:cubicBezTo>
                <a:cubicBezTo>
                  <a:pt x="1429" y="746"/>
                  <a:pt x="1427" y="755"/>
                  <a:pt x="1434" y="769"/>
                </a:cubicBezTo>
                <a:cubicBezTo>
                  <a:pt x="1439" y="780"/>
                  <a:pt x="1448" y="802"/>
                  <a:pt x="1454" y="807"/>
                </a:cubicBezTo>
                <a:cubicBezTo>
                  <a:pt x="1456" y="807"/>
                  <a:pt x="1456" y="807"/>
                  <a:pt x="1456" y="807"/>
                </a:cubicBezTo>
                <a:cubicBezTo>
                  <a:pt x="1457" y="805"/>
                  <a:pt x="1457" y="805"/>
                  <a:pt x="1457" y="805"/>
                </a:cubicBezTo>
                <a:cubicBezTo>
                  <a:pt x="1467" y="789"/>
                  <a:pt x="1467" y="789"/>
                  <a:pt x="1467" y="789"/>
                </a:cubicBezTo>
                <a:cubicBezTo>
                  <a:pt x="1473" y="780"/>
                  <a:pt x="1473" y="780"/>
                  <a:pt x="1473" y="780"/>
                </a:cubicBezTo>
                <a:cubicBezTo>
                  <a:pt x="1471" y="777"/>
                  <a:pt x="1469" y="777"/>
                  <a:pt x="1469" y="774"/>
                </a:cubicBezTo>
                <a:cubicBezTo>
                  <a:pt x="1469" y="772"/>
                  <a:pt x="1469" y="772"/>
                  <a:pt x="1469" y="772"/>
                </a:cubicBezTo>
                <a:cubicBezTo>
                  <a:pt x="1469" y="768"/>
                  <a:pt x="1476" y="764"/>
                  <a:pt x="1483" y="760"/>
                </a:cubicBezTo>
                <a:cubicBezTo>
                  <a:pt x="1491" y="755"/>
                  <a:pt x="1499" y="750"/>
                  <a:pt x="1500" y="746"/>
                </a:cubicBezTo>
                <a:cubicBezTo>
                  <a:pt x="1512" y="739"/>
                  <a:pt x="1512" y="739"/>
                  <a:pt x="1512" y="739"/>
                </a:cubicBezTo>
                <a:cubicBezTo>
                  <a:pt x="1513" y="737"/>
                  <a:pt x="1513" y="737"/>
                  <a:pt x="1513" y="737"/>
                </a:cubicBezTo>
                <a:cubicBezTo>
                  <a:pt x="1525" y="732"/>
                  <a:pt x="1525" y="732"/>
                  <a:pt x="1525" y="732"/>
                </a:cubicBezTo>
                <a:cubicBezTo>
                  <a:pt x="1532" y="729"/>
                  <a:pt x="1532" y="729"/>
                  <a:pt x="1532" y="729"/>
                </a:cubicBezTo>
                <a:cubicBezTo>
                  <a:pt x="1539" y="733"/>
                  <a:pt x="1532" y="736"/>
                  <a:pt x="1543" y="745"/>
                </a:cubicBezTo>
                <a:cubicBezTo>
                  <a:pt x="1549" y="751"/>
                  <a:pt x="1550" y="762"/>
                  <a:pt x="1548" y="765"/>
                </a:cubicBezTo>
                <a:cubicBezTo>
                  <a:pt x="1550" y="766"/>
                  <a:pt x="1550" y="766"/>
                  <a:pt x="1550" y="766"/>
                </a:cubicBezTo>
                <a:cubicBezTo>
                  <a:pt x="1559" y="763"/>
                  <a:pt x="1559" y="763"/>
                  <a:pt x="1559" y="763"/>
                </a:cubicBezTo>
                <a:cubicBezTo>
                  <a:pt x="1565" y="760"/>
                  <a:pt x="1565" y="760"/>
                  <a:pt x="1565" y="760"/>
                </a:cubicBezTo>
                <a:cubicBezTo>
                  <a:pt x="1567" y="761"/>
                  <a:pt x="1567" y="761"/>
                  <a:pt x="1567" y="761"/>
                </a:cubicBezTo>
                <a:cubicBezTo>
                  <a:pt x="1565" y="762"/>
                  <a:pt x="1565" y="762"/>
                  <a:pt x="1565" y="762"/>
                </a:cubicBezTo>
                <a:cubicBezTo>
                  <a:pt x="1573" y="782"/>
                  <a:pt x="1573" y="782"/>
                  <a:pt x="1573" y="782"/>
                </a:cubicBezTo>
                <a:cubicBezTo>
                  <a:pt x="1571" y="804"/>
                  <a:pt x="1571" y="804"/>
                  <a:pt x="1571" y="804"/>
                </a:cubicBezTo>
                <a:cubicBezTo>
                  <a:pt x="1575" y="809"/>
                  <a:pt x="1578" y="811"/>
                  <a:pt x="1579" y="813"/>
                </a:cubicBezTo>
                <a:cubicBezTo>
                  <a:pt x="1582" y="815"/>
                  <a:pt x="1582" y="816"/>
                  <a:pt x="1583" y="828"/>
                </a:cubicBezTo>
                <a:cubicBezTo>
                  <a:pt x="1586" y="828"/>
                  <a:pt x="1586" y="828"/>
                  <a:pt x="1586" y="828"/>
                </a:cubicBezTo>
                <a:cubicBezTo>
                  <a:pt x="1584" y="831"/>
                  <a:pt x="1593" y="840"/>
                  <a:pt x="1598" y="838"/>
                </a:cubicBezTo>
                <a:cubicBezTo>
                  <a:pt x="1599" y="840"/>
                  <a:pt x="1599" y="840"/>
                  <a:pt x="1599" y="840"/>
                </a:cubicBezTo>
                <a:cubicBezTo>
                  <a:pt x="1602" y="842"/>
                  <a:pt x="1587" y="837"/>
                  <a:pt x="1585" y="836"/>
                </a:cubicBezTo>
                <a:cubicBezTo>
                  <a:pt x="1582" y="834"/>
                  <a:pt x="1580" y="833"/>
                  <a:pt x="1579" y="831"/>
                </a:cubicBezTo>
                <a:cubicBezTo>
                  <a:pt x="1578" y="829"/>
                  <a:pt x="1577" y="828"/>
                  <a:pt x="1571" y="828"/>
                </a:cubicBezTo>
                <a:cubicBezTo>
                  <a:pt x="1573" y="822"/>
                  <a:pt x="1565" y="821"/>
                  <a:pt x="1559" y="820"/>
                </a:cubicBezTo>
                <a:cubicBezTo>
                  <a:pt x="1556" y="820"/>
                  <a:pt x="1554" y="820"/>
                  <a:pt x="1554" y="820"/>
                </a:cubicBezTo>
                <a:cubicBezTo>
                  <a:pt x="1554" y="825"/>
                  <a:pt x="1554" y="825"/>
                  <a:pt x="1554" y="825"/>
                </a:cubicBezTo>
                <a:cubicBezTo>
                  <a:pt x="1556" y="826"/>
                  <a:pt x="1556" y="826"/>
                  <a:pt x="1556" y="826"/>
                </a:cubicBezTo>
                <a:cubicBezTo>
                  <a:pt x="1558" y="826"/>
                  <a:pt x="1558" y="826"/>
                  <a:pt x="1558" y="826"/>
                </a:cubicBezTo>
                <a:cubicBezTo>
                  <a:pt x="1559" y="827"/>
                  <a:pt x="1559" y="827"/>
                  <a:pt x="1559" y="827"/>
                </a:cubicBezTo>
                <a:cubicBezTo>
                  <a:pt x="1559" y="828"/>
                  <a:pt x="1559" y="828"/>
                  <a:pt x="1559" y="828"/>
                </a:cubicBezTo>
                <a:cubicBezTo>
                  <a:pt x="1572" y="839"/>
                  <a:pt x="1572" y="839"/>
                  <a:pt x="1572" y="839"/>
                </a:cubicBezTo>
                <a:cubicBezTo>
                  <a:pt x="1576" y="847"/>
                  <a:pt x="1576" y="847"/>
                  <a:pt x="1576" y="847"/>
                </a:cubicBezTo>
                <a:cubicBezTo>
                  <a:pt x="1577" y="848"/>
                  <a:pt x="1578" y="850"/>
                  <a:pt x="1579" y="851"/>
                </a:cubicBezTo>
                <a:cubicBezTo>
                  <a:pt x="1583" y="855"/>
                  <a:pt x="1584" y="858"/>
                  <a:pt x="1588" y="863"/>
                </a:cubicBezTo>
                <a:cubicBezTo>
                  <a:pt x="1592" y="868"/>
                  <a:pt x="1601" y="872"/>
                  <a:pt x="1606" y="878"/>
                </a:cubicBezTo>
                <a:cubicBezTo>
                  <a:pt x="1615" y="874"/>
                  <a:pt x="1615" y="874"/>
                  <a:pt x="1615" y="874"/>
                </a:cubicBezTo>
                <a:cubicBezTo>
                  <a:pt x="1616" y="874"/>
                  <a:pt x="1616" y="874"/>
                  <a:pt x="1616" y="874"/>
                </a:cubicBezTo>
                <a:cubicBezTo>
                  <a:pt x="1615" y="874"/>
                  <a:pt x="1615" y="874"/>
                  <a:pt x="1615" y="874"/>
                </a:cubicBezTo>
                <a:cubicBezTo>
                  <a:pt x="1614" y="872"/>
                  <a:pt x="1614" y="872"/>
                  <a:pt x="1614" y="869"/>
                </a:cubicBezTo>
                <a:cubicBezTo>
                  <a:pt x="1614" y="865"/>
                  <a:pt x="1614" y="865"/>
                  <a:pt x="1614" y="865"/>
                </a:cubicBezTo>
                <a:cubicBezTo>
                  <a:pt x="1615" y="865"/>
                  <a:pt x="1615" y="865"/>
                  <a:pt x="1615" y="865"/>
                </a:cubicBezTo>
                <a:cubicBezTo>
                  <a:pt x="1618" y="865"/>
                  <a:pt x="1618" y="865"/>
                  <a:pt x="1618" y="865"/>
                </a:cubicBezTo>
                <a:cubicBezTo>
                  <a:pt x="1618" y="865"/>
                  <a:pt x="1618" y="865"/>
                  <a:pt x="1618" y="865"/>
                </a:cubicBezTo>
                <a:cubicBezTo>
                  <a:pt x="1619" y="859"/>
                  <a:pt x="1619" y="859"/>
                  <a:pt x="1619" y="859"/>
                </a:cubicBezTo>
                <a:cubicBezTo>
                  <a:pt x="1618" y="858"/>
                  <a:pt x="1618" y="858"/>
                  <a:pt x="1618" y="858"/>
                </a:cubicBezTo>
                <a:cubicBezTo>
                  <a:pt x="1616" y="858"/>
                  <a:pt x="1616" y="858"/>
                  <a:pt x="1616" y="858"/>
                </a:cubicBezTo>
                <a:cubicBezTo>
                  <a:pt x="1615" y="854"/>
                  <a:pt x="1615" y="854"/>
                  <a:pt x="1615" y="854"/>
                </a:cubicBezTo>
                <a:cubicBezTo>
                  <a:pt x="1615" y="854"/>
                  <a:pt x="1615" y="854"/>
                  <a:pt x="1615" y="854"/>
                </a:cubicBezTo>
                <a:cubicBezTo>
                  <a:pt x="1607" y="858"/>
                  <a:pt x="1607" y="858"/>
                  <a:pt x="1607" y="858"/>
                </a:cubicBezTo>
                <a:cubicBezTo>
                  <a:pt x="1602" y="855"/>
                  <a:pt x="1601" y="854"/>
                  <a:pt x="1601" y="850"/>
                </a:cubicBezTo>
                <a:cubicBezTo>
                  <a:pt x="1601" y="844"/>
                  <a:pt x="1600" y="849"/>
                  <a:pt x="1602" y="846"/>
                </a:cubicBezTo>
                <a:cubicBezTo>
                  <a:pt x="1598" y="841"/>
                  <a:pt x="1598" y="841"/>
                  <a:pt x="1598" y="841"/>
                </a:cubicBezTo>
                <a:cubicBezTo>
                  <a:pt x="1604" y="842"/>
                  <a:pt x="1604" y="842"/>
                  <a:pt x="1604" y="842"/>
                </a:cubicBezTo>
                <a:cubicBezTo>
                  <a:pt x="1606" y="840"/>
                  <a:pt x="1606" y="840"/>
                  <a:pt x="1606" y="840"/>
                </a:cubicBezTo>
                <a:cubicBezTo>
                  <a:pt x="1599" y="828"/>
                  <a:pt x="1599" y="828"/>
                  <a:pt x="1599" y="828"/>
                </a:cubicBezTo>
                <a:cubicBezTo>
                  <a:pt x="1603" y="813"/>
                  <a:pt x="1578" y="815"/>
                  <a:pt x="1583" y="804"/>
                </a:cubicBezTo>
                <a:cubicBezTo>
                  <a:pt x="1579" y="803"/>
                  <a:pt x="1579" y="803"/>
                  <a:pt x="1579" y="803"/>
                </a:cubicBezTo>
                <a:cubicBezTo>
                  <a:pt x="1579" y="803"/>
                  <a:pt x="1579" y="803"/>
                  <a:pt x="1579" y="803"/>
                </a:cubicBezTo>
                <a:cubicBezTo>
                  <a:pt x="1577" y="799"/>
                  <a:pt x="1577" y="799"/>
                  <a:pt x="1577" y="799"/>
                </a:cubicBezTo>
                <a:cubicBezTo>
                  <a:pt x="1579" y="791"/>
                  <a:pt x="1579" y="791"/>
                  <a:pt x="1579" y="791"/>
                </a:cubicBezTo>
                <a:cubicBezTo>
                  <a:pt x="1583" y="778"/>
                  <a:pt x="1583" y="778"/>
                  <a:pt x="1583" y="778"/>
                </a:cubicBezTo>
                <a:cubicBezTo>
                  <a:pt x="1581" y="778"/>
                  <a:pt x="1581" y="778"/>
                  <a:pt x="1581" y="778"/>
                </a:cubicBezTo>
                <a:cubicBezTo>
                  <a:pt x="1586" y="778"/>
                  <a:pt x="1586" y="778"/>
                  <a:pt x="1586" y="778"/>
                </a:cubicBezTo>
                <a:cubicBezTo>
                  <a:pt x="1584" y="783"/>
                  <a:pt x="1588" y="784"/>
                  <a:pt x="1596" y="784"/>
                </a:cubicBezTo>
                <a:cubicBezTo>
                  <a:pt x="1595" y="787"/>
                  <a:pt x="1610" y="808"/>
                  <a:pt x="1615" y="800"/>
                </a:cubicBezTo>
                <a:cubicBezTo>
                  <a:pt x="1616" y="799"/>
                  <a:pt x="1617" y="797"/>
                  <a:pt x="1617" y="794"/>
                </a:cubicBezTo>
                <a:cubicBezTo>
                  <a:pt x="1618" y="794"/>
                  <a:pt x="1618" y="794"/>
                  <a:pt x="1618" y="794"/>
                </a:cubicBezTo>
                <a:cubicBezTo>
                  <a:pt x="1624" y="793"/>
                  <a:pt x="1624" y="793"/>
                  <a:pt x="1624" y="793"/>
                </a:cubicBezTo>
                <a:cubicBezTo>
                  <a:pt x="1629" y="793"/>
                  <a:pt x="1629" y="793"/>
                  <a:pt x="1629" y="793"/>
                </a:cubicBezTo>
                <a:cubicBezTo>
                  <a:pt x="1631" y="788"/>
                  <a:pt x="1632" y="790"/>
                  <a:pt x="1632" y="784"/>
                </a:cubicBezTo>
                <a:cubicBezTo>
                  <a:pt x="1632" y="777"/>
                  <a:pt x="1632" y="777"/>
                  <a:pt x="1632" y="777"/>
                </a:cubicBezTo>
                <a:cubicBezTo>
                  <a:pt x="1632" y="772"/>
                  <a:pt x="1623" y="762"/>
                  <a:pt x="1618" y="756"/>
                </a:cubicBezTo>
                <a:cubicBezTo>
                  <a:pt x="1617" y="755"/>
                  <a:pt x="1616" y="754"/>
                  <a:pt x="1615" y="753"/>
                </a:cubicBezTo>
                <a:cubicBezTo>
                  <a:pt x="1615" y="752"/>
                  <a:pt x="1614" y="752"/>
                  <a:pt x="1614" y="751"/>
                </a:cubicBezTo>
                <a:cubicBezTo>
                  <a:pt x="1614" y="749"/>
                  <a:pt x="1615" y="747"/>
                  <a:pt x="1615" y="745"/>
                </a:cubicBezTo>
                <a:cubicBezTo>
                  <a:pt x="1616" y="744"/>
                  <a:pt x="1617" y="743"/>
                  <a:pt x="1618" y="742"/>
                </a:cubicBezTo>
                <a:cubicBezTo>
                  <a:pt x="1619" y="740"/>
                  <a:pt x="1621" y="739"/>
                  <a:pt x="1625" y="739"/>
                </a:cubicBezTo>
                <a:cubicBezTo>
                  <a:pt x="1625" y="735"/>
                  <a:pt x="1625" y="735"/>
                  <a:pt x="1625" y="735"/>
                </a:cubicBezTo>
                <a:cubicBezTo>
                  <a:pt x="1625" y="735"/>
                  <a:pt x="1629" y="736"/>
                  <a:pt x="1629" y="736"/>
                </a:cubicBezTo>
                <a:cubicBezTo>
                  <a:pt x="1635" y="736"/>
                  <a:pt x="1629" y="737"/>
                  <a:pt x="1633" y="735"/>
                </a:cubicBezTo>
                <a:cubicBezTo>
                  <a:pt x="1634" y="736"/>
                  <a:pt x="1634" y="736"/>
                  <a:pt x="1634" y="736"/>
                </a:cubicBezTo>
                <a:cubicBezTo>
                  <a:pt x="1639" y="741"/>
                  <a:pt x="1639" y="741"/>
                  <a:pt x="1639" y="741"/>
                </a:cubicBezTo>
                <a:cubicBezTo>
                  <a:pt x="1644" y="739"/>
                  <a:pt x="1644" y="739"/>
                  <a:pt x="1644" y="739"/>
                </a:cubicBezTo>
                <a:cubicBezTo>
                  <a:pt x="1645" y="738"/>
                  <a:pt x="1645" y="738"/>
                  <a:pt x="1645" y="738"/>
                </a:cubicBezTo>
                <a:cubicBezTo>
                  <a:pt x="1647" y="736"/>
                  <a:pt x="1649" y="735"/>
                  <a:pt x="1651" y="734"/>
                </a:cubicBezTo>
                <a:cubicBezTo>
                  <a:pt x="1657" y="730"/>
                  <a:pt x="1663" y="730"/>
                  <a:pt x="1670" y="727"/>
                </a:cubicBezTo>
                <a:cubicBezTo>
                  <a:pt x="1672" y="726"/>
                  <a:pt x="1674" y="725"/>
                  <a:pt x="1677" y="724"/>
                </a:cubicBezTo>
                <a:cubicBezTo>
                  <a:pt x="1678" y="723"/>
                  <a:pt x="1680" y="722"/>
                  <a:pt x="1682" y="720"/>
                </a:cubicBezTo>
                <a:cubicBezTo>
                  <a:pt x="1685" y="717"/>
                  <a:pt x="1688" y="714"/>
                  <a:pt x="1690" y="712"/>
                </a:cubicBezTo>
                <a:cubicBezTo>
                  <a:pt x="1691" y="711"/>
                  <a:pt x="1692" y="709"/>
                  <a:pt x="1693" y="708"/>
                </a:cubicBezTo>
                <a:cubicBezTo>
                  <a:pt x="1694" y="707"/>
                  <a:pt x="1695" y="705"/>
                  <a:pt x="1695" y="704"/>
                </a:cubicBezTo>
                <a:cubicBezTo>
                  <a:pt x="1697" y="701"/>
                  <a:pt x="1698" y="699"/>
                  <a:pt x="1699" y="696"/>
                </a:cubicBezTo>
                <a:cubicBezTo>
                  <a:pt x="1700" y="695"/>
                  <a:pt x="1701" y="693"/>
                  <a:pt x="1703" y="691"/>
                </a:cubicBezTo>
                <a:cubicBezTo>
                  <a:pt x="1702" y="687"/>
                  <a:pt x="1701" y="688"/>
                  <a:pt x="1701" y="685"/>
                </a:cubicBezTo>
                <a:cubicBezTo>
                  <a:pt x="1701" y="677"/>
                  <a:pt x="1700" y="673"/>
                  <a:pt x="1699" y="670"/>
                </a:cubicBezTo>
                <a:cubicBezTo>
                  <a:pt x="1698" y="667"/>
                  <a:pt x="1697" y="665"/>
                  <a:pt x="1695" y="663"/>
                </a:cubicBezTo>
                <a:cubicBezTo>
                  <a:pt x="1695" y="662"/>
                  <a:pt x="1694" y="661"/>
                  <a:pt x="1693" y="659"/>
                </a:cubicBezTo>
                <a:cubicBezTo>
                  <a:pt x="1692" y="658"/>
                  <a:pt x="1692" y="657"/>
                  <a:pt x="1691" y="655"/>
                </a:cubicBezTo>
                <a:cubicBezTo>
                  <a:pt x="1693" y="654"/>
                  <a:pt x="1693" y="654"/>
                  <a:pt x="1693" y="654"/>
                </a:cubicBezTo>
                <a:cubicBezTo>
                  <a:pt x="1695" y="652"/>
                  <a:pt x="1695" y="652"/>
                  <a:pt x="1695" y="652"/>
                </a:cubicBezTo>
                <a:cubicBezTo>
                  <a:pt x="1699" y="649"/>
                  <a:pt x="1699" y="649"/>
                  <a:pt x="1699" y="649"/>
                </a:cubicBezTo>
                <a:cubicBezTo>
                  <a:pt x="1705" y="644"/>
                  <a:pt x="1705" y="644"/>
                  <a:pt x="1705" y="644"/>
                </a:cubicBezTo>
                <a:cubicBezTo>
                  <a:pt x="1708" y="642"/>
                  <a:pt x="1708" y="642"/>
                  <a:pt x="1708" y="642"/>
                </a:cubicBezTo>
                <a:cubicBezTo>
                  <a:pt x="1705" y="641"/>
                  <a:pt x="1705" y="641"/>
                  <a:pt x="1705" y="641"/>
                </a:cubicBezTo>
                <a:cubicBezTo>
                  <a:pt x="1699" y="640"/>
                  <a:pt x="1699" y="640"/>
                  <a:pt x="1699" y="640"/>
                </a:cubicBezTo>
                <a:cubicBezTo>
                  <a:pt x="1695" y="639"/>
                  <a:pt x="1695" y="639"/>
                  <a:pt x="1695" y="639"/>
                </a:cubicBezTo>
                <a:cubicBezTo>
                  <a:pt x="1693" y="639"/>
                  <a:pt x="1693" y="639"/>
                  <a:pt x="1693" y="639"/>
                </a:cubicBezTo>
                <a:cubicBezTo>
                  <a:pt x="1692" y="644"/>
                  <a:pt x="1692" y="644"/>
                  <a:pt x="1692" y="644"/>
                </a:cubicBezTo>
                <a:cubicBezTo>
                  <a:pt x="1690" y="641"/>
                  <a:pt x="1690" y="641"/>
                  <a:pt x="1690" y="641"/>
                </a:cubicBezTo>
                <a:cubicBezTo>
                  <a:pt x="1681" y="630"/>
                  <a:pt x="1681" y="630"/>
                  <a:pt x="1681" y="630"/>
                </a:cubicBezTo>
                <a:cubicBezTo>
                  <a:pt x="1687" y="631"/>
                  <a:pt x="1687" y="631"/>
                  <a:pt x="1687" y="631"/>
                </a:cubicBezTo>
                <a:cubicBezTo>
                  <a:pt x="1690" y="629"/>
                  <a:pt x="1690" y="629"/>
                  <a:pt x="1690" y="629"/>
                </a:cubicBezTo>
                <a:cubicBezTo>
                  <a:pt x="1693" y="626"/>
                  <a:pt x="1693" y="626"/>
                  <a:pt x="1693" y="626"/>
                </a:cubicBezTo>
                <a:cubicBezTo>
                  <a:pt x="1695" y="624"/>
                  <a:pt x="1695" y="624"/>
                  <a:pt x="1695" y="624"/>
                </a:cubicBezTo>
                <a:cubicBezTo>
                  <a:pt x="1699" y="621"/>
                  <a:pt x="1699" y="621"/>
                  <a:pt x="1699" y="621"/>
                </a:cubicBezTo>
                <a:cubicBezTo>
                  <a:pt x="1703" y="618"/>
                  <a:pt x="1703" y="618"/>
                  <a:pt x="1703" y="618"/>
                </a:cubicBezTo>
                <a:cubicBezTo>
                  <a:pt x="1705" y="619"/>
                  <a:pt x="1705" y="619"/>
                  <a:pt x="1705" y="619"/>
                </a:cubicBezTo>
                <a:cubicBezTo>
                  <a:pt x="1700" y="631"/>
                  <a:pt x="1700" y="631"/>
                  <a:pt x="1700" y="631"/>
                </a:cubicBezTo>
                <a:cubicBezTo>
                  <a:pt x="1702" y="633"/>
                  <a:pt x="1702" y="633"/>
                  <a:pt x="1702" y="633"/>
                </a:cubicBezTo>
                <a:cubicBezTo>
                  <a:pt x="1705" y="631"/>
                  <a:pt x="1705" y="631"/>
                  <a:pt x="1705" y="631"/>
                </a:cubicBezTo>
                <a:cubicBezTo>
                  <a:pt x="1713" y="626"/>
                  <a:pt x="1713" y="626"/>
                  <a:pt x="1713" y="626"/>
                </a:cubicBezTo>
                <a:cubicBezTo>
                  <a:pt x="1713" y="625"/>
                  <a:pt x="1713" y="625"/>
                  <a:pt x="1713" y="625"/>
                </a:cubicBezTo>
                <a:cubicBezTo>
                  <a:pt x="1719" y="627"/>
                  <a:pt x="1719" y="627"/>
                  <a:pt x="1719" y="627"/>
                </a:cubicBezTo>
                <a:cubicBezTo>
                  <a:pt x="1722" y="628"/>
                  <a:pt x="1722" y="628"/>
                  <a:pt x="1722" y="628"/>
                </a:cubicBezTo>
                <a:cubicBezTo>
                  <a:pt x="1724" y="628"/>
                  <a:pt x="1724" y="628"/>
                  <a:pt x="1724" y="628"/>
                </a:cubicBezTo>
                <a:cubicBezTo>
                  <a:pt x="1722" y="632"/>
                  <a:pt x="1722" y="632"/>
                  <a:pt x="1722" y="632"/>
                </a:cubicBezTo>
                <a:cubicBezTo>
                  <a:pt x="1721" y="636"/>
                  <a:pt x="1721" y="636"/>
                  <a:pt x="1721" y="636"/>
                </a:cubicBezTo>
                <a:cubicBezTo>
                  <a:pt x="1722" y="637"/>
                  <a:pt x="1722" y="637"/>
                  <a:pt x="1722" y="637"/>
                </a:cubicBezTo>
                <a:cubicBezTo>
                  <a:pt x="1729" y="639"/>
                  <a:pt x="1729" y="639"/>
                  <a:pt x="1729" y="639"/>
                </a:cubicBezTo>
                <a:cubicBezTo>
                  <a:pt x="1727" y="646"/>
                  <a:pt x="1727" y="646"/>
                  <a:pt x="1727" y="646"/>
                </a:cubicBezTo>
                <a:cubicBezTo>
                  <a:pt x="1735" y="648"/>
                  <a:pt x="1727" y="654"/>
                  <a:pt x="1727" y="657"/>
                </a:cubicBezTo>
                <a:cubicBezTo>
                  <a:pt x="1727" y="665"/>
                  <a:pt x="1732" y="660"/>
                  <a:pt x="1739" y="657"/>
                </a:cubicBezTo>
                <a:cubicBezTo>
                  <a:pt x="1741" y="656"/>
                  <a:pt x="1743" y="655"/>
                  <a:pt x="1746" y="655"/>
                </a:cubicBezTo>
                <a:cubicBezTo>
                  <a:pt x="1743" y="636"/>
                  <a:pt x="1743" y="636"/>
                  <a:pt x="1743" y="636"/>
                </a:cubicBezTo>
                <a:cubicBezTo>
                  <a:pt x="1739" y="631"/>
                  <a:pt x="1739" y="631"/>
                  <a:pt x="1739" y="631"/>
                </a:cubicBezTo>
                <a:cubicBezTo>
                  <a:pt x="1737" y="630"/>
                  <a:pt x="1737" y="630"/>
                  <a:pt x="1737" y="630"/>
                </a:cubicBezTo>
                <a:cubicBezTo>
                  <a:pt x="1739" y="622"/>
                  <a:pt x="1739" y="622"/>
                  <a:pt x="1739" y="622"/>
                </a:cubicBezTo>
                <a:cubicBezTo>
                  <a:pt x="1744" y="625"/>
                  <a:pt x="1750" y="613"/>
                  <a:pt x="1750" y="609"/>
                </a:cubicBezTo>
                <a:cubicBezTo>
                  <a:pt x="1751" y="609"/>
                  <a:pt x="1751" y="609"/>
                  <a:pt x="1751" y="609"/>
                </a:cubicBezTo>
                <a:cubicBezTo>
                  <a:pt x="1756" y="611"/>
                  <a:pt x="1756" y="607"/>
                  <a:pt x="1758" y="605"/>
                </a:cubicBezTo>
                <a:cubicBezTo>
                  <a:pt x="1758" y="605"/>
                  <a:pt x="1759" y="604"/>
                  <a:pt x="1760" y="604"/>
                </a:cubicBezTo>
                <a:cubicBezTo>
                  <a:pt x="1761" y="604"/>
                  <a:pt x="1761" y="604"/>
                  <a:pt x="1762" y="604"/>
                </a:cubicBezTo>
                <a:cubicBezTo>
                  <a:pt x="1765" y="605"/>
                  <a:pt x="1763" y="607"/>
                  <a:pt x="1768" y="607"/>
                </a:cubicBezTo>
                <a:cubicBezTo>
                  <a:pt x="1770" y="607"/>
                  <a:pt x="1770" y="607"/>
                  <a:pt x="1770" y="607"/>
                </a:cubicBezTo>
                <a:cubicBezTo>
                  <a:pt x="1771" y="607"/>
                  <a:pt x="1772" y="607"/>
                  <a:pt x="1773" y="607"/>
                </a:cubicBezTo>
                <a:cubicBezTo>
                  <a:pt x="1778" y="604"/>
                  <a:pt x="1783" y="595"/>
                  <a:pt x="1782" y="592"/>
                </a:cubicBezTo>
                <a:cubicBezTo>
                  <a:pt x="1782" y="592"/>
                  <a:pt x="1782" y="592"/>
                  <a:pt x="1782" y="592"/>
                </a:cubicBezTo>
                <a:cubicBezTo>
                  <a:pt x="1783" y="592"/>
                  <a:pt x="1783" y="592"/>
                  <a:pt x="1784" y="592"/>
                </a:cubicBezTo>
                <a:cubicBezTo>
                  <a:pt x="1798" y="589"/>
                  <a:pt x="1793" y="569"/>
                  <a:pt x="1806" y="568"/>
                </a:cubicBezTo>
                <a:cubicBezTo>
                  <a:pt x="1805" y="567"/>
                  <a:pt x="1805" y="567"/>
                  <a:pt x="1805" y="567"/>
                </a:cubicBezTo>
                <a:cubicBezTo>
                  <a:pt x="1810" y="565"/>
                  <a:pt x="1810" y="565"/>
                  <a:pt x="1810" y="565"/>
                </a:cubicBezTo>
                <a:cubicBezTo>
                  <a:pt x="1810" y="565"/>
                  <a:pt x="1808" y="563"/>
                  <a:pt x="1808" y="562"/>
                </a:cubicBezTo>
                <a:cubicBezTo>
                  <a:pt x="1808" y="556"/>
                  <a:pt x="1808" y="556"/>
                  <a:pt x="1808" y="556"/>
                </a:cubicBezTo>
                <a:cubicBezTo>
                  <a:pt x="1808" y="550"/>
                  <a:pt x="1808" y="550"/>
                  <a:pt x="1808" y="550"/>
                </a:cubicBezTo>
                <a:cubicBezTo>
                  <a:pt x="1808" y="544"/>
                  <a:pt x="1811" y="541"/>
                  <a:pt x="1812" y="537"/>
                </a:cubicBezTo>
                <a:cubicBezTo>
                  <a:pt x="1813" y="533"/>
                  <a:pt x="1811" y="531"/>
                  <a:pt x="1813" y="523"/>
                </a:cubicBezTo>
                <a:cubicBezTo>
                  <a:pt x="1811" y="521"/>
                  <a:pt x="1808" y="516"/>
                  <a:pt x="1803" y="516"/>
                </a:cubicBezTo>
                <a:cubicBezTo>
                  <a:pt x="1801" y="516"/>
                  <a:pt x="1801" y="516"/>
                  <a:pt x="1801" y="516"/>
                </a:cubicBezTo>
                <a:cubicBezTo>
                  <a:pt x="1797" y="516"/>
                  <a:pt x="1797" y="518"/>
                  <a:pt x="1793" y="520"/>
                </a:cubicBezTo>
                <a:cubicBezTo>
                  <a:pt x="1793" y="516"/>
                  <a:pt x="1793" y="516"/>
                  <a:pt x="1793" y="516"/>
                </a:cubicBezTo>
                <a:cubicBezTo>
                  <a:pt x="1788" y="519"/>
                  <a:pt x="1788" y="519"/>
                  <a:pt x="1788" y="519"/>
                </a:cubicBezTo>
                <a:cubicBezTo>
                  <a:pt x="1790" y="517"/>
                  <a:pt x="1790" y="517"/>
                  <a:pt x="1790" y="517"/>
                </a:cubicBezTo>
                <a:cubicBezTo>
                  <a:pt x="1784" y="514"/>
                  <a:pt x="1784" y="514"/>
                  <a:pt x="1784" y="514"/>
                </a:cubicBezTo>
                <a:cubicBezTo>
                  <a:pt x="1782" y="513"/>
                  <a:pt x="1782" y="513"/>
                  <a:pt x="1782" y="513"/>
                </a:cubicBezTo>
                <a:cubicBezTo>
                  <a:pt x="1780" y="511"/>
                  <a:pt x="1780" y="511"/>
                  <a:pt x="1780" y="511"/>
                </a:cubicBezTo>
                <a:cubicBezTo>
                  <a:pt x="1780" y="511"/>
                  <a:pt x="1781" y="510"/>
                  <a:pt x="1782" y="508"/>
                </a:cubicBezTo>
                <a:cubicBezTo>
                  <a:pt x="1783" y="507"/>
                  <a:pt x="1783" y="507"/>
                  <a:pt x="1784" y="506"/>
                </a:cubicBezTo>
                <a:cubicBezTo>
                  <a:pt x="1790" y="499"/>
                  <a:pt x="1801" y="489"/>
                  <a:pt x="1804" y="487"/>
                </a:cubicBezTo>
                <a:cubicBezTo>
                  <a:pt x="1809" y="481"/>
                  <a:pt x="1812" y="477"/>
                  <a:pt x="1815" y="475"/>
                </a:cubicBezTo>
                <a:cubicBezTo>
                  <a:pt x="1819" y="472"/>
                  <a:pt x="1822" y="470"/>
                  <a:pt x="1828" y="469"/>
                </a:cubicBezTo>
                <a:cubicBezTo>
                  <a:pt x="1829" y="469"/>
                  <a:pt x="1830" y="468"/>
                  <a:pt x="1831" y="468"/>
                </a:cubicBezTo>
                <a:cubicBezTo>
                  <a:pt x="1831" y="468"/>
                  <a:pt x="1832" y="468"/>
                  <a:pt x="1833" y="468"/>
                </a:cubicBezTo>
                <a:cubicBezTo>
                  <a:pt x="1833" y="468"/>
                  <a:pt x="1833" y="468"/>
                  <a:pt x="1833" y="468"/>
                </a:cubicBezTo>
                <a:cubicBezTo>
                  <a:pt x="1837" y="470"/>
                  <a:pt x="1837" y="470"/>
                  <a:pt x="1837" y="470"/>
                </a:cubicBezTo>
                <a:cubicBezTo>
                  <a:pt x="1841" y="470"/>
                  <a:pt x="1841" y="470"/>
                  <a:pt x="1841" y="470"/>
                </a:cubicBezTo>
                <a:cubicBezTo>
                  <a:pt x="1849" y="470"/>
                  <a:pt x="1849" y="470"/>
                  <a:pt x="1849" y="470"/>
                </a:cubicBezTo>
                <a:cubicBezTo>
                  <a:pt x="1850" y="470"/>
                  <a:pt x="1850" y="470"/>
                  <a:pt x="1850" y="470"/>
                </a:cubicBezTo>
                <a:cubicBezTo>
                  <a:pt x="1854" y="469"/>
                  <a:pt x="1854" y="469"/>
                  <a:pt x="1854" y="469"/>
                </a:cubicBezTo>
                <a:cubicBezTo>
                  <a:pt x="1857" y="464"/>
                  <a:pt x="1857" y="464"/>
                  <a:pt x="1857" y="464"/>
                </a:cubicBezTo>
                <a:cubicBezTo>
                  <a:pt x="1865" y="466"/>
                  <a:pt x="1865" y="466"/>
                  <a:pt x="1865" y="466"/>
                </a:cubicBezTo>
                <a:cubicBezTo>
                  <a:pt x="1868" y="466"/>
                  <a:pt x="1868" y="466"/>
                  <a:pt x="1868" y="466"/>
                </a:cubicBezTo>
                <a:cubicBezTo>
                  <a:pt x="1867" y="473"/>
                  <a:pt x="1867" y="473"/>
                  <a:pt x="1867" y="473"/>
                </a:cubicBezTo>
                <a:cubicBezTo>
                  <a:pt x="1889" y="469"/>
                  <a:pt x="1889" y="469"/>
                  <a:pt x="1889" y="469"/>
                </a:cubicBezTo>
                <a:cubicBezTo>
                  <a:pt x="1885" y="465"/>
                  <a:pt x="1885" y="465"/>
                  <a:pt x="1885" y="465"/>
                </a:cubicBezTo>
                <a:cubicBezTo>
                  <a:pt x="1891" y="461"/>
                  <a:pt x="1896" y="444"/>
                  <a:pt x="1908" y="443"/>
                </a:cubicBezTo>
                <a:cubicBezTo>
                  <a:pt x="1909" y="442"/>
                  <a:pt x="1909" y="442"/>
                  <a:pt x="1910" y="442"/>
                </a:cubicBezTo>
                <a:cubicBezTo>
                  <a:pt x="1913" y="442"/>
                  <a:pt x="1913" y="442"/>
                  <a:pt x="1913" y="442"/>
                </a:cubicBezTo>
                <a:cubicBezTo>
                  <a:pt x="1916" y="442"/>
                  <a:pt x="1916" y="442"/>
                  <a:pt x="1916" y="442"/>
                </a:cubicBezTo>
                <a:cubicBezTo>
                  <a:pt x="1915" y="446"/>
                  <a:pt x="1915" y="445"/>
                  <a:pt x="1915" y="448"/>
                </a:cubicBezTo>
                <a:cubicBezTo>
                  <a:pt x="1915" y="450"/>
                  <a:pt x="1918" y="454"/>
                  <a:pt x="1919" y="455"/>
                </a:cubicBezTo>
                <a:cubicBezTo>
                  <a:pt x="1932" y="445"/>
                  <a:pt x="1932" y="445"/>
                  <a:pt x="1932" y="445"/>
                </a:cubicBezTo>
                <a:cubicBezTo>
                  <a:pt x="1933" y="446"/>
                  <a:pt x="1933" y="446"/>
                  <a:pt x="1933" y="446"/>
                </a:cubicBezTo>
                <a:cubicBezTo>
                  <a:pt x="1934" y="444"/>
                  <a:pt x="1934" y="444"/>
                  <a:pt x="1934" y="444"/>
                </a:cubicBezTo>
                <a:cubicBezTo>
                  <a:pt x="1939" y="440"/>
                  <a:pt x="1930" y="435"/>
                  <a:pt x="1943" y="433"/>
                </a:cubicBezTo>
                <a:cubicBezTo>
                  <a:pt x="1936" y="452"/>
                  <a:pt x="1936" y="452"/>
                  <a:pt x="1936" y="452"/>
                </a:cubicBezTo>
                <a:cubicBezTo>
                  <a:pt x="1938" y="453"/>
                  <a:pt x="1938" y="453"/>
                  <a:pt x="1938" y="453"/>
                </a:cubicBezTo>
                <a:cubicBezTo>
                  <a:pt x="1926" y="454"/>
                  <a:pt x="1921" y="466"/>
                  <a:pt x="1913" y="474"/>
                </a:cubicBezTo>
                <a:cubicBezTo>
                  <a:pt x="1912" y="476"/>
                  <a:pt x="1910" y="478"/>
                  <a:pt x="1908" y="479"/>
                </a:cubicBezTo>
                <a:cubicBezTo>
                  <a:pt x="1906" y="481"/>
                  <a:pt x="1904" y="482"/>
                  <a:pt x="1901" y="482"/>
                </a:cubicBezTo>
                <a:cubicBezTo>
                  <a:pt x="1893" y="493"/>
                  <a:pt x="1893" y="493"/>
                  <a:pt x="1893" y="493"/>
                </a:cubicBezTo>
                <a:cubicBezTo>
                  <a:pt x="1892" y="492"/>
                  <a:pt x="1892" y="492"/>
                  <a:pt x="1892" y="492"/>
                </a:cubicBezTo>
                <a:cubicBezTo>
                  <a:pt x="1892" y="500"/>
                  <a:pt x="1888" y="510"/>
                  <a:pt x="1895" y="514"/>
                </a:cubicBezTo>
                <a:cubicBezTo>
                  <a:pt x="1895" y="514"/>
                  <a:pt x="1893" y="517"/>
                  <a:pt x="1893" y="517"/>
                </a:cubicBezTo>
                <a:cubicBezTo>
                  <a:pt x="1893" y="521"/>
                  <a:pt x="1895" y="524"/>
                  <a:pt x="1897" y="526"/>
                </a:cubicBezTo>
                <a:cubicBezTo>
                  <a:pt x="1894" y="537"/>
                  <a:pt x="1905" y="540"/>
                  <a:pt x="1888" y="551"/>
                </a:cubicBezTo>
                <a:cubicBezTo>
                  <a:pt x="1890" y="552"/>
                  <a:pt x="1890" y="552"/>
                  <a:pt x="1890" y="552"/>
                </a:cubicBezTo>
                <a:cubicBezTo>
                  <a:pt x="1898" y="546"/>
                  <a:pt x="1898" y="546"/>
                  <a:pt x="1898" y="546"/>
                </a:cubicBezTo>
                <a:cubicBezTo>
                  <a:pt x="1897" y="544"/>
                  <a:pt x="1897" y="544"/>
                  <a:pt x="1897" y="544"/>
                </a:cubicBezTo>
                <a:cubicBezTo>
                  <a:pt x="1902" y="544"/>
                  <a:pt x="1906" y="541"/>
                  <a:pt x="1908" y="537"/>
                </a:cubicBezTo>
                <a:cubicBezTo>
                  <a:pt x="1910" y="533"/>
                  <a:pt x="1911" y="529"/>
                  <a:pt x="1910" y="526"/>
                </a:cubicBezTo>
                <a:cubicBezTo>
                  <a:pt x="1911" y="526"/>
                  <a:pt x="1912" y="526"/>
                  <a:pt x="1913" y="526"/>
                </a:cubicBezTo>
                <a:cubicBezTo>
                  <a:pt x="1923" y="523"/>
                  <a:pt x="1909" y="514"/>
                  <a:pt x="1928" y="514"/>
                </a:cubicBezTo>
                <a:cubicBezTo>
                  <a:pt x="1925" y="507"/>
                  <a:pt x="1926" y="501"/>
                  <a:pt x="1935" y="495"/>
                </a:cubicBezTo>
                <a:cubicBezTo>
                  <a:pt x="1933" y="482"/>
                  <a:pt x="1933" y="482"/>
                  <a:pt x="1933" y="482"/>
                </a:cubicBezTo>
                <a:cubicBezTo>
                  <a:pt x="1928" y="483"/>
                  <a:pt x="1928" y="483"/>
                  <a:pt x="1928" y="483"/>
                </a:cubicBezTo>
                <a:cubicBezTo>
                  <a:pt x="1926" y="480"/>
                  <a:pt x="1926" y="480"/>
                  <a:pt x="1926" y="480"/>
                </a:cubicBezTo>
                <a:cubicBezTo>
                  <a:pt x="1931" y="474"/>
                  <a:pt x="1934" y="474"/>
                  <a:pt x="1936" y="468"/>
                </a:cubicBezTo>
                <a:cubicBezTo>
                  <a:pt x="1940" y="455"/>
                  <a:pt x="1941" y="466"/>
                  <a:pt x="1946" y="461"/>
                </a:cubicBezTo>
                <a:cubicBezTo>
                  <a:pt x="1947" y="460"/>
                  <a:pt x="1947" y="460"/>
                  <a:pt x="1948" y="459"/>
                </a:cubicBezTo>
                <a:cubicBezTo>
                  <a:pt x="1957" y="460"/>
                  <a:pt x="1957" y="460"/>
                  <a:pt x="1957" y="460"/>
                </a:cubicBezTo>
                <a:cubicBezTo>
                  <a:pt x="1956" y="458"/>
                  <a:pt x="1956" y="458"/>
                  <a:pt x="1956" y="458"/>
                </a:cubicBezTo>
                <a:cubicBezTo>
                  <a:pt x="1959" y="456"/>
                  <a:pt x="1959" y="456"/>
                  <a:pt x="1959" y="456"/>
                </a:cubicBezTo>
                <a:cubicBezTo>
                  <a:pt x="1962" y="455"/>
                  <a:pt x="1962" y="455"/>
                  <a:pt x="1962" y="455"/>
                </a:cubicBezTo>
                <a:cubicBezTo>
                  <a:pt x="1968" y="457"/>
                  <a:pt x="1968" y="457"/>
                  <a:pt x="1968" y="457"/>
                </a:cubicBezTo>
                <a:cubicBezTo>
                  <a:pt x="1971" y="457"/>
                  <a:pt x="1971" y="457"/>
                  <a:pt x="1971" y="457"/>
                </a:cubicBezTo>
                <a:cubicBezTo>
                  <a:pt x="1970" y="460"/>
                  <a:pt x="1970" y="460"/>
                  <a:pt x="1970" y="460"/>
                </a:cubicBezTo>
                <a:cubicBezTo>
                  <a:pt x="1971" y="461"/>
                  <a:pt x="1971" y="461"/>
                  <a:pt x="1971" y="461"/>
                </a:cubicBezTo>
                <a:cubicBezTo>
                  <a:pt x="1973" y="459"/>
                  <a:pt x="1973" y="459"/>
                  <a:pt x="1973" y="459"/>
                </a:cubicBezTo>
                <a:cubicBezTo>
                  <a:pt x="1990" y="446"/>
                  <a:pt x="1990" y="446"/>
                  <a:pt x="1990" y="446"/>
                </a:cubicBezTo>
                <a:cubicBezTo>
                  <a:pt x="1992" y="444"/>
                  <a:pt x="1992" y="444"/>
                  <a:pt x="1992" y="444"/>
                </a:cubicBezTo>
                <a:cubicBezTo>
                  <a:pt x="1994" y="442"/>
                  <a:pt x="1994" y="442"/>
                  <a:pt x="1994" y="442"/>
                </a:cubicBezTo>
                <a:cubicBezTo>
                  <a:pt x="1994" y="442"/>
                  <a:pt x="1994" y="442"/>
                  <a:pt x="1994" y="443"/>
                </a:cubicBezTo>
                <a:cubicBezTo>
                  <a:pt x="1995" y="446"/>
                  <a:pt x="1995" y="443"/>
                  <a:pt x="1996" y="443"/>
                </a:cubicBezTo>
                <a:cubicBezTo>
                  <a:pt x="2000" y="442"/>
                  <a:pt x="2000" y="442"/>
                  <a:pt x="2001" y="441"/>
                </a:cubicBezTo>
                <a:cubicBezTo>
                  <a:pt x="2001" y="441"/>
                  <a:pt x="2001" y="441"/>
                  <a:pt x="2002" y="441"/>
                </a:cubicBezTo>
                <a:cubicBezTo>
                  <a:pt x="2004" y="440"/>
                  <a:pt x="2006" y="439"/>
                  <a:pt x="2008" y="437"/>
                </a:cubicBezTo>
                <a:cubicBezTo>
                  <a:pt x="2013" y="434"/>
                  <a:pt x="2015" y="433"/>
                  <a:pt x="2015" y="433"/>
                </a:cubicBezTo>
                <a:cubicBezTo>
                  <a:pt x="2016" y="434"/>
                  <a:pt x="2016" y="436"/>
                  <a:pt x="2022" y="436"/>
                </a:cubicBezTo>
                <a:cubicBezTo>
                  <a:pt x="2023" y="436"/>
                  <a:pt x="2023" y="436"/>
                  <a:pt x="2023" y="436"/>
                </a:cubicBezTo>
                <a:cubicBezTo>
                  <a:pt x="2027" y="436"/>
                  <a:pt x="2027" y="436"/>
                  <a:pt x="2027" y="436"/>
                </a:cubicBezTo>
                <a:cubicBezTo>
                  <a:pt x="2027" y="426"/>
                  <a:pt x="2027" y="426"/>
                  <a:pt x="2027" y="426"/>
                </a:cubicBezTo>
                <a:cubicBezTo>
                  <a:pt x="2023" y="426"/>
                  <a:pt x="2023" y="426"/>
                  <a:pt x="2023" y="426"/>
                </a:cubicBezTo>
                <a:cubicBezTo>
                  <a:pt x="2022" y="426"/>
                  <a:pt x="2022" y="426"/>
                  <a:pt x="2022" y="426"/>
                </a:cubicBezTo>
                <a:cubicBezTo>
                  <a:pt x="2022" y="421"/>
                  <a:pt x="2022" y="421"/>
                  <a:pt x="2022" y="421"/>
                </a:cubicBezTo>
                <a:cubicBezTo>
                  <a:pt x="2022" y="415"/>
                  <a:pt x="2018" y="414"/>
                  <a:pt x="2015" y="409"/>
                </a:cubicBezTo>
                <a:cubicBezTo>
                  <a:pt x="2015" y="409"/>
                  <a:pt x="2015" y="409"/>
                  <a:pt x="2015" y="409"/>
                </a:cubicBezTo>
                <a:cubicBezTo>
                  <a:pt x="2015" y="409"/>
                  <a:pt x="2015" y="409"/>
                  <a:pt x="2015" y="409"/>
                </a:cubicBezTo>
                <a:cubicBezTo>
                  <a:pt x="2023" y="412"/>
                  <a:pt x="2023" y="412"/>
                  <a:pt x="2023" y="412"/>
                </a:cubicBezTo>
                <a:cubicBezTo>
                  <a:pt x="2024" y="413"/>
                  <a:pt x="2024" y="413"/>
                  <a:pt x="2024" y="413"/>
                </a:cubicBezTo>
                <a:cubicBezTo>
                  <a:pt x="2029" y="402"/>
                  <a:pt x="2029" y="402"/>
                  <a:pt x="2029" y="402"/>
                </a:cubicBezTo>
                <a:cubicBezTo>
                  <a:pt x="2026" y="402"/>
                  <a:pt x="2026" y="402"/>
                  <a:pt x="2026" y="402"/>
                </a:cubicBezTo>
                <a:cubicBezTo>
                  <a:pt x="2025" y="389"/>
                  <a:pt x="2025" y="389"/>
                  <a:pt x="2025" y="389"/>
                </a:cubicBezTo>
                <a:cubicBezTo>
                  <a:pt x="2036" y="393"/>
                  <a:pt x="2036" y="393"/>
                  <a:pt x="2036" y="393"/>
                </a:cubicBezTo>
                <a:cubicBezTo>
                  <a:pt x="2033" y="393"/>
                  <a:pt x="2033" y="393"/>
                  <a:pt x="2033" y="393"/>
                </a:cubicBezTo>
                <a:cubicBezTo>
                  <a:pt x="2033" y="396"/>
                  <a:pt x="2033" y="396"/>
                  <a:pt x="2033" y="396"/>
                </a:cubicBezTo>
                <a:cubicBezTo>
                  <a:pt x="2038" y="399"/>
                  <a:pt x="2038" y="399"/>
                  <a:pt x="2038" y="399"/>
                </a:cubicBezTo>
                <a:cubicBezTo>
                  <a:pt x="2048" y="397"/>
                  <a:pt x="2048" y="397"/>
                  <a:pt x="2048" y="397"/>
                </a:cubicBezTo>
                <a:cubicBezTo>
                  <a:pt x="2050" y="403"/>
                  <a:pt x="2056" y="412"/>
                  <a:pt x="2063" y="413"/>
                </a:cubicBezTo>
                <a:cubicBezTo>
                  <a:pt x="2070" y="406"/>
                  <a:pt x="2070" y="406"/>
                  <a:pt x="2070" y="406"/>
                </a:cubicBezTo>
                <a:cubicBezTo>
                  <a:pt x="2072" y="406"/>
                  <a:pt x="2072" y="406"/>
                  <a:pt x="2072" y="406"/>
                </a:cubicBezTo>
                <a:cubicBezTo>
                  <a:pt x="2071" y="401"/>
                  <a:pt x="2071" y="401"/>
                  <a:pt x="2071" y="401"/>
                </a:cubicBezTo>
                <a:cubicBezTo>
                  <a:pt x="2081" y="397"/>
                  <a:pt x="2081" y="397"/>
                  <a:pt x="2081" y="397"/>
                </a:cubicBezTo>
                <a:cubicBezTo>
                  <a:pt x="2086" y="391"/>
                  <a:pt x="2086" y="391"/>
                  <a:pt x="2086" y="391"/>
                </a:cubicBezTo>
                <a:cubicBezTo>
                  <a:pt x="2086" y="390"/>
                  <a:pt x="2086" y="390"/>
                  <a:pt x="2086" y="390"/>
                </a:cubicBezTo>
                <a:lnTo>
                  <a:pt x="2078" y="387"/>
                </a:lnTo>
                <a:close/>
                <a:moveTo>
                  <a:pt x="1213" y="846"/>
                </a:moveTo>
                <a:cubicBezTo>
                  <a:pt x="1213" y="850"/>
                  <a:pt x="1213" y="850"/>
                  <a:pt x="1213" y="850"/>
                </a:cubicBezTo>
                <a:cubicBezTo>
                  <a:pt x="1213" y="854"/>
                  <a:pt x="1210" y="855"/>
                  <a:pt x="1206" y="856"/>
                </a:cubicBezTo>
                <a:cubicBezTo>
                  <a:pt x="1205" y="857"/>
                  <a:pt x="1204" y="857"/>
                  <a:pt x="1203" y="857"/>
                </a:cubicBezTo>
                <a:cubicBezTo>
                  <a:pt x="1200" y="855"/>
                  <a:pt x="1200" y="855"/>
                  <a:pt x="1200" y="855"/>
                </a:cubicBezTo>
                <a:cubicBezTo>
                  <a:pt x="1202" y="846"/>
                  <a:pt x="1202" y="846"/>
                  <a:pt x="1202" y="846"/>
                </a:cubicBezTo>
                <a:cubicBezTo>
                  <a:pt x="1206" y="846"/>
                  <a:pt x="1206" y="846"/>
                  <a:pt x="1206" y="846"/>
                </a:cubicBezTo>
                <a:cubicBezTo>
                  <a:pt x="1206" y="846"/>
                  <a:pt x="1206" y="846"/>
                  <a:pt x="1206" y="846"/>
                </a:cubicBezTo>
                <a:lnTo>
                  <a:pt x="1213" y="846"/>
                </a:lnTo>
                <a:close/>
                <a:moveTo>
                  <a:pt x="1217" y="436"/>
                </a:moveTo>
                <a:cubicBezTo>
                  <a:pt x="1217" y="432"/>
                  <a:pt x="1217" y="432"/>
                  <a:pt x="1217" y="432"/>
                </a:cubicBezTo>
                <a:cubicBezTo>
                  <a:pt x="1220" y="434"/>
                  <a:pt x="1220" y="434"/>
                  <a:pt x="1220" y="434"/>
                </a:cubicBezTo>
                <a:cubicBezTo>
                  <a:pt x="1223" y="436"/>
                  <a:pt x="1223" y="436"/>
                  <a:pt x="1223" y="436"/>
                </a:cubicBezTo>
                <a:cubicBezTo>
                  <a:pt x="1224" y="437"/>
                  <a:pt x="1224" y="437"/>
                  <a:pt x="1224" y="437"/>
                </a:cubicBezTo>
                <a:cubicBezTo>
                  <a:pt x="1223" y="439"/>
                  <a:pt x="1223" y="439"/>
                  <a:pt x="1223" y="439"/>
                </a:cubicBezTo>
                <a:cubicBezTo>
                  <a:pt x="1222" y="441"/>
                  <a:pt x="1222" y="441"/>
                  <a:pt x="1222" y="441"/>
                </a:cubicBezTo>
                <a:cubicBezTo>
                  <a:pt x="1223" y="441"/>
                  <a:pt x="1223" y="441"/>
                  <a:pt x="1223" y="441"/>
                </a:cubicBezTo>
                <a:cubicBezTo>
                  <a:pt x="1226" y="444"/>
                  <a:pt x="1226" y="444"/>
                  <a:pt x="1226" y="444"/>
                </a:cubicBezTo>
                <a:cubicBezTo>
                  <a:pt x="1225" y="447"/>
                  <a:pt x="1225" y="447"/>
                  <a:pt x="1225" y="447"/>
                </a:cubicBezTo>
                <a:cubicBezTo>
                  <a:pt x="1225" y="449"/>
                  <a:pt x="1225" y="449"/>
                  <a:pt x="1225" y="449"/>
                </a:cubicBezTo>
                <a:cubicBezTo>
                  <a:pt x="1223" y="447"/>
                  <a:pt x="1223" y="447"/>
                  <a:pt x="1223" y="447"/>
                </a:cubicBezTo>
                <a:cubicBezTo>
                  <a:pt x="1220" y="444"/>
                  <a:pt x="1220" y="444"/>
                  <a:pt x="1220" y="444"/>
                </a:cubicBezTo>
                <a:cubicBezTo>
                  <a:pt x="1215" y="439"/>
                  <a:pt x="1215" y="439"/>
                  <a:pt x="1215" y="439"/>
                </a:cubicBezTo>
                <a:lnTo>
                  <a:pt x="1217" y="436"/>
                </a:lnTo>
                <a:close/>
                <a:moveTo>
                  <a:pt x="1195" y="442"/>
                </a:moveTo>
                <a:cubicBezTo>
                  <a:pt x="1201" y="443"/>
                  <a:pt x="1201" y="443"/>
                  <a:pt x="1201" y="443"/>
                </a:cubicBezTo>
                <a:cubicBezTo>
                  <a:pt x="1200" y="445"/>
                  <a:pt x="1200" y="445"/>
                  <a:pt x="1200" y="445"/>
                </a:cubicBezTo>
                <a:cubicBezTo>
                  <a:pt x="1204" y="446"/>
                  <a:pt x="1206" y="447"/>
                  <a:pt x="1206" y="448"/>
                </a:cubicBezTo>
                <a:cubicBezTo>
                  <a:pt x="1207" y="449"/>
                  <a:pt x="1207" y="450"/>
                  <a:pt x="1208" y="453"/>
                </a:cubicBezTo>
                <a:cubicBezTo>
                  <a:pt x="1206" y="454"/>
                  <a:pt x="1206" y="454"/>
                  <a:pt x="1206" y="454"/>
                </a:cubicBezTo>
                <a:cubicBezTo>
                  <a:pt x="1203" y="456"/>
                  <a:pt x="1203" y="456"/>
                  <a:pt x="1203" y="456"/>
                </a:cubicBezTo>
                <a:cubicBezTo>
                  <a:pt x="1204" y="459"/>
                  <a:pt x="1204" y="459"/>
                  <a:pt x="1204" y="459"/>
                </a:cubicBezTo>
                <a:cubicBezTo>
                  <a:pt x="1198" y="460"/>
                  <a:pt x="1198" y="460"/>
                  <a:pt x="1198" y="460"/>
                </a:cubicBezTo>
                <a:cubicBezTo>
                  <a:pt x="1192" y="443"/>
                  <a:pt x="1192" y="443"/>
                  <a:pt x="1192" y="443"/>
                </a:cubicBezTo>
                <a:lnTo>
                  <a:pt x="1195" y="442"/>
                </a:lnTo>
                <a:close/>
                <a:moveTo>
                  <a:pt x="1223" y="610"/>
                </a:moveTo>
                <a:cubicBezTo>
                  <a:pt x="1222" y="610"/>
                  <a:pt x="1221" y="609"/>
                  <a:pt x="1220" y="609"/>
                </a:cubicBezTo>
                <a:cubicBezTo>
                  <a:pt x="1219" y="609"/>
                  <a:pt x="1217" y="609"/>
                  <a:pt x="1214" y="609"/>
                </a:cubicBezTo>
                <a:cubicBezTo>
                  <a:pt x="1213" y="609"/>
                  <a:pt x="1213" y="609"/>
                  <a:pt x="1213" y="609"/>
                </a:cubicBezTo>
                <a:cubicBezTo>
                  <a:pt x="1211" y="609"/>
                  <a:pt x="1208" y="609"/>
                  <a:pt x="1206" y="610"/>
                </a:cubicBezTo>
                <a:cubicBezTo>
                  <a:pt x="1202" y="611"/>
                  <a:pt x="1198" y="614"/>
                  <a:pt x="1195" y="618"/>
                </a:cubicBezTo>
                <a:cubicBezTo>
                  <a:pt x="1173" y="618"/>
                  <a:pt x="1173" y="618"/>
                  <a:pt x="1173" y="618"/>
                </a:cubicBezTo>
                <a:cubicBezTo>
                  <a:pt x="1173" y="616"/>
                  <a:pt x="1173" y="616"/>
                  <a:pt x="1173" y="616"/>
                </a:cubicBezTo>
                <a:cubicBezTo>
                  <a:pt x="1182" y="616"/>
                  <a:pt x="1182" y="616"/>
                  <a:pt x="1182" y="616"/>
                </a:cubicBezTo>
                <a:cubicBezTo>
                  <a:pt x="1182" y="612"/>
                  <a:pt x="1182" y="612"/>
                  <a:pt x="1182" y="612"/>
                </a:cubicBezTo>
                <a:cubicBezTo>
                  <a:pt x="1182" y="608"/>
                  <a:pt x="1180" y="608"/>
                  <a:pt x="1178" y="606"/>
                </a:cubicBezTo>
                <a:cubicBezTo>
                  <a:pt x="1186" y="600"/>
                  <a:pt x="1184" y="579"/>
                  <a:pt x="1201" y="577"/>
                </a:cubicBezTo>
                <a:cubicBezTo>
                  <a:pt x="1201" y="580"/>
                  <a:pt x="1201" y="580"/>
                  <a:pt x="1201" y="580"/>
                </a:cubicBezTo>
                <a:cubicBezTo>
                  <a:pt x="1205" y="580"/>
                  <a:pt x="1205" y="580"/>
                  <a:pt x="1205" y="580"/>
                </a:cubicBezTo>
                <a:cubicBezTo>
                  <a:pt x="1203" y="586"/>
                  <a:pt x="1203" y="586"/>
                  <a:pt x="1203" y="586"/>
                </a:cubicBezTo>
                <a:cubicBezTo>
                  <a:pt x="1206" y="589"/>
                  <a:pt x="1206" y="589"/>
                  <a:pt x="1206" y="589"/>
                </a:cubicBezTo>
                <a:cubicBezTo>
                  <a:pt x="1212" y="593"/>
                  <a:pt x="1212" y="593"/>
                  <a:pt x="1212" y="593"/>
                </a:cubicBezTo>
                <a:cubicBezTo>
                  <a:pt x="1219" y="589"/>
                  <a:pt x="1219" y="589"/>
                  <a:pt x="1219" y="589"/>
                </a:cubicBezTo>
                <a:cubicBezTo>
                  <a:pt x="1218" y="581"/>
                  <a:pt x="1218" y="581"/>
                  <a:pt x="1218" y="581"/>
                </a:cubicBezTo>
                <a:cubicBezTo>
                  <a:pt x="1220" y="580"/>
                  <a:pt x="1220" y="580"/>
                  <a:pt x="1220" y="580"/>
                </a:cubicBezTo>
                <a:cubicBezTo>
                  <a:pt x="1223" y="579"/>
                  <a:pt x="1223" y="579"/>
                  <a:pt x="1223" y="579"/>
                </a:cubicBezTo>
                <a:cubicBezTo>
                  <a:pt x="1234" y="573"/>
                  <a:pt x="1234" y="573"/>
                  <a:pt x="1234" y="573"/>
                </a:cubicBezTo>
                <a:cubicBezTo>
                  <a:pt x="1236" y="574"/>
                  <a:pt x="1236" y="574"/>
                  <a:pt x="1236" y="574"/>
                </a:cubicBezTo>
                <a:cubicBezTo>
                  <a:pt x="1235" y="575"/>
                  <a:pt x="1235" y="575"/>
                  <a:pt x="1235" y="575"/>
                </a:cubicBezTo>
                <a:cubicBezTo>
                  <a:pt x="1237" y="582"/>
                  <a:pt x="1237" y="582"/>
                  <a:pt x="1237" y="582"/>
                </a:cubicBezTo>
                <a:cubicBezTo>
                  <a:pt x="1230" y="585"/>
                  <a:pt x="1230" y="585"/>
                  <a:pt x="1230" y="585"/>
                </a:cubicBezTo>
                <a:cubicBezTo>
                  <a:pt x="1232" y="592"/>
                  <a:pt x="1226" y="588"/>
                  <a:pt x="1235" y="592"/>
                </a:cubicBezTo>
                <a:cubicBezTo>
                  <a:pt x="1244" y="595"/>
                  <a:pt x="1237" y="597"/>
                  <a:pt x="1247" y="598"/>
                </a:cubicBezTo>
                <a:cubicBezTo>
                  <a:pt x="1246" y="601"/>
                  <a:pt x="1246" y="601"/>
                  <a:pt x="1246" y="601"/>
                </a:cubicBezTo>
                <a:cubicBezTo>
                  <a:pt x="1252" y="603"/>
                  <a:pt x="1252" y="603"/>
                  <a:pt x="1252" y="603"/>
                </a:cubicBezTo>
                <a:cubicBezTo>
                  <a:pt x="1252" y="606"/>
                  <a:pt x="1252" y="606"/>
                  <a:pt x="1252" y="606"/>
                </a:cubicBezTo>
                <a:cubicBezTo>
                  <a:pt x="1249" y="606"/>
                  <a:pt x="1249" y="606"/>
                  <a:pt x="1249" y="606"/>
                </a:cubicBezTo>
                <a:cubicBezTo>
                  <a:pt x="1255" y="613"/>
                  <a:pt x="1255" y="613"/>
                  <a:pt x="1255" y="613"/>
                </a:cubicBezTo>
                <a:cubicBezTo>
                  <a:pt x="1236" y="622"/>
                  <a:pt x="1234" y="613"/>
                  <a:pt x="1223" y="610"/>
                </a:cubicBezTo>
                <a:close/>
                <a:moveTo>
                  <a:pt x="1319" y="622"/>
                </a:moveTo>
                <a:cubicBezTo>
                  <a:pt x="1322" y="622"/>
                  <a:pt x="1322" y="622"/>
                  <a:pt x="1322" y="622"/>
                </a:cubicBezTo>
                <a:cubicBezTo>
                  <a:pt x="1323" y="622"/>
                  <a:pt x="1323" y="622"/>
                  <a:pt x="1323" y="622"/>
                </a:cubicBezTo>
                <a:cubicBezTo>
                  <a:pt x="1324" y="626"/>
                  <a:pt x="1325" y="626"/>
                  <a:pt x="1325" y="630"/>
                </a:cubicBezTo>
                <a:cubicBezTo>
                  <a:pt x="1325" y="642"/>
                  <a:pt x="1325" y="642"/>
                  <a:pt x="1325" y="642"/>
                </a:cubicBezTo>
                <a:cubicBezTo>
                  <a:pt x="1324" y="642"/>
                  <a:pt x="1323" y="642"/>
                  <a:pt x="1322" y="642"/>
                </a:cubicBezTo>
                <a:cubicBezTo>
                  <a:pt x="1319" y="642"/>
                  <a:pt x="1317" y="643"/>
                  <a:pt x="1315" y="643"/>
                </a:cubicBezTo>
                <a:cubicBezTo>
                  <a:pt x="1312" y="644"/>
                  <a:pt x="1310" y="644"/>
                  <a:pt x="1309" y="644"/>
                </a:cubicBezTo>
                <a:cubicBezTo>
                  <a:pt x="1308" y="644"/>
                  <a:pt x="1307" y="643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1"/>
                  <a:pt x="1305" y="641"/>
                  <a:pt x="1305" y="641"/>
                </a:cubicBezTo>
                <a:cubicBezTo>
                  <a:pt x="1305" y="641"/>
                  <a:pt x="1305" y="641"/>
                  <a:pt x="1305" y="641"/>
                </a:cubicBezTo>
                <a:cubicBezTo>
                  <a:pt x="1305" y="641"/>
                  <a:pt x="1305" y="641"/>
                  <a:pt x="1305" y="641"/>
                </a:cubicBezTo>
                <a:cubicBezTo>
                  <a:pt x="1305" y="641"/>
                  <a:pt x="1305" y="641"/>
                  <a:pt x="1305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2" y="640"/>
                  <a:pt x="1300" y="638"/>
                  <a:pt x="1299" y="636"/>
                </a:cubicBezTo>
                <a:cubicBezTo>
                  <a:pt x="1298" y="635"/>
                  <a:pt x="1297" y="634"/>
                  <a:pt x="1297" y="633"/>
                </a:cubicBezTo>
                <a:cubicBezTo>
                  <a:pt x="1297" y="630"/>
                  <a:pt x="1297" y="630"/>
                  <a:pt x="1297" y="630"/>
                </a:cubicBezTo>
                <a:cubicBezTo>
                  <a:pt x="1297" y="627"/>
                  <a:pt x="1298" y="626"/>
                  <a:pt x="1299" y="625"/>
                </a:cubicBezTo>
                <a:cubicBezTo>
                  <a:pt x="1300" y="624"/>
                  <a:pt x="1301" y="623"/>
                  <a:pt x="1302" y="622"/>
                </a:cubicBezTo>
                <a:cubicBezTo>
                  <a:pt x="1301" y="619"/>
                  <a:pt x="1300" y="617"/>
                  <a:pt x="1299" y="615"/>
                </a:cubicBezTo>
                <a:cubicBezTo>
                  <a:pt x="1298" y="613"/>
                  <a:pt x="1296" y="611"/>
                  <a:pt x="1295" y="609"/>
                </a:cubicBezTo>
                <a:cubicBezTo>
                  <a:pt x="1291" y="604"/>
                  <a:pt x="1287" y="598"/>
                  <a:pt x="1287" y="586"/>
                </a:cubicBezTo>
                <a:cubicBezTo>
                  <a:pt x="1297" y="584"/>
                  <a:pt x="1289" y="577"/>
                  <a:pt x="1295" y="575"/>
                </a:cubicBezTo>
                <a:cubicBezTo>
                  <a:pt x="1296" y="575"/>
                  <a:pt x="1297" y="575"/>
                  <a:pt x="1299" y="575"/>
                </a:cubicBezTo>
                <a:cubicBezTo>
                  <a:pt x="1300" y="575"/>
                  <a:pt x="1300" y="575"/>
                  <a:pt x="1300" y="575"/>
                </a:cubicBezTo>
                <a:cubicBezTo>
                  <a:pt x="1302" y="575"/>
                  <a:pt x="1303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5" y="575"/>
                  <a:pt x="1305" y="575"/>
                  <a:pt x="1305" y="575"/>
                </a:cubicBezTo>
                <a:cubicBezTo>
                  <a:pt x="1305" y="575"/>
                  <a:pt x="1305" y="575"/>
                  <a:pt x="1305" y="575"/>
                </a:cubicBezTo>
                <a:cubicBezTo>
                  <a:pt x="1305" y="575"/>
                  <a:pt x="1305" y="575"/>
                  <a:pt x="1305" y="575"/>
                </a:cubicBezTo>
                <a:cubicBezTo>
                  <a:pt x="1305" y="575"/>
                  <a:pt x="1305" y="575"/>
                  <a:pt x="1305" y="575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8" y="573"/>
                  <a:pt x="1308" y="571"/>
                  <a:pt x="1315" y="571"/>
                </a:cubicBezTo>
                <a:cubicBezTo>
                  <a:pt x="1316" y="571"/>
                  <a:pt x="1318" y="571"/>
                  <a:pt x="1320" y="571"/>
                </a:cubicBezTo>
                <a:cubicBezTo>
                  <a:pt x="1319" y="573"/>
                  <a:pt x="1319" y="573"/>
                  <a:pt x="1319" y="573"/>
                </a:cubicBezTo>
                <a:cubicBezTo>
                  <a:pt x="1322" y="574"/>
                  <a:pt x="1322" y="574"/>
                  <a:pt x="1322" y="574"/>
                </a:cubicBezTo>
                <a:cubicBezTo>
                  <a:pt x="1323" y="575"/>
                  <a:pt x="1323" y="575"/>
                  <a:pt x="1323" y="575"/>
                </a:cubicBezTo>
                <a:cubicBezTo>
                  <a:pt x="1328" y="586"/>
                  <a:pt x="1328" y="586"/>
                  <a:pt x="1328" y="586"/>
                </a:cubicBezTo>
                <a:cubicBezTo>
                  <a:pt x="1326" y="585"/>
                  <a:pt x="1324" y="585"/>
                  <a:pt x="1322" y="584"/>
                </a:cubicBezTo>
                <a:cubicBezTo>
                  <a:pt x="1320" y="584"/>
                  <a:pt x="1318" y="583"/>
                  <a:pt x="1315" y="583"/>
                </a:cubicBezTo>
                <a:cubicBezTo>
                  <a:pt x="1315" y="583"/>
                  <a:pt x="1315" y="583"/>
                  <a:pt x="1315" y="583"/>
                </a:cubicBezTo>
                <a:cubicBezTo>
                  <a:pt x="1314" y="583"/>
                  <a:pt x="1310" y="587"/>
                  <a:pt x="1308" y="588"/>
                </a:cubicBezTo>
                <a:cubicBezTo>
                  <a:pt x="1309" y="593"/>
                  <a:pt x="1309" y="600"/>
                  <a:pt x="1315" y="602"/>
                </a:cubicBezTo>
                <a:cubicBezTo>
                  <a:pt x="1316" y="602"/>
                  <a:pt x="1317" y="603"/>
                  <a:pt x="1318" y="603"/>
                </a:cubicBezTo>
                <a:cubicBezTo>
                  <a:pt x="1314" y="610"/>
                  <a:pt x="1318" y="609"/>
                  <a:pt x="1322" y="611"/>
                </a:cubicBezTo>
                <a:cubicBezTo>
                  <a:pt x="1325" y="612"/>
                  <a:pt x="1327" y="614"/>
                  <a:pt x="1330" y="618"/>
                </a:cubicBezTo>
                <a:cubicBezTo>
                  <a:pt x="1322" y="618"/>
                  <a:pt x="1322" y="618"/>
                  <a:pt x="1322" y="618"/>
                </a:cubicBezTo>
                <a:cubicBezTo>
                  <a:pt x="1318" y="618"/>
                  <a:pt x="1318" y="618"/>
                  <a:pt x="1318" y="618"/>
                </a:cubicBezTo>
                <a:lnTo>
                  <a:pt x="1319" y="622"/>
                </a:lnTo>
                <a:close/>
                <a:moveTo>
                  <a:pt x="1361" y="596"/>
                </a:moveTo>
                <a:cubicBezTo>
                  <a:pt x="1360" y="596"/>
                  <a:pt x="1360" y="596"/>
                  <a:pt x="1360" y="596"/>
                </a:cubicBezTo>
                <a:cubicBezTo>
                  <a:pt x="1355" y="597"/>
                  <a:pt x="1355" y="597"/>
                  <a:pt x="1355" y="597"/>
                </a:cubicBezTo>
                <a:cubicBezTo>
                  <a:pt x="1354" y="597"/>
                  <a:pt x="1354" y="597"/>
                  <a:pt x="1354" y="597"/>
                </a:cubicBezTo>
                <a:cubicBezTo>
                  <a:pt x="1347" y="597"/>
                  <a:pt x="1349" y="585"/>
                  <a:pt x="1355" y="580"/>
                </a:cubicBezTo>
                <a:cubicBezTo>
                  <a:pt x="1357" y="579"/>
                  <a:pt x="1359" y="579"/>
                  <a:pt x="1361" y="579"/>
                </a:cubicBezTo>
                <a:cubicBezTo>
                  <a:pt x="1363" y="580"/>
                  <a:pt x="1365" y="582"/>
                  <a:pt x="1367" y="586"/>
                </a:cubicBezTo>
                <a:lnTo>
                  <a:pt x="1361" y="596"/>
                </a:lnTo>
                <a:close/>
                <a:moveTo>
                  <a:pt x="1457" y="373"/>
                </a:moveTo>
                <a:cubicBezTo>
                  <a:pt x="1456" y="372"/>
                  <a:pt x="1455" y="372"/>
                  <a:pt x="1453" y="372"/>
                </a:cubicBezTo>
                <a:cubicBezTo>
                  <a:pt x="1454" y="366"/>
                  <a:pt x="1454" y="366"/>
                  <a:pt x="1454" y="366"/>
                </a:cubicBezTo>
                <a:cubicBezTo>
                  <a:pt x="1456" y="367"/>
                  <a:pt x="1457" y="367"/>
                  <a:pt x="1457" y="367"/>
                </a:cubicBezTo>
                <a:cubicBezTo>
                  <a:pt x="1458" y="368"/>
                  <a:pt x="1458" y="368"/>
                  <a:pt x="1457" y="369"/>
                </a:cubicBezTo>
                <a:cubicBezTo>
                  <a:pt x="1457" y="369"/>
                  <a:pt x="1456" y="370"/>
                  <a:pt x="1456" y="370"/>
                </a:cubicBezTo>
                <a:cubicBezTo>
                  <a:pt x="1457" y="370"/>
                  <a:pt x="1457" y="370"/>
                  <a:pt x="1457" y="370"/>
                </a:cubicBezTo>
                <a:cubicBezTo>
                  <a:pt x="1461" y="370"/>
                  <a:pt x="1461" y="370"/>
                  <a:pt x="1461" y="370"/>
                </a:cubicBezTo>
                <a:cubicBezTo>
                  <a:pt x="1458" y="374"/>
                  <a:pt x="1460" y="373"/>
                  <a:pt x="1457" y="373"/>
                </a:cubicBezTo>
                <a:close/>
                <a:moveTo>
                  <a:pt x="1634" y="509"/>
                </a:moveTo>
                <a:cubicBezTo>
                  <a:pt x="1635" y="511"/>
                  <a:pt x="1635" y="513"/>
                  <a:pt x="1634" y="515"/>
                </a:cubicBezTo>
                <a:cubicBezTo>
                  <a:pt x="1634" y="517"/>
                  <a:pt x="1632" y="519"/>
                  <a:pt x="1630" y="523"/>
                </a:cubicBezTo>
                <a:cubicBezTo>
                  <a:pt x="1629" y="524"/>
                  <a:pt x="1623" y="528"/>
                  <a:pt x="1618" y="531"/>
                </a:cubicBezTo>
                <a:cubicBezTo>
                  <a:pt x="1617" y="531"/>
                  <a:pt x="1616" y="532"/>
                  <a:pt x="1615" y="532"/>
                </a:cubicBezTo>
                <a:cubicBezTo>
                  <a:pt x="1614" y="533"/>
                  <a:pt x="1613" y="534"/>
                  <a:pt x="1612" y="534"/>
                </a:cubicBezTo>
                <a:cubicBezTo>
                  <a:pt x="1615" y="531"/>
                  <a:pt x="1615" y="531"/>
                  <a:pt x="1615" y="531"/>
                </a:cubicBezTo>
                <a:cubicBezTo>
                  <a:pt x="1618" y="529"/>
                  <a:pt x="1618" y="529"/>
                  <a:pt x="1618" y="529"/>
                </a:cubicBezTo>
                <a:cubicBezTo>
                  <a:pt x="1618" y="529"/>
                  <a:pt x="1618" y="529"/>
                  <a:pt x="1618" y="529"/>
                </a:cubicBezTo>
                <a:cubicBezTo>
                  <a:pt x="1618" y="527"/>
                  <a:pt x="1618" y="527"/>
                  <a:pt x="1618" y="527"/>
                </a:cubicBezTo>
                <a:cubicBezTo>
                  <a:pt x="1617" y="526"/>
                  <a:pt x="1617" y="526"/>
                  <a:pt x="1617" y="526"/>
                </a:cubicBezTo>
                <a:cubicBezTo>
                  <a:pt x="1617" y="526"/>
                  <a:pt x="1617" y="526"/>
                  <a:pt x="1618" y="526"/>
                </a:cubicBezTo>
                <a:cubicBezTo>
                  <a:pt x="1625" y="525"/>
                  <a:pt x="1632" y="512"/>
                  <a:pt x="1631" y="509"/>
                </a:cubicBezTo>
                <a:cubicBezTo>
                  <a:pt x="1634" y="505"/>
                  <a:pt x="1634" y="505"/>
                  <a:pt x="1634" y="505"/>
                </a:cubicBezTo>
                <a:cubicBezTo>
                  <a:pt x="1636" y="504"/>
                  <a:pt x="1636" y="504"/>
                  <a:pt x="1636" y="504"/>
                </a:cubicBezTo>
                <a:cubicBezTo>
                  <a:pt x="1637" y="505"/>
                  <a:pt x="1637" y="505"/>
                  <a:pt x="1637" y="505"/>
                </a:cubicBezTo>
                <a:cubicBezTo>
                  <a:pt x="1634" y="507"/>
                  <a:pt x="1634" y="507"/>
                  <a:pt x="1634" y="507"/>
                </a:cubicBezTo>
                <a:cubicBezTo>
                  <a:pt x="1634" y="507"/>
                  <a:pt x="1634" y="507"/>
                  <a:pt x="1634" y="507"/>
                </a:cubicBezTo>
                <a:cubicBezTo>
                  <a:pt x="1634" y="508"/>
                  <a:pt x="1634" y="508"/>
                  <a:pt x="1634" y="509"/>
                </a:cubicBezTo>
                <a:close/>
                <a:moveTo>
                  <a:pt x="2023" y="327"/>
                </a:moveTo>
                <a:cubicBezTo>
                  <a:pt x="2030" y="324"/>
                  <a:pt x="2030" y="324"/>
                  <a:pt x="2030" y="324"/>
                </a:cubicBezTo>
                <a:cubicBezTo>
                  <a:pt x="2035" y="326"/>
                  <a:pt x="2035" y="326"/>
                  <a:pt x="2035" y="326"/>
                </a:cubicBezTo>
                <a:cubicBezTo>
                  <a:pt x="2047" y="319"/>
                  <a:pt x="2047" y="319"/>
                  <a:pt x="2047" y="319"/>
                </a:cubicBezTo>
                <a:cubicBezTo>
                  <a:pt x="2040" y="313"/>
                  <a:pt x="2040" y="313"/>
                  <a:pt x="2040" y="313"/>
                </a:cubicBezTo>
                <a:cubicBezTo>
                  <a:pt x="2027" y="316"/>
                  <a:pt x="2027" y="316"/>
                  <a:pt x="2027" y="316"/>
                </a:cubicBezTo>
                <a:cubicBezTo>
                  <a:pt x="2023" y="318"/>
                  <a:pt x="2023" y="318"/>
                  <a:pt x="2023" y="318"/>
                </a:cubicBezTo>
                <a:cubicBezTo>
                  <a:pt x="2020" y="320"/>
                  <a:pt x="2020" y="320"/>
                  <a:pt x="2020" y="320"/>
                </a:cubicBezTo>
                <a:cubicBezTo>
                  <a:pt x="2023" y="325"/>
                  <a:pt x="2023" y="325"/>
                  <a:pt x="2023" y="325"/>
                </a:cubicBezTo>
                <a:lnTo>
                  <a:pt x="2023" y="327"/>
                </a:lnTo>
                <a:close/>
                <a:moveTo>
                  <a:pt x="2017" y="1055"/>
                </a:moveTo>
                <a:cubicBezTo>
                  <a:pt x="2015" y="1055"/>
                  <a:pt x="2015" y="1055"/>
                  <a:pt x="2015" y="1055"/>
                </a:cubicBezTo>
                <a:cubicBezTo>
                  <a:pt x="2012" y="1055"/>
                  <a:pt x="2012" y="1055"/>
                  <a:pt x="2012" y="1055"/>
                </a:cubicBezTo>
                <a:cubicBezTo>
                  <a:pt x="2005" y="1055"/>
                  <a:pt x="2006" y="1049"/>
                  <a:pt x="2007" y="1046"/>
                </a:cubicBezTo>
                <a:cubicBezTo>
                  <a:pt x="2003" y="1047"/>
                  <a:pt x="2003" y="1047"/>
                  <a:pt x="2003" y="1047"/>
                </a:cubicBezTo>
                <a:cubicBezTo>
                  <a:pt x="2002" y="1047"/>
                  <a:pt x="2002" y="1048"/>
                  <a:pt x="2002" y="1048"/>
                </a:cubicBezTo>
                <a:cubicBezTo>
                  <a:pt x="2002" y="1048"/>
                  <a:pt x="2002" y="1048"/>
                  <a:pt x="2002" y="1048"/>
                </a:cubicBezTo>
                <a:cubicBezTo>
                  <a:pt x="2002" y="1047"/>
                  <a:pt x="2003" y="1047"/>
                  <a:pt x="2003" y="1047"/>
                </a:cubicBezTo>
                <a:cubicBezTo>
                  <a:pt x="2002" y="1047"/>
                  <a:pt x="2002" y="1047"/>
                  <a:pt x="2002" y="1047"/>
                </a:cubicBezTo>
                <a:cubicBezTo>
                  <a:pt x="2000" y="1048"/>
                  <a:pt x="2000" y="1048"/>
                  <a:pt x="2000" y="1048"/>
                </a:cubicBezTo>
                <a:cubicBezTo>
                  <a:pt x="1999" y="1038"/>
                  <a:pt x="1999" y="1038"/>
                  <a:pt x="1999" y="1038"/>
                </a:cubicBezTo>
                <a:cubicBezTo>
                  <a:pt x="1990" y="1032"/>
                  <a:pt x="1990" y="1032"/>
                  <a:pt x="1990" y="1032"/>
                </a:cubicBezTo>
                <a:cubicBezTo>
                  <a:pt x="1989" y="1031"/>
                  <a:pt x="1989" y="1031"/>
                  <a:pt x="1989" y="1031"/>
                </a:cubicBezTo>
                <a:cubicBezTo>
                  <a:pt x="1988" y="1033"/>
                  <a:pt x="1988" y="1036"/>
                  <a:pt x="1990" y="1038"/>
                </a:cubicBezTo>
                <a:cubicBezTo>
                  <a:pt x="1993" y="1044"/>
                  <a:pt x="2000" y="1051"/>
                  <a:pt x="2000" y="1055"/>
                </a:cubicBezTo>
                <a:cubicBezTo>
                  <a:pt x="2000" y="1061"/>
                  <a:pt x="1999" y="1061"/>
                  <a:pt x="1995" y="1065"/>
                </a:cubicBezTo>
                <a:cubicBezTo>
                  <a:pt x="2002" y="1072"/>
                  <a:pt x="2002" y="1072"/>
                  <a:pt x="2002" y="1072"/>
                </a:cubicBezTo>
                <a:cubicBezTo>
                  <a:pt x="2003" y="1073"/>
                  <a:pt x="2003" y="1073"/>
                  <a:pt x="2003" y="1073"/>
                </a:cubicBezTo>
                <a:cubicBezTo>
                  <a:pt x="2002" y="1074"/>
                  <a:pt x="2002" y="1074"/>
                  <a:pt x="2002" y="1074"/>
                </a:cubicBezTo>
                <a:cubicBezTo>
                  <a:pt x="1997" y="1077"/>
                  <a:pt x="1997" y="1077"/>
                  <a:pt x="1997" y="1077"/>
                </a:cubicBezTo>
                <a:cubicBezTo>
                  <a:pt x="1994" y="1073"/>
                  <a:pt x="1994" y="1073"/>
                  <a:pt x="1994" y="1073"/>
                </a:cubicBezTo>
                <a:cubicBezTo>
                  <a:pt x="1990" y="1076"/>
                  <a:pt x="1990" y="1076"/>
                  <a:pt x="1990" y="1076"/>
                </a:cubicBezTo>
                <a:cubicBezTo>
                  <a:pt x="1990" y="1073"/>
                  <a:pt x="1990" y="1073"/>
                  <a:pt x="1990" y="1073"/>
                </a:cubicBezTo>
                <a:cubicBezTo>
                  <a:pt x="1990" y="1073"/>
                  <a:pt x="1990" y="1073"/>
                  <a:pt x="1990" y="1073"/>
                </a:cubicBezTo>
                <a:cubicBezTo>
                  <a:pt x="1984" y="1074"/>
                  <a:pt x="1984" y="1079"/>
                  <a:pt x="1983" y="1082"/>
                </a:cubicBezTo>
                <a:cubicBezTo>
                  <a:pt x="1982" y="1084"/>
                  <a:pt x="1976" y="1089"/>
                  <a:pt x="1973" y="1091"/>
                </a:cubicBezTo>
                <a:cubicBezTo>
                  <a:pt x="1973" y="1092"/>
                  <a:pt x="1972" y="1092"/>
                  <a:pt x="1972" y="1092"/>
                </a:cubicBezTo>
                <a:cubicBezTo>
                  <a:pt x="1971" y="1094"/>
                  <a:pt x="1969" y="1095"/>
                  <a:pt x="1968" y="1096"/>
                </a:cubicBezTo>
                <a:cubicBezTo>
                  <a:pt x="1965" y="1098"/>
                  <a:pt x="1962" y="1099"/>
                  <a:pt x="1959" y="1101"/>
                </a:cubicBezTo>
                <a:cubicBezTo>
                  <a:pt x="1957" y="1103"/>
                  <a:pt x="1954" y="1107"/>
                  <a:pt x="1953" y="1112"/>
                </a:cubicBezTo>
                <a:cubicBezTo>
                  <a:pt x="1955" y="1113"/>
                  <a:pt x="1957" y="1113"/>
                  <a:pt x="1959" y="1114"/>
                </a:cubicBezTo>
                <a:cubicBezTo>
                  <a:pt x="1963" y="1115"/>
                  <a:pt x="1966" y="1115"/>
                  <a:pt x="1968" y="1116"/>
                </a:cubicBezTo>
                <a:cubicBezTo>
                  <a:pt x="1969" y="1116"/>
                  <a:pt x="1970" y="1116"/>
                  <a:pt x="1971" y="1116"/>
                </a:cubicBezTo>
                <a:cubicBezTo>
                  <a:pt x="1972" y="1116"/>
                  <a:pt x="1973" y="1116"/>
                  <a:pt x="1973" y="1116"/>
                </a:cubicBezTo>
                <a:cubicBezTo>
                  <a:pt x="1976" y="1114"/>
                  <a:pt x="1977" y="1110"/>
                  <a:pt x="1982" y="1106"/>
                </a:cubicBezTo>
                <a:cubicBezTo>
                  <a:pt x="1979" y="1101"/>
                  <a:pt x="1979" y="1101"/>
                  <a:pt x="1979" y="1101"/>
                </a:cubicBezTo>
                <a:cubicBezTo>
                  <a:pt x="1990" y="1096"/>
                  <a:pt x="1990" y="1096"/>
                  <a:pt x="1990" y="1096"/>
                </a:cubicBezTo>
                <a:cubicBezTo>
                  <a:pt x="1991" y="1095"/>
                  <a:pt x="1991" y="1095"/>
                  <a:pt x="1991" y="1095"/>
                </a:cubicBezTo>
                <a:cubicBezTo>
                  <a:pt x="1995" y="1081"/>
                  <a:pt x="1995" y="1081"/>
                  <a:pt x="1995" y="1081"/>
                </a:cubicBezTo>
                <a:cubicBezTo>
                  <a:pt x="2002" y="1080"/>
                  <a:pt x="2002" y="1080"/>
                  <a:pt x="2002" y="1080"/>
                </a:cubicBezTo>
                <a:cubicBezTo>
                  <a:pt x="2005" y="1080"/>
                  <a:pt x="2005" y="1080"/>
                  <a:pt x="2005" y="1080"/>
                </a:cubicBezTo>
                <a:cubicBezTo>
                  <a:pt x="2010" y="1078"/>
                  <a:pt x="2010" y="1078"/>
                  <a:pt x="2010" y="1078"/>
                </a:cubicBezTo>
                <a:cubicBezTo>
                  <a:pt x="2009" y="1076"/>
                  <a:pt x="2012" y="1067"/>
                  <a:pt x="2013" y="1065"/>
                </a:cubicBezTo>
                <a:cubicBezTo>
                  <a:pt x="2014" y="1065"/>
                  <a:pt x="2015" y="1064"/>
                  <a:pt x="2015" y="1064"/>
                </a:cubicBezTo>
                <a:cubicBezTo>
                  <a:pt x="2017" y="1063"/>
                  <a:pt x="2017" y="1067"/>
                  <a:pt x="2019" y="1062"/>
                </a:cubicBezTo>
                <a:cubicBezTo>
                  <a:pt x="2019" y="1062"/>
                  <a:pt x="2020" y="1058"/>
                  <a:pt x="2021" y="1056"/>
                </a:cubicBezTo>
                <a:cubicBezTo>
                  <a:pt x="2017" y="1052"/>
                  <a:pt x="2017" y="1052"/>
                  <a:pt x="2017" y="1052"/>
                </a:cubicBezTo>
                <a:lnTo>
                  <a:pt x="2017" y="1055"/>
                </a:lnTo>
                <a:close/>
                <a:moveTo>
                  <a:pt x="2018" y="535"/>
                </a:moveTo>
                <a:cubicBezTo>
                  <a:pt x="2017" y="531"/>
                  <a:pt x="2018" y="531"/>
                  <a:pt x="2015" y="531"/>
                </a:cubicBezTo>
                <a:cubicBezTo>
                  <a:pt x="2015" y="531"/>
                  <a:pt x="2014" y="531"/>
                  <a:pt x="2012" y="531"/>
                </a:cubicBezTo>
                <a:cubicBezTo>
                  <a:pt x="2012" y="535"/>
                  <a:pt x="2012" y="535"/>
                  <a:pt x="2012" y="535"/>
                </a:cubicBezTo>
                <a:cubicBezTo>
                  <a:pt x="2015" y="535"/>
                  <a:pt x="2015" y="535"/>
                  <a:pt x="2015" y="535"/>
                </a:cubicBezTo>
                <a:lnTo>
                  <a:pt x="2018" y="535"/>
                </a:lnTo>
                <a:close/>
                <a:moveTo>
                  <a:pt x="2012" y="940"/>
                </a:moveTo>
                <a:cubicBezTo>
                  <a:pt x="2012" y="946"/>
                  <a:pt x="2011" y="940"/>
                  <a:pt x="2014" y="945"/>
                </a:cubicBezTo>
                <a:cubicBezTo>
                  <a:pt x="2015" y="943"/>
                  <a:pt x="2015" y="943"/>
                  <a:pt x="2015" y="943"/>
                </a:cubicBezTo>
                <a:cubicBezTo>
                  <a:pt x="2020" y="938"/>
                  <a:pt x="2020" y="938"/>
                  <a:pt x="2020" y="938"/>
                </a:cubicBezTo>
                <a:cubicBezTo>
                  <a:pt x="2016" y="936"/>
                  <a:pt x="2017" y="936"/>
                  <a:pt x="2015" y="936"/>
                </a:cubicBezTo>
                <a:cubicBezTo>
                  <a:pt x="2015" y="936"/>
                  <a:pt x="2014" y="936"/>
                  <a:pt x="2012" y="935"/>
                </a:cubicBezTo>
                <a:lnTo>
                  <a:pt x="2012" y="940"/>
                </a:lnTo>
                <a:close/>
                <a:moveTo>
                  <a:pt x="1990" y="529"/>
                </a:moveTo>
                <a:cubicBezTo>
                  <a:pt x="1991" y="529"/>
                  <a:pt x="1992" y="529"/>
                  <a:pt x="1994" y="529"/>
                </a:cubicBezTo>
                <a:cubicBezTo>
                  <a:pt x="1993" y="525"/>
                  <a:pt x="1993" y="525"/>
                  <a:pt x="1993" y="525"/>
                </a:cubicBezTo>
                <a:cubicBezTo>
                  <a:pt x="1990" y="522"/>
                  <a:pt x="1990" y="522"/>
                  <a:pt x="1990" y="522"/>
                </a:cubicBezTo>
                <a:cubicBezTo>
                  <a:pt x="1990" y="522"/>
                  <a:pt x="1990" y="522"/>
                  <a:pt x="1990" y="522"/>
                </a:cubicBezTo>
                <a:cubicBezTo>
                  <a:pt x="1985" y="522"/>
                  <a:pt x="1985" y="522"/>
                  <a:pt x="1985" y="522"/>
                </a:cubicBezTo>
                <a:cubicBezTo>
                  <a:pt x="1986" y="527"/>
                  <a:pt x="1986" y="528"/>
                  <a:pt x="1990" y="529"/>
                </a:cubicBezTo>
                <a:close/>
                <a:moveTo>
                  <a:pt x="1969" y="1078"/>
                </a:moveTo>
                <a:cubicBezTo>
                  <a:pt x="1973" y="1078"/>
                  <a:pt x="1973" y="1078"/>
                  <a:pt x="1973" y="1078"/>
                </a:cubicBezTo>
                <a:cubicBezTo>
                  <a:pt x="1977" y="1078"/>
                  <a:pt x="1977" y="1078"/>
                  <a:pt x="1977" y="1078"/>
                </a:cubicBezTo>
                <a:cubicBezTo>
                  <a:pt x="1977" y="1074"/>
                  <a:pt x="1977" y="1074"/>
                  <a:pt x="1977" y="1074"/>
                </a:cubicBezTo>
                <a:cubicBezTo>
                  <a:pt x="1973" y="1073"/>
                  <a:pt x="1973" y="1073"/>
                  <a:pt x="1973" y="1073"/>
                </a:cubicBezTo>
                <a:cubicBezTo>
                  <a:pt x="1970" y="1072"/>
                  <a:pt x="1970" y="1072"/>
                  <a:pt x="1970" y="1072"/>
                </a:cubicBezTo>
                <a:lnTo>
                  <a:pt x="1969" y="1078"/>
                </a:lnTo>
                <a:close/>
                <a:moveTo>
                  <a:pt x="1968" y="941"/>
                </a:moveTo>
                <a:cubicBezTo>
                  <a:pt x="1965" y="942"/>
                  <a:pt x="1965" y="942"/>
                  <a:pt x="1965" y="942"/>
                </a:cubicBezTo>
                <a:cubicBezTo>
                  <a:pt x="1967" y="947"/>
                  <a:pt x="1967" y="947"/>
                  <a:pt x="1967" y="947"/>
                </a:cubicBezTo>
                <a:cubicBezTo>
                  <a:pt x="1968" y="947"/>
                  <a:pt x="1968" y="947"/>
                  <a:pt x="1968" y="947"/>
                </a:cubicBezTo>
                <a:cubicBezTo>
                  <a:pt x="1973" y="944"/>
                  <a:pt x="1968" y="947"/>
                  <a:pt x="1971" y="941"/>
                </a:cubicBezTo>
                <a:lnTo>
                  <a:pt x="1968" y="941"/>
                </a:lnTo>
                <a:close/>
                <a:moveTo>
                  <a:pt x="1959" y="1115"/>
                </a:moveTo>
                <a:cubicBezTo>
                  <a:pt x="1957" y="1115"/>
                  <a:pt x="1957" y="1115"/>
                  <a:pt x="1957" y="1115"/>
                </a:cubicBezTo>
                <a:cubicBezTo>
                  <a:pt x="1956" y="1116"/>
                  <a:pt x="1956" y="1116"/>
                  <a:pt x="1956" y="1116"/>
                </a:cubicBezTo>
                <a:cubicBezTo>
                  <a:pt x="1956" y="1119"/>
                  <a:pt x="1956" y="1119"/>
                  <a:pt x="1956" y="1119"/>
                </a:cubicBezTo>
                <a:cubicBezTo>
                  <a:pt x="1959" y="1123"/>
                  <a:pt x="1959" y="1123"/>
                  <a:pt x="1959" y="1123"/>
                </a:cubicBezTo>
                <a:cubicBezTo>
                  <a:pt x="1959" y="1123"/>
                  <a:pt x="1959" y="1123"/>
                  <a:pt x="1959" y="1123"/>
                </a:cubicBezTo>
                <a:cubicBezTo>
                  <a:pt x="1964" y="1120"/>
                  <a:pt x="1964" y="1120"/>
                  <a:pt x="1964" y="1120"/>
                </a:cubicBezTo>
                <a:cubicBezTo>
                  <a:pt x="1961" y="1115"/>
                  <a:pt x="1961" y="1115"/>
                  <a:pt x="1961" y="1115"/>
                </a:cubicBezTo>
                <a:lnTo>
                  <a:pt x="1959" y="1115"/>
                </a:lnTo>
                <a:close/>
                <a:moveTo>
                  <a:pt x="1957" y="511"/>
                </a:moveTo>
                <a:cubicBezTo>
                  <a:pt x="1959" y="514"/>
                  <a:pt x="1959" y="514"/>
                  <a:pt x="1959" y="514"/>
                </a:cubicBezTo>
                <a:cubicBezTo>
                  <a:pt x="1959" y="514"/>
                  <a:pt x="1959" y="514"/>
                  <a:pt x="1959" y="514"/>
                </a:cubicBezTo>
                <a:cubicBezTo>
                  <a:pt x="1965" y="514"/>
                  <a:pt x="1965" y="514"/>
                  <a:pt x="1965" y="514"/>
                </a:cubicBezTo>
                <a:cubicBezTo>
                  <a:pt x="1961" y="507"/>
                  <a:pt x="1961" y="507"/>
                  <a:pt x="1961" y="507"/>
                </a:cubicBezTo>
                <a:cubicBezTo>
                  <a:pt x="1959" y="507"/>
                  <a:pt x="1959" y="507"/>
                  <a:pt x="1959" y="507"/>
                </a:cubicBezTo>
                <a:cubicBezTo>
                  <a:pt x="1958" y="508"/>
                  <a:pt x="1958" y="508"/>
                  <a:pt x="1958" y="508"/>
                </a:cubicBezTo>
                <a:cubicBezTo>
                  <a:pt x="1951" y="501"/>
                  <a:pt x="1951" y="501"/>
                  <a:pt x="1951" y="501"/>
                </a:cubicBezTo>
                <a:cubicBezTo>
                  <a:pt x="1949" y="502"/>
                  <a:pt x="1949" y="502"/>
                  <a:pt x="1949" y="502"/>
                </a:cubicBezTo>
                <a:cubicBezTo>
                  <a:pt x="1950" y="508"/>
                  <a:pt x="1950" y="508"/>
                  <a:pt x="1950" y="508"/>
                </a:cubicBezTo>
                <a:cubicBezTo>
                  <a:pt x="1954" y="513"/>
                  <a:pt x="1954" y="513"/>
                  <a:pt x="1954" y="513"/>
                </a:cubicBezTo>
                <a:lnTo>
                  <a:pt x="1957" y="511"/>
                </a:lnTo>
                <a:close/>
                <a:moveTo>
                  <a:pt x="1959" y="508"/>
                </a:moveTo>
                <a:cubicBezTo>
                  <a:pt x="1960" y="509"/>
                  <a:pt x="1960" y="509"/>
                  <a:pt x="1960" y="509"/>
                </a:cubicBezTo>
                <a:cubicBezTo>
                  <a:pt x="1960" y="509"/>
                  <a:pt x="1960" y="509"/>
                  <a:pt x="1959" y="509"/>
                </a:cubicBezTo>
                <a:cubicBezTo>
                  <a:pt x="1959" y="509"/>
                  <a:pt x="1959" y="508"/>
                  <a:pt x="1959" y="508"/>
                </a:cubicBezTo>
                <a:cubicBezTo>
                  <a:pt x="1959" y="508"/>
                  <a:pt x="1959" y="508"/>
                  <a:pt x="1959" y="508"/>
                </a:cubicBezTo>
                <a:close/>
                <a:moveTo>
                  <a:pt x="1959" y="969"/>
                </a:moveTo>
                <a:cubicBezTo>
                  <a:pt x="1961" y="970"/>
                  <a:pt x="1961" y="970"/>
                  <a:pt x="1961" y="970"/>
                </a:cubicBezTo>
                <a:cubicBezTo>
                  <a:pt x="1959" y="968"/>
                  <a:pt x="1959" y="968"/>
                  <a:pt x="1959" y="968"/>
                </a:cubicBezTo>
                <a:cubicBezTo>
                  <a:pt x="1949" y="959"/>
                  <a:pt x="1949" y="959"/>
                  <a:pt x="1949" y="959"/>
                </a:cubicBezTo>
                <a:cubicBezTo>
                  <a:pt x="1951" y="957"/>
                  <a:pt x="1951" y="957"/>
                  <a:pt x="1951" y="957"/>
                </a:cubicBezTo>
                <a:cubicBezTo>
                  <a:pt x="1948" y="953"/>
                  <a:pt x="1948" y="953"/>
                  <a:pt x="1948" y="953"/>
                </a:cubicBezTo>
                <a:cubicBezTo>
                  <a:pt x="1946" y="954"/>
                  <a:pt x="1946" y="954"/>
                  <a:pt x="1946" y="954"/>
                </a:cubicBezTo>
                <a:cubicBezTo>
                  <a:pt x="1945" y="955"/>
                  <a:pt x="1945" y="955"/>
                  <a:pt x="1945" y="955"/>
                </a:cubicBezTo>
                <a:cubicBezTo>
                  <a:pt x="1940" y="951"/>
                  <a:pt x="1940" y="951"/>
                  <a:pt x="1940" y="951"/>
                </a:cubicBezTo>
                <a:cubicBezTo>
                  <a:pt x="1938" y="952"/>
                  <a:pt x="1938" y="952"/>
                  <a:pt x="1938" y="952"/>
                </a:cubicBezTo>
                <a:cubicBezTo>
                  <a:pt x="1940" y="955"/>
                  <a:pt x="1943" y="958"/>
                  <a:pt x="1946" y="961"/>
                </a:cubicBezTo>
                <a:cubicBezTo>
                  <a:pt x="1948" y="962"/>
                  <a:pt x="1949" y="963"/>
                  <a:pt x="1951" y="964"/>
                </a:cubicBezTo>
                <a:cubicBezTo>
                  <a:pt x="1949" y="967"/>
                  <a:pt x="1949" y="967"/>
                  <a:pt x="1949" y="967"/>
                </a:cubicBezTo>
                <a:lnTo>
                  <a:pt x="1959" y="969"/>
                </a:lnTo>
                <a:close/>
                <a:moveTo>
                  <a:pt x="1946" y="958"/>
                </a:moveTo>
                <a:cubicBezTo>
                  <a:pt x="1946" y="958"/>
                  <a:pt x="1946" y="958"/>
                  <a:pt x="1946" y="958"/>
                </a:cubicBezTo>
                <a:cubicBezTo>
                  <a:pt x="1946" y="958"/>
                  <a:pt x="1946" y="958"/>
                  <a:pt x="1946" y="958"/>
                </a:cubicBezTo>
                <a:cubicBezTo>
                  <a:pt x="1947" y="958"/>
                  <a:pt x="1947" y="959"/>
                  <a:pt x="1947" y="959"/>
                </a:cubicBezTo>
                <a:cubicBezTo>
                  <a:pt x="1947" y="959"/>
                  <a:pt x="1947" y="958"/>
                  <a:pt x="1946" y="958"/>
                </a:cubicBezTo>
                <a:close/>
                <a:moveTo>
                  <a:pt x="1946" y="955"/>
                </a:moveTo>
                <a:cubicBezTo>
                  <a:pt x="1946" y="955"/>
                  <a:pt x="1946" y="955"/>
                  <a:pt x="1946" y="955"/>
                </a:cubicBezTo>
                <a:cubicBezTo>
                  <a:pt x="1946" y="955"/>
                  <a:pt x="1946" y="955"/>
                  <a:pt x="1946" y="955"/>
                </a:cubicBezTo>
                <a:cubicBezTo>
                  <a:pt x="1947" y="955"/>
                  <a:pt x="1947" y="956"/>
                  <a:pt x="1947" y="956"/>
                </a:cubicBezTo>
                <a:cubicBezTo>
                  <a:pt x="1947" y="956"/>
                  <a:pt x="1947" y="955"/>
                  <a:pt x="1946" y="955"/>
                </a:cubicBezTo>
                <a:close/>
                <a:moveTo>
                  <a:pt x="1912" y="1015"/>
                </a:moveTo>
                <a:cubicBezTo>
                  <a:pt x="1910" y="1017"/>
                  <a:pt x="1910" y="1017"/>
                  <a:pt x="1910" y="1017"/>
                </a:cubicBezTo>
                <a:cubicBezTo>
                  <a:pt x="1913" y="1019"/>
                  <a:pt x="1913" y="1019"/>
                  <a:pt x="1913" y="1019"/>
                </a:cubicBezTo>
                <a:cubicBezTo>
                  <a:pt x="1915" y="1021"/>
                  <a:pt x="1915" y="1021"/>
                  <a:pt x="1915" y="1021"/>
                </a:cubicBezTo>
                <a:cubicBezTo>
                  <a:pt x="1916" y="1017"/>
                  <a:pt x="1916" y="1017"/>
                  <a:pt x="1916" y="1017"/>
                </a:cubicBezTo>
                <a:cubicBezTo>
                  <a:pt x="1913" y="1016"/>
                  <a:pt x="1913" y="1016"/>
                  <a:pt x="1913" y="1016"/>
                </a:cubicBezTo>
                <a:lnTo>
                  <a:pt x="1912" y="1015"/>
                </a:lnTo>
                <a:close/>
                <a:moveTo>
                  <a:pt x="1913" y="1028"/>
                </a:moveTo>
                <a:cubicBezTo>
                  <a:pt x="1910" y="1028"/>
                  <a:pt x="1910" y="1028"/>
                  <a:pt x="1910" y="1028"/>
                </a:cubicBezTo>
                <a:cubicBezTo>
                  <a:pt x="1910" y="1033"/>
                  <a:pt x="1910" y="1033"/>
                  <a:pt x="1910" y="1033"/>
                </a:cubicBezTo>
                <a:cubicBezTo>
                  <a:pt x="1913" y="1033"/>
                  <a:pt x="1913" y="1033"/>
                  <a:pt x="1913" y="1033"/>
                </a:cubicBezTo>
                <a:cubicBezTo>
                  <a:pt x="1915" y="1033"/>
                  <a:pt x="1915" y="1033"/>
                  <a:pt x="1915" y="1033"/>
                </a:cubicBezTo>
                <a:cubicBezTo>
                  <a:pt x="1913" y="1029"/>
                  <a:pt x="1913" y="1029"/>
                  <a:pt x="1913" y="1029"/>
                </a:cubicBezTo>
                <a:lnTo>
                  <a:pt x="1913" y="1028"/>
                </a:lnTo>
                <a:close/>
                <a:moveTo>
                  <a:pt x="1908" y="999"/>
                </a:moveTo>
                <a:cubicBezTo>
                  <a:pt x="1908" y="999"/>
                  <a:pt x="1907" y="999"/>
                  <a:pt x="1907" y="998"/>
                </a:cubicBezTo>
                <a:cubicBezTo>
                  <a:pt x="1907" y="998"/>
                  <a:pt x="1905" y="1001"/>
                  <a:pt x="1905" y="1001"/>
                </a:cubicBezTo>
                <a:cubicBezTo>
                  <a:pt x="1905" y="1005"/>
                  <a:pt x="1906" y="1005"/>
                  <a:pt x="1908" y="1005"/>
                </a:cubicBezTo>
                <a:cubicBezTo>
                  <a:pt x="1909" y="1005"/>
                  <a:pt x="1910" y="1005"/>
                  <a:pt x="1911" y="1006"/>
                </a:cubicBezTo>
                <a:cubicBezTo>
                  <a:pt x="1911" y="1001"/>
                  <a:pt x="1911" y="1001"/>
                  <a:pt x="1908" y="999"/>
                </a:cubicBezTo>
                <a:close/>
                <a:moveTo>
                  <a:pt x="1875" y="975"/>
                </a:moveTo>
                <a:cubicBezTo>
                  <a:pt x="1867" y="971"/>
                  <a:pt x="1867" y="971"/>
                  <a:pt x="1867" y="971"/>
                </a:cubicBezTo>
                <a:cubicBezTo>
                  <a:pt x="1869" y="965"/>
                  <a:pt x="1869" y="965"/>
                  <a:pt x="1869" y="965"/>
                </a:cubicBezTo>
                <a:cubicBezTo>
                  <a:pt x="1867" y="964"/>
                  <a:pt x="1866" y="964"/>
                  <a:pt x="1865" y="963"/>
                </a:cubicBezTo>
                <a:cubicBezTo>
                  <a:pt x="1858" y="959"/>
                  <a:pt x="1855" y="957"/>
                  <a:pt x="1852" y="947"/>
                </a:cubicBezTo>
                <a:cubicBezTo>
                  <a:pt x="1851" y="947"/>
                  <a:pt x="1851" y="947"/>
                  <a:pt x="1850" y="947"/>
                </a:cubicBezTo>
                <a:cubicBezTo>
                  <a:pt x="1846" y="946"/>
                  <a:pt x="1843" y="944"/>
                  <a:pt x="1841" y="941"/>
                </a:cubicBezTo>
                <a:cubicBezTo>
                  <a:pt x="1839" y="936"/>
                  <a:pt x="1837" y="931"/>
                  <a:pt x="1836" y="926"/>
                </a:cubicBezTo>
                <a:cubicBezTo>
                  <a:pt x="1835" y="924"/>
                  <a:pt x="1834" y="922"/>
                  <a:pt x="1833" y="920"/>
                </a:cubicBezTo>
                <a:cubicBezTo>
                  <a:pt x="1832" y="920"/>
                  <a:pt x="1831" y="919"/>
                  <a:pt x="1831" y="918"/>
                </a:cubicBezTo>
                <a:cubicBezTo>
                  <a:pt x="1830" y="917"/>
                  <a:pt x="1829" y="916"/>
                  <a:pt x="1828" y="914"/>
                </a:cubicBezTo>
                <a:cubicBezTo>
                  <a:pt x="1826" y="911"/>
                  <a:pt x="1824" y="908"/>
                  <a:pt x="1823" y="902"/>
                </a:cubicBezTo>
                <a:cubicBezTo>
                  <a:pt x="1818" y="902"/>
                  <a:pt x="1818" y="902"/>
                  <a:pt x="1818" y="902"/>
                </a:cubicBezTo>
                <a:cubicBezTo>
                  <a:pt x="1816" y="906"/>
                  <a:pt x="1816" y="910"/>
                  <a:pt x="1815" y="913"/>
                </a:cubicBezTo>
                <a:cubicBezTo>
                  <a:pt x="1814" y="923"/>
                  <a:pt x="1815" y="932"/>
                  <a:pt x="1806" y="937"/>
                </a:cubicBezTo>
                <a:cubicBezTo>
                  <a:pt x="1802" y="927"/>
                  <a:pt x="1807" y="933"/>
                  <a:pt x="1797" y="929"/>
                </a:cubicBezTo>
                <a:cubicBezTo>
                  <a:pt x="1788" y="926"/>
                  <a:pt x="1795" y="925"/>
                  <a:pt x="1784" y="924"/>
                </a:cubicBezTo>
                <a:cubicBezTo>
                  <a:pt x="1783" y="924"/>
                  <a:pt x="1783" y="924"/>
                  <a:pt x="1782" y="923"/>
                </a:cubicBezTo>
                <a:cubicBezTo>
                  <a:pt x="1782" y="923"/>
                  <a:pt x="1782" y="923"/>
                  <a:pt x="1782" y="923"/>
                </a:cubicBezTo>
                <a:cubicBezTo>
                  <a:pt x="1782" y="919"/>
                  <a:pt x="1782" y="919"/>
                  <a:pt x="1782" y="919"/>
                </a:cubicBezTo>
                <a:cubicBezTo>
                  <a:pt x="1782" y="919"/>
                  <a:pt x="1782" y="919"/>
                  <a:pt x="1782" y="919"/>
                </a:cubicBezTo>
                <a:cubicBezTo>
                  <a:pt x="1784" y="920"/>
                  <a:pt x="1784" y="920"/>
                  <a:pt x="1784" y="920"/>
                </a:cubicBezTo>
                <a:cubicBezTo>
                  <a:pt x="1784" y="918"/>
                  <a:pt x="1784" y="918"/>
                  <a:pt x="1784" y="918"/>
                </a:cubicBezTo>
                <a:cubicBezTo>
                  <a:pt x="1786" y="910"/>
                  <a:pt x="1786" y="910"/>
                  <a:pt x="1786" y="910"/>
                </a:cubicBezTo>
                <a:cubicBezTo>
                  <a:pt x="1784" y="909"/>
                  <a:pt x="1784" y="909"/>
                  <a:pt x="1784" y="909"/>
                </a:cubicBezTo>
                <a:cubicBezTo>
                  <a:pt x="1782" y="909"/>
                  <a:pt x="1782" y="909"/>
                  <a:pt x="1782" y="909"/>
                </a:cubicBezTo>
                <a:cubicBezTo>
                  <a:pt x="1773" y="907"/>
                  <a:pt x="1773" y="907"/>
                  <a:pt x="1773" y="907"/>
                </a:cubicBezTo>
                <a:cubicBezTo>
                  <a:pt x="1768" y="906"/>
                  <a:pt x="1768" y="906"/>
                  <a:pt x="1768" y="906"/>
                </a:cubicBezTo>
                <a:cubicBezTo>
                  <a:pt x="1768" y="904"/>
                  <a:pt x="1768" y="904"/>
                  <a:pt x="1768" y="904"/>
                </a:cubicBezTo>
                <a:cubicBezTo>
                  <a:pt x="1765" y="907"/>
                  <a:pt x="1765" y="907"/>
                  <a:pt x="1765" y="907"/>
                </a:cubicBezTo>
                <a:cubicBezTo>
                  <a:pt x="1762" y="905"/>
                  <a:pt x="1762" y="905"/>
                  <a:pt x="1762" y="905"/>
                </a:cubicBezTo>
                <a:cubicBezTo>
                  <a:pt x="1760" y="904"/>
                  <a:pt x="1760" y="904"/>
                  <a:pt x="1760" y="904"/>
                </a:cubicBezTo>
                <a:cubicBezTo>
                  <a:pt x="1760" y="908"/>
                  <a:pt x="1760" y="908"/>
                  <a:pt x="1760" y="908"/>
                </a:cubicBezTo>
                <a:cubicBezTo>
                  <a:pt x="1759" y="909"/>
                  <a:pt x="1759" y="909"/>
                  <a:pt x="1758" y="909"/>
                </a:cubicBezTo>
                <a:cubicBezTo>
                  <a:pt x="1755" y="910"/>
                  <a:pt x="1753" y="912"/>
                  <a:pt x="1751" y="915"/>
                </a:cubicBezTo>
                <a:cubicBezTo>
                  <a:pt x="1749" y="917"/>
                  <a:pt x="1747" y="920"/>
                  <a:pt x="1745" y="922"/>
                </a:cubicBezTo>
                <a:cubicBezTo>
                  <a:pt x="1742" y="919"/>
                  <a:pt x="1742" y="919"/>
                  <a:pt x="1742" y="919"/>
                </a:cubicBezTo>
                <a:cubicBezTo>
                  <a:pt x="1739" y="921"/>
                  <a:pt x="1739" y="921"/>
                  <a:pt x="1739" y="921"/>
                </a:cubicBezTo>
                <a:cubicBezTo>
                  <a:pt x="1737" y="922"/>
                  <a:pt x="1737" y="922"/>
                  <a:pt x="1737" y="922"/>
                </a:cubicBezTo>
                <a:cubicBezTo>
                  <a:pt x="1738" y="919"/>
                  <a:pt x="1738" y="919"/>
                  <a:pt x="1738" y="919"/>
                </a:cubicBezTo>
                <a:cubicBezTo>
                  <a:pt x="1735" y="918"/>
                  <a:pt x="1735" y="918"/>
                  <a:pt x="1735" y="918"/>
                </a:cubicBezTo>
                <a:cubicBezTo>
                  <a:pt x="1726" y="917"/>
                  <a:pt x="1726" y="917"/>
                  <a:pt x="1726" y="917"/>
                </a:cubicBezTo>
                <a:cubicBezTo>
                  <a:pt x="1722" y="921"/>
                  <a:pt x="1722" y="921"/>
                  <a:pt x="1722" y="921"/>
                </a:cubicBezTo>
                <a:cubicBezTo>
                  <a:pt x="1719" y="926"/>
                  <a:pt x="1719" y="926"/>
                  <a:pt x="1719" y="926"/>
                </a:cubicBezTo>
                <a:cubicBezTo>
                  <a:pt x="1714" y="933"/>
                  <a:pt x="1714" y="933"/>
                  <a:pt x="1714" y="933"/>
                </a:cubicBezTo>
                <a:cubicBezTo>
                  <a:pt x="1716" y="934"/>
                  <a:pt x="1716" y="934"/>
                  <a:pt x="1716" y="934"/>
                </a:cubicBezTo>
                <a:cubicBezTo>
                  <a:pt x="1708" y="932"/>
                  <a:pt x="1708" y="932"/>
                  <a:pt x="1708" y="932"/>
                </a:cubicBezTo>
                <a:cubicBezTo>
                  <a:pt x="1705" y="938"/>
                  <a:pt x="1705" y="938"/>
                  <a:pt x="1705" y="938"/>
                </a:cubicBezTo>
                <a:cubicBezTo>
                  <a:pt x="1701" y="947"/>
                  <a:pt x="1701" y="947"/>
                  <a:pt x="1701" y="947"/>
                </a:cubicBezTo>
                <a:cubicBezTo>
                  <a:pt x="1699" y="948"/>
                  <a:pt x="1699" y="948"/>
                  <a:pt x="1699" y="948"/>
                </a:cubicBezTo>
                <a:cubicBezTo>
                  <a:pt x="1695" y="949"/>
                  <a:pt x="1695" y="949"/>
                  <a:pt x="1695" y="949"/>
                </a:cubicBezTo>
                <a:cubicBezTo>
                  <a:pt x="1693" y="949"/>
                  <a:pt x="1693" y="949"/>
                  <a:pt x="1693" y="949"/>
                </a:cubicBezTo>
                <a:cubicBezTo>
                  <a:pt x="1690" y="950"/>
                  <a:pt x="1690" y="950"/>
                  <a:pt x="1690" y="950"/>
                </a:cubicBezTo>
                <a:cubicBezTo>
                  <a:pt x="1677" y="954"/>
                  <a:pt x="1677" y="954"/>
                  <a:pt x="1677" y="954"/>
                </a:cubicBezTo>
                <a:cubicBezTo>
                  <a:pt x="1670" y="956"/>
                  <a:pt x="1670" y="956"/>
                  <a:pt x="1670" y="956"/>
                </a:cubicBezTo>
                <a:cubicBezTo>
                  <a:pt x="1667" y="956"/>
                  <a:pt x="1667" y="956"/>
                  <a:pt x="1667" y="956"/>
                </a:cubicBezTo>
                <a:cubicBezTo>
                  <a:pt x="1670" y="964"/>
                  <a:pt x="1662" y="961"/>
                  <a:pt x="1658" y="962"/>
                </a:cubicBezTo>
                <a:cubicBezTo>
                  <a:pt x="1657" y="968"/>
                  <a:pt x="1657" y="968"/>
                  <a:pt x="1657" y="968"/>
                </a:cubicBezTo>
                <a:cubicBezTo>
                  <a:pt x="1657" y="973"/>
                  <a:pt x="1657" y="973"/>
                  <a:pt x="1657" y="973"/>
                </a:cubicBezTo>
                <a:cubicBezTo>
                  <a:pt x="1657" y="977"/>
                  <a:pt x="1658" y="979"/>
                  <a:pt x="1660" y="982"/>
                </a:cubicBezTo>
                <a:cubicBezTo>
                  <a:pt x="1657" y="989"/>
                  <a:pt x="1657" y="989"/>
                  <a:pt x="1657" y="989"/>
                </a:cubicBezTo>
                <a:cubicBezTo>
                  <a:pt x="1664" y="999"/>
                  <a:pt x="1663" y="1006"/>
                  <a:pt x="1665" y="1009"/>
                </a:cubicBezTo>
                <a:cubicBezTo>
                  <a:pt x="1672" y="1021"/>
                  <a:pt x="1669" y="1018"/>
                  <a:pt x="1665" y="1033"/>
                </a:cubicBezTo>
                <a:cubicBezTo>
                  <a:pt x="1666" y="1035"/>
                  <a:pt x="1668" y="1037"/>
                  <a:pt x="1670" y="1038"/>
                </a:cubicBezTo>
                <a:cubicBezTo>
                  <a:pt x="1671" y="1039"/>
                  <a:pt x="1672" y="1039"/>
                  <a:pt x="1673" y="1039"/>
                </a:cubicBezTo>
                <a:cubicBezTo>
                  <a:pt x="1677" y="1039"/>
                  <a:pt x="1677" y="1039"/>
                  <a:pt x="1677" y="1039"/>
                </a:cubicBezTo>
                <a:cubicBezTo>
                  <a:pt x="1678" y="1039"/>
                  <a:pt x="1678" y="1039"/>
                  <a:pt x="1678" y="1039"/>
                </a:cubicBezTo>
                <a:cubicBezTo>
                  <a:pt x="1682" y="1039"/>
                  <a:pt x="1686" y="1036"/>
                  <a:pt x="1690" y="1033"/>
                </a:cubicBezTo>
                <a:cubicBezTo>
                  <a:pt x="1691" y="1032"/>
                  <a:pt x="1692" y="1032"/>
                  <a:pt x="1693" y="1031"/>
                </a:cubicBezTo>
                <a:cubicBezTo>
                  <a:pt x="1694" y="1031"/>
                  <a:pt x="1695" y="1030"/>
                  <a:pt x="1695" y="1030"/>
                </a:cubicBezTo>
                <a:cubicBezTo>
                  <a:pt x="1696" y="1030"/>
                  <a:pt x="1696" y="1030"/>
                  <a:pt x="1696" y="1030"/>
                </a:cubicBezTo>
                <a:cubicBezTo>
                  <a:pt x="1698" y="1030"/>
                  <a:pt x="1698" y="1030"/>
                  <a:pt x="1698" y="1030"/>
                </a:cubicBezTo>
                <a:cubicBezTo>
                  <a:pt x="1699" y="1030"/>
                  <a:pt x="1699" y="1030"/>
                  <a:pt x="1699" y="1030"/>
                </a:cubicBezTo>
                <a:cubicBezTo>
                  <a:pt x="1705" y="1030"/>
                  <a:pt x="1705" y="1030"/>
                  <a:pt x="1705" y="1030"/>
                </a:cubicBezTo>
                <a:cubicBezTo>
                  <a:pt x="1718" y="1030"/>
                  <a:pt x="1718" y="1030"/>
                  <a:pt x="1718" y="1030"/>
                </a:cubicBezTo>
                <a:cubicBezTo>
                  <a:pt x="1716" y="1027"/>
                  <a:pt x="1717" y="1025"/>
                  <a:pt x="1719" y="1024"/>
                </a:cubicBezTo>
                <a:cubicBezTo>
                  <a:pt x="1720" y="1024"/>
                  <a:pt x="1721" y="1023"/>
                  <a:pt x="1722" y="1023"/>
                </a:cubicBezTo>
                <a:cubicBezTo>
                  <a:pt x="1727" y="1022"/>
                  <a:pt x="1734" y="1022"/>
                  <a:pt x="1739" y="1020"/>
                </a:cubicBezTo>
                <a:cubicBezTo>
                  <a:pt x="1741" y="1019"/>
                  <a:pt x="1743" y="1018"/>
                  <a:pt x="1744" y="1016"/>
                </a:cubicBezTo>
                <a:cubicBezTo>
                  <a:pt x="1746" y="1017"/>
                  <a:pt x="1746" y="1018"/>
                  <a:pt x="1749" y="1018"/>
                </a:cubicBezTo>
                <a:cubicBezTo>
                  <a:pt x="1751" y="1018"/>
                  <a:pt x="1751" y="1018"/>
                  <a:pt x="1751" y="1018"/>
                </a:cubicBezTo>
                <a:cubicBezTo>
                  <a:pt x="1754" y="1018"/>
                  <a:pt x="1754" y="1018"/>
                  <a:pt x="1754" y="1018"/>
                </a:cubicBezTo>
                <a:cubicBezTo>
                  <a:pt x="1760" y="1018"/>
                  <a:pt x="1755" y="1018"/>
                  <a:pt x="1758" y="1017"/>
                </a:cubicBezTo>
                <a:cubicBezTo>
                  <a:pt x="1758" y="1017"/>
                  <a:pt x="1758" y="1017"/>
                  <a:pt x="1758" y="1017"/>
                </a:cubicBezTo>
                <a:cubicBezTo>
                  <a:pt x="1761" y="1019"/>
                  <a:pt x="1761" y="1019"/>
                  <a:pt x="1761" y="1019"/>
                </a:cubicBezTo>
                <a:cubicBezTo>
                  <a:pt x="1762" y="1019"/>
                  <a:pt x="1762" y="1019"/>
                  <a:pt x="1762" y="1019"/>
                </a:cubicBezTo>
                <a:cubicBezTo>
                  <a:pt x="1773" y="1026"/>
                  <a:pt x="1773" y="1026"/>
                  <a:pt x="1773" y="1026"/>
                </a:cubicBezTo>
                <a:cubicBezTo>
                  <a:pt x="1778" y="1030"/>
                  <a:pt x="1778" y="1030"/>
                  <a:pt x="1778" y="1030"/>
                </a:cubicBezTo>
                <a:cubicBezTo>
                  <a:pt x="1778" y="1037"/>
                  <a:pt x="1779" y="1037"/>
                  <a:pt x="1782" y="1036"/>
                </a:cubicBezTo>
                <a:cubicBezTo>
                  <a:pt x="1783" y="1036"/>
                  <a:pt x="1783" y="1036"/>
                  <a:pt x="1784" y="1036"/>
                </a:cubicBezTo>
                <a:cubicBezTo>
                  <a:pt x="1785" y="1036"/>
                  <a:pt x="1786" y="1036"/>
                  <a:pt x="1787" y="1036"/>
                </a:cubicBezTo>
                <a:cubicBezTo>
                  <a:pt x="1789" y="1025"/>
                  <a:pt x="1785" y="1022"/>
                  <a:pt x="1794" y="1024"/>
                </a:cubicBezTo>
                <a:cubicBezTo>
                  <a:pt x="1793" y="1034"/>
                  <a:pt x="1793" y="1034"/>
                  <a:pt x="1793" y="1034"/>
                </a:cubicBezTo>
                <a:cubicBezTo>
                  <a:pt x="1792" y="1035"/>
                  <a:pt x="1788" y="1037"/>
                  <a:pt x="1788" y="1039"/>
                </a:cubicBezTo>
                <a:cubicBezTo>
                  <a:pt x="1788" y="1044"/>
                  <a:pt x="1796" y="1045"/>
                  <a:pt x="1798" y="1039"/>
                </a:cubicBezTo>
                <a:cubicBezTo>
                  <a:pt x="1802" y="1041"/>
                  <a:pt x="1803" y="1043"/>
                  <a:pt x="1803" y="1046"/>
                </a:cubicBezTo>
                <a:cubicBezTo>
                  <a:pt x="1803" y="1054"/>
                  <a:pt x="1802" y="1048"/>
                  <a:pt x="1805" y="1057"/>
                </a:cubicBezTo>
                <a:cubicBezTo>
                  <a:pt x="1810" y="1057"/>
                  <a:pt x="1812" y="1057"/>
                  <a:pt x="1814" y="1057"/>
                </a:cubicBezTo>
                <a:cubicBezTo>
                  <a:pt x="1815" y="1057"/>
                  <a:pt x="1815" y="1058"/>
                  <a:pt x="1815" y="1058"/>
                </a:cubicBezTo>
                <a:cubicBezTo>
                  <a:pt x="1820" y="1059"/>
                  <a:pt x="1820" y="1063"/>
                  <a:pt x="1823" y="1063"/>
                </a:cubicBezTo>
                <a:cubicBezTo>
                  <a:pt x="1825" y="1063"/>
                  <a:pt x="1826" y="1062"/>
                  <a:pt x="1828" y="1061"/>
                </a:cubicBezTo>
                <a:cubicBezTo>
                  <a:pt x="1829" y="1060"/>
                  <a:pt x="1830" y="1059"/>
                  <a:pt x="1831" y="1057"/>
                </a:cubicBezTo>
                <a:cubicBezTo>
                  <a:pt x="1831" y="1057"/>
                  <a:pt x="1831" y="1057"/>
                  <a:pt x="1831" y="1057"/>
                </a:cubicBezTo>
                <a:cubicBezTo>
                  <a:pt x="1833" y="1058"/>
                  <a:pt x="1833" y="1058"/>
                  <a:pt x="1833" y="1058"/>
                </a:cubicBezTo>
                <a:cubicBezTo>
                  <a:pt x="1840" y="1065"/>
                  <a:pt x="1840" y="1065"/>
                  <a:pt x="1840" y="1065"/>
                </a:cubicBezTo>
                <a:cubicBezTo>
                  <a:pt x="1839" y="1063"/>
                  <a:pt x="1839" y="1063"/>
                  <a:pt x="1839" y="1063"/>
                </a:cubicBezTo>
                <a:cubicBezTo>
                  <a:pt x="1841" y="1062"/>
                  <a:pt x="1841" y="1062"/>
                  <a:pt x="1841" y="1062"/>
                </a:cubicBezTo>
                <a:cubicBezTo>
                  <a:pt x="1850" y="1056"/>
                  <a:pt x="1850" y="1056"/>
                  <a:pt x="1850" y="1056"/>
                </a:cubicBezTo>
                <a:cubicBezTo>
                  <a:pt x="1852" y="1054"/>
                  <a:pt x="1852" y="1054"/>
                  <a:pt x="1852" y="1054"/>
                </a:cubicBezTo>
                <a:cubicBezTo>
                  <a:pt x="1861" y="1055"/>
                  <a:pt x="1861" y="1055"/>
                  <a:pt x="1861" y="1055"/>
                </a:cubicBezTo>
                <a:cubicBezTo>
                  <a:pt x="1859" y="1052"/>
                  <a:pt x="1860" y="1045"/>
                  <a:pt x="1865" y="1042"/>
                </a:cubicBezTo>
                <a:cubicBezTo>
                  <a:pt x="1865" y="1042"/>
                  <a:pt x="1865" y="1042"/>
                  <a:pt x="1865" y="1042"/>
                </a:cubicBezTo>
                <a:cubicBezTo>
                  <a:pt x="1865" y="1037"/>
                  <a:pt x="1865" y="1037"/>
                  <a:pt x="1865" y="1037"/>
                </a:cubicBezTo>
                <a:cubicBezTo>
                  <a:pt x="1865" y="1028"/>
                  <a:pt x="1880" y="1025"/>
                  <a:pt x="1881" y="1007"/>
                </a:cubicBezTo>
                <a:cubicBezTo>
                  <a:pt x="1881" y="1004"/>
                  <a:pt x="1882" y="997"/>
                  <a:pt x="1881" y="990"/>
                </a:cubicBezTo>
                <a:cubicBezTo>
                  <a:pt x="1879" y="982"/>
                  <a:pt x="1874" y="978"/>
                  <a:pt x="1875" y="975"/>
                </a:cubicBezTo>
                <a:close/>
                <a:moveTo>
                  <a:pt x="1722" y="922"/>
                </a:moveTo>
                <a:cubicBezTo>
                  <a:pt x="1722" y="922"/>
                  <a:pt x="1722" y="922"/>
                  <a:pt x="1722" y="922"/>
                </a:cubicBezTo>
                <a:cubicBezTo>
                  <a:pt x="1724" y="921"/>
                  <a:pt x="1723" y="921"/>
                  <a:pt x="1722" y="922"/>
                </a:cubicBezTo>
                <a:close/>
                <a:moveTo>
                  <a:pt x="1739" y="922"/>
                </a:moveTo>
                <a:cubicBezTo>
                  <a:pt x="1737" y="923"/>
                  <a:pt x="1738" y="923"/>
                  <a:pt x="1739" y="922"/>
                </a:cubicBezTo>
                <a:close/>
                <a:moveTo>
                  <a:pt x="1762" y="1018"/>
                </a:moveTo>
                <a:cubicBezTo>
                  <a:pt x="1762" y="1018"/>
                  <a:pt x="1762" y="1018"/>
                  <a:pt x="1762" y="1018"/>
                </a:cubicBezTo>
                <a:cubicBezTo>
                  <a:pt x="1762" y="1018"/>
                  <a:pt x="1762" y="1018"/>
                  <a:pt x="1762" y="1018"/>
                </a:cubicBezTo>
                <a:cubicBezTo>
                  <a:pt x="1762" y="1018"/>
                  <a:pt x="1762" y="1018"/>
                  <a:pt x="1762" y="1017"/>
                </a:cubicBezTo>
                <a:cubicBezTo>
                  <a:pt x="1762" y="1018"/>
                  <a:pt x="1762" y="1018"/>
                  <a:pt x="1762" y="1018"/>
                </a:cubicBezTo>
                <a:close/>
                <a:moveTo>
                  <a:pt x="1828" y="919"/>
                </a:moveTo>
                <a:cubicBezTo>
                  <a:pt x="1828" y="919"/>
                  <a:pt x="1828" y="919"/>
                  <a:pt x="1828" y="919"/>
                </a:cubicBezTo>
                <a:cubicBezTo>
                  <a:pt x="1828" y="919"/>
                  <a:pt x="1828" y="919"/>
                  <a:pt x="1828" y="919"/>
                </a:cubicBezTo>
                <a:cubicBezTo>
                  <a:pt x="1828" y="918"/>
                  <a:pt x="1829" y="918"/>
                  <a:pt x="1828" y="919"/>
                </a:cubicBezTo>
                <a:close/>
                <a:moveTo>
                  <a:pt x="1857" y="879"/>
                </a:moveTo>
                <a:cubicBezTo>
                  <a:pt x="1864" y="880"/>
                  <a:pt x="1864" y="880"/>
                  <a:pt x="1864" y="880"/>
                </a:cubicBezTo>
                <a:cubicBezTo>
                  <a:pt x="1865" y="879"/>
                  <a:pt x="1865" y="879"/>
                  <a:pt x="1865" y="879"/>
                </a:cubicBezTo>
                <a:cubicBezTo>
                  <a:pt x="1872" y="877"/>
                  <a:pt x="1872" y="877"/>
                  <a:pt x="1872" y="877"/>
                </a:cubicBezTo>
                <a:cubicBezTo>
                  <a:pt x="1875" y="866"/>
                  <a:pt x="1875" y="866"/>
                  <a:pt x="1875" y="866"/>
                </a:cubicBezTo>
                <a:cubicBezTo>
                  <a:pt x="1870" y="867"/>
                  <a:pt x="1867" y="870"/>
                  <a:pt x="1865" y="873"/>
                </a:cubicBezTo>
                <a:cubicBezTo>
                  <a:pt x="1864" y="873"/>
                  <a:pt x="1864" y="874"/>
                  <a:pt x="1864" y="874"/>
                </a:cubicBezTo>
                <a:cubicBezTo>
                  <a:pt x="1859" y="872"/>
                  <a:pt x="1859" y="872"/>
                  <a:pt x="1859" y="872"/>
                </a:cubicBezTo>
                <a:cubicBezTo>
                  <a:pt x="1854" y="876"/>
                  <a:pt x="1854" y="876"/>
                  <a:pt x="1854" y="876"/>
                </a:cubicBezTo>
                <a:lnTo>
                  <a:pt x="1857" y="879"/>
                </a:lnTo>
                <a:close/>
                <a:moveTo>
                  <a:pt x="1854" y="1078"/>
                </a:moveTo>
                <a:cubicBezTo>
                  <a:pt x="1853" y="1071"/>
                  <a:pt x="1853" y="1071"/>
                  <a:pt x="1853" y="1071"/>
                </a:cubicBezTo>
                <a:cubicBezTo>
                  <a:pt x="1850" y="1066"/>
                  <a:pt x="1850" y="1066"/>
                  <a:pt x="1850" y="1066"/>
                </a:cubicBezTo>
                <a:cubicBezTo>
                  <a:pt x="1849" y="1064"/>
                  <a:pt x="1849" y="1064"/>
                  <a:pt x="1849" y="1064"/>
                </a:cubicBezTo>
                <a:cubicBezTo>
                  <a:pt x="1844" y="1065"/>
                  <a:pt x="1844" y="1065"/>
                  <a:pt x="1844" y="1065"/>
                </a:cubicBezTo>
                <a:cubicBezTo>
                  <a:pt x="1850" y="1070"/>
                  <a:pt x="1850" y="1070"/>
                  <a:pt x="1850" y="1070"/>
                </a:cubicBezTo>
                <a:cubicBezTo>
                  <a:pt x="1851" y="1072"/>
                  <a:pt x="1851" y="1072"/>
                  <a:pt x="1851" y="1072"/>
                </a:cubicBezTo>
                <a:cubicBezTo>
                  <a:pt x="1850" y="1072"/>
                  <a:pt x="1850" y="1072"/>
                  <a:pt x="1850" y="1072"/>
                </a:cubicBezTo>
                <a:cubicBezTo>
                  <a:pt x="1841" y="1076"/>
                  <a:pt x="1841" y="1076"/>
                  <a:pt x="1841" y="1076"/>
                </a:cubicBezTo>
                <a:cubicBezTo>
                  <a:pt x="1839" y="1077"/>
                  <a:pt x="1839" y="1077"/>
                  <a:pt x="1839" y="1077"/>
                </a:cubicBezTo>
                <a:cubicBezTo>
                  <a:pt x="1833" y="1072"/>
                  <a:pt x="1833" y="1072"/>
                  <a:pt x="1833" y="1072"/>
                </a:cubicBezTo>
                <a:cubicBezTo>
                  <a:pt x="1831" y="1071"/>
                  <a:pt x="1831" y="1071"/>
                  <a:pt x="1831" y="1071"/>
                </a:cubicBezTo>
                <a:cubicBezTo>
                  <a:pt x="1830" y="1070"/>
                  <a:pt x="1830" y="1070"/>
                  <a:pt x="1830" y="1070"/>
                </a:cubicBezTo>
                <a:cubicBezTo>
                  <a:pt x="1831" y="1073"/>
                  <a:pt x="1831" y="1073"/>
                  <a:pt x="1831" y="1073"/>
                </a:cubicBezTo>
                <a:cubicBezTo>
                  <a:pt x="1833" y="1079"/>
                  <a:pt x="1833" y="1079"/>
                  <a:pt x="1833" y="1079"/>
                </a:cubicBezTo>
                <a:cubicBezTo>
                  <a:pt x="1836" y="1091"/>
                  <a:pt x="1836" y="1091"/>
                  <a:pt x="1836" y="1091"/>
                </a:cubicBezTo>
                <a:cubicBezTo>
                  <a:pt x="1837" y="1092"/>
                  <a:pt x="1840" y="1094"/>
                  <a:pt x="1841" y="1094"/>
                </a:cubicBezTo>
                <a:cubicBezTo>
                  <a:pt x="1841" y="1094"/>
                  <a:pt x="1841" y="1094"/>
                  <a:pt x="1841" y="1094"/>
                </a:cubicBezTo>
                <a:cubicBezTo>
                  <a:pt x="1845" y="1094"/>
                  <a:pt x="1848" y="1093"/>
                  <a:pt x="1850" y="1090"/>
                </a:cubicBezTo>
                <a:cubicBezTo>
                  <a:pt x="1851" y="1089"/>
                  <a:pt x="1853" y="1087"/>
                  <a:pt x="1854" y="1085"/>
                </a:cubicBezTo>
                <a:cubicBezTo>
                  <a:pt x="1851" y="1081"/>
                  <a:pt x="1851" y="1081"/>
                  <a:pt x="1851" y="1081"/>
                </a:cubicBezTo>
                <a:lnTo>
                  <a:pt x="1854" y="1078"/>
                </a:lnTo>
                <a:close/>
                <a:moveTo>
                  <a:pt x="1850" y="255"/>
                </a:moveTo>
                <a:cubicBezTo>
                  <a:pt x="1853" y="257"/>
                  <a:pt x="1857" y="258"/>
                  <a:pt x="1859" y="260"/>
                </a:cubicBezTo>
                <a:cubicBezTo>
                  <a:pt x="1865" y="255"/>
                  <a:pt x="1865" y="255"/>
                  <a:pt x="1865" y="255"/>
                </a:cubicBezTo>
                <a:cubicBezTo>
                  <a:pt x="1869" y="252"/>
                  <a:pt x="1869" y="252"/>
                  <a:pt x="1869" y="252"/>
                </a:cubicBezTo>
                <a:cubicBezTo>
                  <a:pt x="1865" y="250"/>
                  <a:pt x="1865" y="250"/>
                  <a:pt x="1865" y="250"/>
                </a:cubicBezTo>
                <a:cubicBezTo>
                  <a:pt x="1852" y="244"/>
                  <a:pt x="1852" y="244"/>
                  <a:pt x="1852" y="244"/>
                </a:cubicBezTo>
                <a:cubicBezTo>
                  <a:pt x="1850" y="244"/>
                  <a:pt x="1850" y="244"/>
                  <a:pt x="1850" y="244"/>
                </a:cubicBezTo>
                <a:cubicBezTo>
                  <a:pt x="1842" y="242"/>
                  <a:pt x="1842" y="242"/>
                  <a:pt x="1842" y="242"/>
                </a:cubicBezTo>
                <a:cubicBezTo>
                  <a:pt x="1839" y="248"/>
                  <a:pt x="1844" y="252"/>
                  <a:pt x="1850" y="255"/>
                </a:cubicBezTo>
                <a:close/>
                <a:moveTo>
                  <a:pt x="1844" y="595"/>
                </a:moveTo>
                <a:cubicBezTo>
                  <a:pt x="1847" y="593"/>
                  <a:pt x="1849" y="593"/>
                  <a:pt x="1850" y="591"/>
                </a:cubicBezTo>
                <a:cubicBezTo>
                  <a:pt x="1850" y="589"/>
                  <a:pt x="1851" y="588"/>
                  <a:pt x="1851" y="586"/>
                </a:cubicBezTo>
                <a:cubicBezTo>
                  <a:pt x="1856" y="589"/>
                  <a:pt x="1856" y="589"/>
                  <a:pt x="1856" y="589"/>
                </a:cubicBezTo>
                <a:cubicBezTo>
                  <a:pt x="1856" y="585"/>
                  <a:pt x="1856" y="585"/>
                  <a:pt x="1856" y="585"/>
                </a:cubicBezTo>
                <a:cubicBezTo>
                  <a:pt x="1853" y="585"/>
                  <a:pt x="1851" y="585"/>
                  <a:pt x="1850" y="586"/>
                </a:cubicBezTo>
                <a:cubicBezTo>
                  <a:pt x="1849" y="586"/>
                  <a:pt x="1848" y="587"/>
                  <a:pt x="1847" y="588"/>
                </a:cubicBezTo>
                <a:cubicBezTo>
                  <a:pt x="1849" y="591"/>
                  <a:pt x="1849" y="591"/>
                  <a:pt x="1849" y="591"/>
                </a:cubicBezTo>
                <a:cubicBezTo>
                  <a:pt x="1844" y="591"/>
                  <a:pt x="1844" y="591"/>
                  <a:pt x="1844" y="591"/>
                </a:cubicBezTo>
                <a:lnTo>
                  <a:pt x="1844" y="595"/>
                </a:lnTo>
                <a:close/>
                <a:moveTo>
                  <a:pt x="1838" y="872"/>
                </a:moveTo>
                <a:cubicBezTo>
                  <a:pt x="1835" y="867"/>
                  <a:pt x="1835" y="867"/>
                  <a:pt x="1835" y="867"/>
                </a:cubicBezTo>
                <a:cubicBezTo>
                  <a:pt x="1836" y="860"/>
                  <a:pt x="1836" y="860"/>
                  <a:pt x="1836" y="860"/>
                </a:cubicBezTo>
                <a:cubicBezTo>
                  <a:pt x="1833" y="860"/>
                  <a:pt x="1833" y="860"/>
                  <a:pt x="1833" y="860"/>
                </a:cubicBezTo>
                <a:cubicBezTo>
                  <a:pt x="1831" y="860"/>
                  <a:pt x="1831" y="860"/>
                  <a:pt x="1831" y="860"/>
                </a:cubicBezTo>
                <a:cubicBezTo>
                  <a:pt x="1831" y="860"/>
                  <a:pt x="1831" y="860"/>
                  <a:pt x="1831" y="860"/>
                </a:cubicBezTo>
                <a:cubicBezTo>
                  <a:pt x="1829" y="860"/>
                  <a:pt x="1828" y="861"/>
                  <a:pt x="1828" y="861"/>
                </a:cubicBezTo>
                <a:cubicBezTo>
                  <a:pt x="1826" y="862"/>
                  <a:pt x="1827" y="863"/>
                  <a:pt x="1826" y="865"/>
                </a:cubicBezTo>
                <a:cubicBezTo>
                  <a:pt x="1819" y="863"/>
                  <a:pt x="1822" y="861"/>
                  <a:pt x="1816" y="858"/>
                </a:cubicBezTo>
                <a:cubicBezTo>
                  <a:pt x="1816" y="858"/>
                  <a:pt x="1815" y="858"/>
                  <a:pt x="1815" y="858"/>
                </a:cubicBezTo>
                <a:cubicBezTo>
                  <a:pt x="1813" y="858"/>
                  <a:pt x="1809" y="859"/>
                  <a:pt x="1806" y="858"/>
                </a:cubicBezTo>
                <a:cubicBezTo>
                  <a:pt x="1797" y="857"/>
                  <a:pt x="1799" y="855"/>
                  <a:pt x="1794" y="854"/>
                </a:cubicBezTo>
                <a:cubicBezTo>
                  <a:pt x="1788" y="853"/>
                  <a:pt x="1790" y="856"/>
                  <a:pt x="1784" y="857"/>
                </a:cubicBezTo>
                <a:cubicBezTo>
                  <a:pt x="1784" y="857"/>
                  <a:pt x="1783" y="857"/>
                  <a:pt x="1782" y="857"/>
                </a:cubicBezTo>
                <a:cubicBezTo>
                  <a:pt x="1782" y="858"/>
                  <a:pt x="1782" y="858"/>
                  <a:pt x="1782" y="858"/>
                </a:cubicBezTo>
                <a:cubicBezTo>
                  <a:pt x="1782" y="858"/>
                  <a:pt x="1782" y="858"/>
                  <a:pt x="1782" y="858"/>
                </a:cubicBezTo>
                <a:cubicBezTo>
                  <a:pt x="1783" y="861"/>
                  <a:pt x="1784" y="862"/>
                  <a:pt x="1782" y="863"/>
                </a:cubicBezTo>
                <a:cubicBezTo>
                  <a:pt x="1781" y="863"/>
                  <a:pt x="1780" y="863"/>
                  <a:pt x="1778" y="863"/>
                </a:cubicBezTo>
                <a:cubicBezTo>
                  <a:pt x="1778" y="859"/>
                  <a:pt x="1776" y="854"/>
                  <a:pt x="1773" y="851"/>
                </a:cubicBezTo>
                <a:cubicBezTo>
                  <a:pt x="1770" y="848"/>
                  <a:pt x="1766" y="847"/>
                  <a:pt x="1762" y="848"/>
                </a:cubicBezTo>
                <a:cubicBezTo>
                  <a:pt x="1760" y="848"/>
                  <a:pt x="1759" y="849"/>
                  <a:pt x="1758" y="850"/>
                </a:cubicBezTo>
                <a:cubicBezTo>
                  <a:pt x="1757" y="851"/>
                  <a:pt x="1756" y="852"/>
                  <a:pt x="1755" y="853"/>
                </a:cubicBezTo>
                <a:cubicBezTo>
                  <a:pt x="1758" y="854"/>
                  <a:pt x="1758" y="854"/>
                  <a:pt x="1758" y="854"/>
                </a:cubicBezTo>
                <a:cubicBezTo>
                  <a:pt x="1759" y="854"/>
                  <a:pt x="1759" y="854"/>
                  <a:pt x="1759" y="854"/>
                </a:cubicBezTo>
                <a:cubicBezTo>
                  <a:pt x="1762" y="859"/>
                  <a:pt x="1762" y="859"/>
                  <a:pt x="1762" y="859"/>
                </a:cubicBezTo>
                <a:cubicBezTo>
                  <a:pt x="1767" y="869"/>
                  <a:pt x="1767" y="869"/>
                  <a:pt x="1767" y="869"/>
                </a:cubicBezTo>
                <a:cubicBezTo>
                  <a:pt x="1772" y="866"/>
                  <a:pt x="1772" y="866"/>
                  <a:pt x="1772" y="866"/>
                </a:cubicBezTo>
                <a:cubicBezTo>
                  <a:pt x="1773" y="866"/>
                  <a:pt x="1773" y="866"/>
                  <a:pt x="1773" y="866"/>
                </a:cubicBezTo>
                <a:cubicBezTo>
                  <a:pt x="1782" y="867"/>
                  <a:pt x="1782" y="867"/>
                  <a:pt x="1782" y="867"/>
                </a:cubicBezTo>
                <a:cubicBezTo>
                  <a:pt x="1784" y="868"/>
                  <a:pt x="1784" y="868"/>
                  <a:pt x="1784" y="868"/>
                </a:cubicBezTo>
                <a:cubicBezTo>
                  <a:pt x="1787" y="868"/>
                  <a:pt x="1787" y="868"/>
                  <a:pt x="1787" y="868"/>
                </a:cubicBezTo>
                <a:cubicBezTo>
                  <a:pt x="1788" y="870"/>
                  <a:pt x="1796" y="877"/>
                  <a:pt x="1796" y="878"/>
                </a:cubicBezTo>
                <a:cubicBezTo>
                  <a:pt x="1796" y="881"/>
                  <a:pt x="1793" y="887"/>
                  <a:pt x="1791" y="889"/>
                </a:cubicBezTo>
                <a:cubicBezTo>
                  <a:pt x="1811" y="888"/>
                  <a:pt x="1813" y="893"/>
                  <a:pt x="1815" y="895"/>
                </a:cubicBezTo>
                <a:cubicBezTo>
                  <a:pt x="1816" y="895"/>
                  <a:pt x="1816" y="895"/>
                  <a:pt x="1816" y="895"/>
                </a:cubicBezTo>
                <a:cubicBezTo>
                  <a:pt x="1823" y="895"/>
                  <a:pt x="1816" y="893"/>
                  <a:pt x="1825" y="892"/>
                </a:cubicBezTo>
                <a:cubicBezTo>
                  <a:pt x="1828" y="886"/>
                  <a:pt x="1828" y="886"/>
                  <a:pt x="1828" y="886"/>
                </a:cubicBezTo>
                <a:cubicBezTo>
                  <a:pt x="1828" y="886"/>
                  <a:pt x="1828" y="886"/>
                  <a:pt x="1828" y="886"/>
                </a:cubicBezTo>
                <a:cubicBezTo>
                  <a:pt x="1831" y="886"/>
                  <a:pt x="1831" y="886"/>
                  <a:pt x="1831" y="886"/>
                </a:cubicBezTo>
                <a:cubicBezTo>
                  <a:pt x="1833" y="886"/>
                  <a:pt x="1833" y="886"/>
                  <a:pt x="1833" y="886"/>
                </a:cubicBezTo>
                <a:cubicBezTo>
                  <a:pt x="1838" y="886"/>
                  <a:pt x="1838" y="886"/>
                  <a:pt x="1838" y="886"/>
                </a:cubicBezTo>
                <a:cubicBezTo>
                  <a:pt x="1838" y="888"/>
                  <a:pt x="1840" y="891"/>
                  <a:pt x="1841" y="894"/>
                </a:cubicBezTo>
                <a:cubicBezTo>
                  <a:pt x="1843" y="896"/>
                  <a:pt x="1845" y="898"/>
                  <a:pt x="1847" y="899"/>
                </a:cubicBezTo>
                <a:cubicBezTo>
                  <a:pt x="1848" y="899"/>
                  <a:pt x="1849" y="899"/>
                  <a:pt x="1850" y="899"/>
                </a:cubicBezTo>
                <a:cubicBezTo>
                  <a:pt x="1855" y="900"/>
                  <a:pt x="1861" y="901"/>
                  <a:pt x="1865" y="901"/>
                </a:cubicBezTo>
                <a:cubicBezTo>
                  <a:pt x="1866" y="901"/>
                  <a:pt x="1867" y="901"/>
                  <a:pt x="1868" y="901"/>
                </a:cubicBezTo>
                <a:cubicBezTo>
                  <a:pt x="1869" y="895"/>
                  <a:pt x="1869" y="895"/>
                  <a:pt x="1869" y="895"/>
                </a:cubicBezTo>
                <a:cubicBezTo>
                  <a:pt x="1867" y="894"/>
                  <a:pt x="1867" y="894"/>
                  <a:pt x="1867" y="894"/>
                </a:cubicBezTo>
                <a:cubicBezTo>
                  <a:pt x="1865" y="895"/>
                  <a:pt x="1865" y="895"/>
                  <a:pt x="1865" y="895"/>
                </a:cubicBezTo>
                <a:cubicBezTo>
                  <a:pt x="1861" y="896"/>
                  <a:pt x="1861" y="896"/>
                  <a:pt x="1861" y="896"/>
                </a:cubicBezTo>
                <a:cubicBezTo>
                  <a:pt x="1850" y="887"/>
                  <a:pt x="1850" y="887"/>
                  <a:pt x="1850" y="887"/>
                </a:cubicBezTo>
                <a:cubicBezTo>
                  <a:pt x="1847" y="884"/>
                  <a:pt x="1847" y="884"/>
                  <a:pt x="1847" y="884"/>
                </a:cubicBezTo>
                <a:cubicBezTo>
                  <a:pt x="1850" y="881"/>
                  <a:pt x="1850" y="881"/>
                  <a:pt x="1850" y="881"/>
                </a:cubicBezTo>
                <a:cubicBezTo>
                  <a:pt x="1852" y="878"/>
                  <a:pt x="1852" y="878"/>
                  <a:pt x="1852" y="878"/>
                </a:cubicBezTo>
                <a:cubicBezTo>
                  <a:pt x="1850" y="877"/>
                  <a:pt x="1850" y="877"/>
                  <a:pt x="1850" y="877"/>
                </a:cubicBezTo>
                <a:cubicBezTo>
                  <a:pt x="1844" y="875"/>
                  <a:pt x="1844" y="875"/>
                  <a:pt x="1844" y="875"/>
                </a:cubicBezTo>
                <a:cubicBezTo>
                  <a:pt x="1850" y="873"/>
                  <a:pt x="1850" y="873"/>
                  <a:pt x="1850" y="873"/>
                </a:cubicBezTo>
                <a:cubicBezTo>
                  <a:pt x="1851" y="872"/>
                  <a:pt x="1851" y="872"/>
                  <a:pt x="1851" y="872"/>
                </a:cubicBezTo>
                <a:cubicBezTo>
                  <a:pt x="1850" y="871"/>
                  <a:pt x="1850" y="871"/>
                  <a:pt x="1850" y="871"/>
                </a:cubicBezTo>
                <a:cubicBezTo>
                  <a:pt x="1845" y="866"/>
                  <a:pt x="1845" y="866"/>
                  <a:pt x="1845" y="866"/>
                </a:cubicBezTo>
                <a:cubicBezTo>
                  <a:pt x="1841" y="870"/>
                  <a:pt x="1841" y="870"/>
                  <a:pt x="1841" y="870"/>
                </a:cubicBezTo>
                <a:lnTo>
                  <a:pt x="1838" y="872"/>
                </a:lnTo>
                <a:close/>
                <a:moveTo>
                  <a:pt x="1833" y="863"/>
                </a:moveTo>
                <a:cubicBezTo>
                  <a:pt x="1833" y="863"/>
                  <a:pt x="1833" y="863"/>
                  <a:pt x="1833" y="863"/>
                </a:cubicBezTo>
                <a:cubicBezTo>
                  <a:pt x="1831" y="865"/>
                  <a:pt x="1832" y="864"/>
                  <a:pt x="1833" y="863"/>
                </a:cubicBezTo>
                <a:cubicBezTo>
                  <a:pt x="1834" y="862"/>
                  <a:pt x="1833" y="863"/>
                  <a:pt x="1833" y="863"/>
                </a:cubicBezTo>
                <a:close/>
                <a:moveTo>
                  <a:pt x="1844" y="874"/>
                </a:moveTo>
                <a:cubicBezTo>
                  <a:pt x="1841" y="874"/>
                  <a:pt x="1841" y="874"/>
                  <a:pt x="1841" y="874"/>
                </a:cubicBezTo>
                <a:cubicBezTo>
                  <a:pt x="1839" y="875"/>
                  <a:pt x="1839" y="875"/>
                  <a:pt x="1839" y="875"/>
                </a:cubicBezTo>
                <a:cubicBezTo>
                  <a:pt x="1841" y="873"/>
                  <a:pt x="1841" y="873"/>
                  <a:pt x="1841" y="873"/>
                </a:cubicBezTo>
                <a:cubicBezTo>
                  <a:pt x="1842" y="873"/>
                  <a:pt x="1842" y="873"/>
                  <a:pt x="1842" y="873"/>
                </a:cubicBezTo>
                <a:lnTo>
                  <a:pt x="1844" y="874"/>
                </a:lnTo>
                <a:close/>
                <a:moveTo>
                  <a:pt x="1815" y="567"/>
                </a:moveTo>
                <a:cubicBezTo>
                  <a:pt x="1814" y="582"/>
                  <a:pt x="1814" y="582"/>
                  <a:pt x="1814" y="582"/>
                </a:cubicBezTo>
                <a:cubicBezTo>
                  <a:pt x="1815" y="583"/>
                  <a:pt x="1815" y="583"/>
                  <a:pt x="1815" y="583"/>
                </a:cubicBezTo>
                <a:cubicBezTo>
                  <a:pt x="1816" y="583"/>
                  <a:pt x="1816" y="583"/>
                  <a:pt x="1816" y="583"/>
                </a:cubicBezTo>
                <a:cubicBezTo>
                  <a:pt x="1817" y="584"/>
                  <a:pt x="1817" y="582"/>
                  <a:pt x="1818" y="582"/>
                </a:cubicBezTo>
                <a:cubicBezTo>
                  <a:pt x="1818" y="581"/>
                  <a:pt x="1819" y="580"/>
                  <a:pt x="1819" y="580"/>
                </a:cubicBezTo>
                <a:cubicBezTo>
                  <a:pt x="1820" y="579"/>
                  <a:pt x="1820" y="578"/>
                  <a:pt x="1821" y="578"/>
                </a:cubicBezTo>
                <a:cubicBezTo>
                  <a:pt x="1821" y="578"/>
                  <a:pt x="1821" y="577"/>
                  <a:pt x="1821" y="576"/>
                </a:cubicBezTo>
                <a:cubicBezTo>
                  <a:pt x="1823" y="571"/>
                  <a:pt x="1821" y="571"/>
                  <a:pt x="1821" y="568"/>
                </a:cubicBezTo>
                <a:cubicBezTo>
                  <a:pt x="1821" y="566"/>
                  <a:pt x="1824" y="558"/>
                  <a:pt x="1824" y="557"/>
                </a:cubicBezTo>
                <a:cubicBezTo>
                  <a:pt x="1828" y="558"/>
                  <a:pt x="1828" y="558"/>
                  <a:pt x="1828" y="558"/>
                </a:cubicBezTo>
                <a:cubicBezTo>
                  <a:pt x="1831" y="559"/>
                  <a:pt x="1831" y="559"/>
                  <a:pt x="1831" y="559"/>
                </a:cubicBezTo>
                <a:cubicBezTo>
                  <a:pt x="1833" y="559"/>
                  <a:pt x="1833" y="559"/>
                  <a:pt x="1833" y="559"/>
                </a:cubicBezTo>
                <a:cubicBezTo>
                  <a:pt x="1833" y="559"/>
                  <a:pt x="1833" y="559"/>
                  <a:pt x="1833" y="559"/>
                </a:cubicBezTo>
                <a:cubicBezTo>
                  <a:pt x="1832" y="558"/>
                  <a:pt x="1832" y="557"/>
                  <a:pt x="1831" y="556"/>
                </a:cubicBezTo>
                <a:cubicBezTo>
                  <a:pt x="1830" y="554"/>
                  <a:pt x="1829" y="552"/>
                  <a:pt x="1828" y="549"/>
                </a:cubicBezTo>
                <a:cubicBezTo>
                  <a:pt x="1826" y="544"/>
                  <a:pt x="1824" y="540"/>
                  <a:pt x="1824" y="537"/>
                </a:cubicBezTo>
                <a:cubicBezTo>
                  <a:pt x="1824" y="535"/>
                  <a:pt x="1824" y="535"/>
                  <a:pt x="1824" y="535"/>
                </a:cubicBezTo>
                <a:cubicBezTo>
                  <a:pt x="1824" y="528"/>
                  <a:pt x="1824" y="518"/>
                  <a:pt x="1819" y="514"/>
                </a:cubicBezTo>
                <a:cubicBezTo>
                  <a:pt x="1819" y="522"/>
                  <a:pt x="1819" y="522"/>
                  <a:pt x="1819" y="522"/>
                </a:cubicBezTo>
                <a:cubicBezTo>
                  <a:pt x="1815" y="522"/>
                  <a:pt x="1815" y="522"/>
                  <a:pt x="1815" y="522"/>
                </a:cubicBezTo>
                <a:cubicBezTo>
                  <a:pt x="1814" y="522"/>
                  <a:pt x="1814" y="522"/>
                  <a:pt x="1814" y="522"/>
                </a:cubicBezTo>
                <a:cubicBezTo>
                  <a:pt x="1815" y="530"/>
                  <a:pt x="1815" y="530"/>
                  <a:pt x="1815" y="530"/>
                </a:cubicBezTo>
                <a:cubicBezTo>
                  <a:pt x="1816" y="535"/>
                  <a:pt x="1816" y="535"/>
                  <a:pt x="1816" y="535"/>
                </a:cubicBezTo>
                <a:cubicBezTo>
                  <a:pt x="1816" y="559"/>
                  <a:pt x="1816" y="559"/>
                  <a:pt x="1816" y="559"/>
                </a:cubicBezTo>
                <a:lnTo>
                  <a:pt x="1815" y="567"/>
                </a:lnTo>
                <a:close/>
                <a:moveTo>
                  <a:pt x="1821" y="578"/>
                </a:moveTo>
                <a:cubicBezTo>
                  <a:pt x="1820" y="581"/>
                  <a:pt x="1822" y="577"/>
                  <a:pt x="1821" y="578"/>
                </a:cubicBezTo>
                <a:close/>
                <a:moveTo>
                  <a:pt x="1793" y="258"/>
                </a:moveTo>
                <a:cubicBezTo>
                  <a:pt x="1801" y="258"/>
                  <a:pt x="1812" y="254"/>
                  <a:pt x="1813" y="254"/>
                </a:cubicBezTo>
                <a:cubicBezTo>
                  <a:pt x="1814" y="254"/>
                  <a:pt x="1815" y="254"/>
                  <a:pt x="1815" y="254"/>
                </a:cubicBezTo>
                <a:cubicBezTo>
                  <a:pt x="1817" y="254"/>
                  <a:pt x="1817" y="255"/>
                  <a:pt x="1819" y="257"/>
                </a:cubicBezTo>
                <a:cubicBezTo>
                  <a:pt x="1821" y="254"/>
                  <a:pt x="1820" y="254"/>
                  <a:pt x="1824" y="254"/>
                </a:cubicBezTo>
                <a:cubicBezTo>
                  <a:pt x="1828" y="254"/>
                  <a:pt x="1828" y="254"/>
                  <a:pt x="1828" y="254"/>
                </a:cubicBezTo>
                <a:cubicBezTo>
                  <a:pt x="1829" y="254"/>
                  <a:pt x="1829" y="254"/>
                  <a:pt x="1829" y="254"/>
                </a:cubicBezTo>
                <a:cubicBezTo>
                  <a:pt x="1831" y="245"/>
                  <a:pt x="1831" y="245"/>
                  <a:pt x="1831" y="245"/>
                </a:cubicBezTo>
                <a:cubicBezTo>
                  <a:pt x="1831" y="245"/>
                  <a:pt x="1831" y="245"/>
                  <a:pt x="1831" y="245"/>
                </a:cubicBezTo>
                <a:cubicBezTo>
                  <a:pt x="1833" y="244"/>
                  <a:pt x="1833" y="244"/>
                  <a:pt x="1833" y="244"/>
                </a:cubicBezTo>
                <a:cubicBezTo>
                  <a:pt x="1836" y="243"/>
                  <a:pt x="1836" y="243"/>
                  <a:pt x="1836" y="243"/>
                </a:cubicBezTo>
                <a:cubicBezTo>
                  <a:pt x="1835" y="241"/>
                  <a:pt x="1835" y="241"/>
                  <a:pt x="1835" y="241"/>
                </a:cubicBezTo>
                <a:cubicBezTo>
                  <a:pt x="1833" y="239"/>
                  <a:pt x="1833" y="239"/>
                  <a:pt x="1833" y="239"/>
                </a:cubicBezTo>
                <a:cubicBezTo>
                  <a:pt x="1831" y="239"/>
                  <a:pt x="1831" y="239"/>
                  <a:pt x="1831" y="239"/>
                </a:cubicBezTo>
                <a:cubicBezTo>
                  <a:pt x="1828" y="237"/>
                  <a:pt x="1828" y="237"/>
                  <a:pt x="1828" y="237"/>
                </a:cubicBezTo>
                <a:cubicBezTo>
                  <a:pt x="1822" y="234"/>
                  <a:pt x="1822" y="234"/>
                  <a:pt x="1822" y="234"/>
                </a:cubicBezTo>
                <a:cubicBezTo>
                  <a:pt x="1822" y="236"/>
                  <a:pt x="1822" y="236"/>
                  <a:pt x="1822" y="236"/>
                </a:cubicBezTo>
                <a:cubicBezTo>
                  <a:pt x="1819" y="239"/>
                  <a:pt x="1819" y="239"/>
                  <a:pt x="1819" y="239"/>
                </a:cubicBezTo>
                <a:cubicBezTo>
                  <a:pt x="1818" y="236"/>
                  <a:pt x="1819" y="233"/>
                  <a:pt x="1815" y="231"/>
                </a:cubicBezTo>
                <a:cubicBezTo>
                  <a:pt x="1814" y="230"/>
                  <a:pt x="1812" y="230"/>
                  <a:pt x="1809" y="230"/>
                </a:cubicBezTo>
                <a:cubicBezTo>
                  <a:pt x="1809" y="241"/>
                  <a:pt x="1809" y="241"/>
                  <a:pt x="1809" y="241"/>
                </a:cubicBezTo>
                <a:cubicBezTo>
                  <a:pt x="1806" y="234"/>
                  <a:pt x="1806" y="234"/>
                  <a:pt x="1806" y="234"/>
                </a:cubicBezTo>
                <a:cubicBezTo>
                  <a:pt x="1801" y="234"/>
                  <a:pt x="1801" y="234"/>
                  <a:pt x="1801" y="234"/>
                </a:cubicBezTo>
                <a:cubicBezTo>
                  <a:pt x="1803" y="231"/>
                  <a:pt x="1801" y="228"/>
                  <a:pt x="1798" y="228"/>
                </a:cubicBezTo>
                <a:cubicBezTo>
                  <a:pt x="1794" y="228"/>
                  <a:pt x="1790" y="233"/>
                  <a:pt x="1788" y="236"/>
                </a:cubicBezTo>
                <a:cubicBezTo>
                  <a:pt x="1788" y="243"/>
                  <a:pt x="1788" y="243"/>
                  <a:pt x="1788" y="243"/>
                </a:cubicBezTo>
                <a:cubicBezTo>
                  <a:pt x="1786" y="247"/>
                  <a:pt x="1786" y="247"/>
                  <a:pt x="1786" y="247"/>
                </a:cubicBezTo>
                <a:lnTo>
                  <a:pt x="1793" y="258"/>
                </a:lnTo>
                <a:close/>
                <a:moveTo>
                  <a:pt x="1815" y="284"/>
                </a:moveTo>
                <a:cubicBezTo>
                  <a:pt x="1826" y="287"/>
                  <a:pt x="1826" y="287"/>
                  <a:pt x="1826" y="287"/>
                </a:cubicBezTo>
                <a:cubicBezTo>
                  <a:pt x="1824" y="282"/>
                  <a:pt x="1826" y="282"/>
                  <a:pt x="1825" y="279"/>
                </a:cubicBezTo>
                <a:cubicBezTo>
                  <a:pt x="1824" y="278"/>
                  <a:pt x="1820" y="274"/>
                  <a:pt x="1818" y="271"/>
                </a:cubicBezTo>
                <a:cubicBezTo>
                  <a:pt x="1815" y="272"/>
                  <a:pt x="1815" y="272"/>
                  <a:pt x="1815" y="272"/>
                </a:cubicBezTo>
                <a:cubicBezTo>
                  <a:pt x="1811" y="273"/>
                  <a:pt x="1811" y="273"/>
                  <a:pt x="1811" y="273"/>
                </a:cubicBezTo>
                <a:cubicBezTo>
                  <a:pt x="1813" y="267"/>
                  <a:pt x="1813" y="267"/>
                  <a:pt x="1813" y="267"/>
                </a:cubicBezTo>
                <a:cubicBezTo>
                  <a:pt x="1808" y="264"/>
                  <a:pt x="1808" y="264"/>
                  <a:pt x="1808" y="264"/>
                </a:cubicBezTo>
                <a:cubicBezTo>
                  <a:pt x="1805" y="273"/>
                  <a:pt x="1803" y="267"/>
                  <a:pt x="1810" y="276"/>
                </a:cubicBezTo>
                <a:cubicBezTo>
                  <a:pt x="1805" y="282"/>
                  <a:pt x="1805" y="282"/>
                  <a:pt x="1805" y="282"/>
                </a:cubicBezTo>
                <a:lnTo>
                  <a:pt x="1815" y="284"/>
                </a:lnTo>
                <a:close/>
                <a:moveTo>
                  <a:pt x="1784" y="647"/>
                </a:moveTo>
                <a:cubicBezTo>
                  <a:pt x="1782" y="650"/>
                  <a:pt x="1782" y="650"/>
                  <a:pt x="1782" y="650"/>
                </a:cubicBezTo>
                <a:cubicBezTo>
                  <a:pt x="1780" y="654"/>
                  <a:pt x="1780" y="654"/>
                  <a:pt x="1780" y="654"/>
                </a:cubicBezTo>
                <a:cubicBezTo>
                  <a:pt x="1773" y="653"/>
                  <a:pt x="1773" y="653"/>
                  <a:pt x="1773" y="653"/>
                </a:cubicBezTo>
                <a:cubicBezTo>
                  <a:pt x="1763" y="653"/>
                  <a:pt x="1763" y="653"/>
                  <a:pt x="1763" y="653"/>
                </a:cubicBezTo>
                <a:cubicBezTo>
                  <a:pt x="1762" y="654"/>
                  <a:pt x="1762" y="654"/>
                  <a:pt x="1762" y="654"/>
                </a:cubicBezTo>
                <a:cubicBezTo>
                  <a:pt x="1758" y="659"/>
                  <a:pt x="1758" y="659"/>
                  <a:pt x="1758" y="659"/>
                </a:cubicBezTo>
                <a:cubicBezTo>
                  <a:pt x="1754" y="664"/>
                  <a:pt x="1754" y="664"/>
                  <a:pt x="1754" y="664"/>
                </a:cubicBezTo>
                <a:cubicBezTo>
                  <a:pt x="1751" y="666"/>
                  <a:pt x="1751" y="666"/>
                  <a:pt x="1751" y="666"/>
                </a:cubicBezTo>
                <a:cubicBezTo>
                  <a:pt x="1746" y="669"/>
                  <a:pt x="1746" y="669"/>
                  <a:pt x="1746" y="669"/>
                </a:cubicBezTo>
                <a:cubicBezTo>
                  <a:pt x="1751" y="677"/>
                  <a:pt x="1751" y="677"/>
                  <a:pt x="1751" y="677"/>
                </a:cubicBezTo>
                <a:cubicBezTo>
                  <a:pt x="1753" y="681"/>
                  <a:pt x="1753" y="681"/>
                  <a:pt x="1753" y="681"/>
                </a:cubicBezTo>
                <a:cubicBezTo>
                  <a:pt x="1758" y="676"/>
                  <a:pt x="1758" y="676"/>
                  <a:pt x="1758" y="676"/>
                </a:cubicBezTo>
                <a:cubicBezTo>
                  <a:pt x="1760" y="673"/>
                  <a:pt x="1760" y="673"/>
                  <a:pt x="1760" y="673"/>
                </a:cubicBezTo>
                <a:cubicBezTo>
                  <a:pt x="1761" y="666"/>
                  <a:pt x="1761" y="666"/>
                  <a:pt x="1761" y="666"/>
                </a:cubicBezTo>
                <a:cubicBezTo>
                  <a:pt x="1762" y="667"/>
                  <a:pt x="1762" y="667"/>
                  <a:pt x="1762" y="667"/>
                </a:cubicBezTo>
                <a:cubicBezTo>
                  <a:pt x="1765" y="672"/>
                  <a:pt x="1765" y="672"/>
                  <a:pt x="1765" y="672"/>
                </a:cubicBezTo>
                <a:cubicBezTo>
                  <a:pt x="1768" y="670"/>
                  <a:pt x="1770" y="665"/>
                  <a:pt x="1773" y="664"/>
                </a:cubicBezTo>
                <a:cubicBezTo>
                  <a:pt x="1773" y="664"/>
                  <a:pt x="1773" y="664"/>
                  <a:pt x="1773" y="664"/>
                </a:cubicBezTo>
                <a:cubicBezTo>
                  <a:pt x="1779" y="664"/>
                  <a:pt x="1777" y="667"/>
                  <a:pt x="1780" y="667"/>
                </a:cubicBezTo>
                <a:cubicBezTo>
                  <a:pt x="1781" y="667"/>
                  <a:pt x="1781" y="667"/>
                  <a:pt x="1782" y="667"/>
                </a:cubicBezTo>
                <a:cubicBezTo>
                  <a:pt x="1783" y="667"/>
                  <a:pt x="1784" y="667"/>
                  <a:pt x="1784" y="666"/>
                </a:cubicBezTo>
                <a:cubicBezTo>
                  <a:pt x="1786" y="665"/>
                  <a:pt x="1786" y="663"/>
                  <a:pt x="1785" y="661"/>
                </a:cubicBezTo>
                <a:cubicBezTo>
                  <a:pt x="1792" y="661"/>
                  <a:pt x="1795" y="661"/>
                  <a:pt x="1798" y="661"/>
                </a:cubicBezTo>
                <a:cubicBezTo>
                  <a:pt x="1805" y="660"/>
                  <a:pt x="1803" y="653"/>
                  <a:pt x="1808" y="655"/>
                </a:cubicBezTo>
                <a:cubicBezTo>
                  <a:pt x="1810" y="654"/>
                  <a:pt x="1810" y="654"/>
                  <a:pt x="1810" y="654"/>
                </a:cubicBezTo>
                <a:cubicBezTo>
                  <a:pt x="1810" y="654"/>
                  <a:pt x="1809" y="653"/>
                  <a:pt x="1809" y="653"/>
                </a:cubicBezTo>
                <a:cubicBezTo>
                  <a:pt x="1809" y="653"/>
                  <a:pt x="1809" y="652"/>
                  <a:pt x="1809" y="652"/>
                </a:cubicBezTo>
                <a:cubicBezTo>
                  <a:pt x="1809" y="651"/>
                  <a:pt x="1810" y="649"/>
                  <a:pt x="1810" y="649"/>
                </a:cubicBezTo>
                <a:cubicBezTo>
                  <a:pt x="1811" y="648"/>
                  <a:pt x="1811" y="644"/>
                  <a:pt x="1811" y="643"/>
                </a:cubicBezTo>
                <a:cubicBezTo>
                  <a:pt x="1811" y="636"/>
                  <a:pt x="1813" y="633"/>
                  <a:pt x="1815" y="631"/>
                </a:cubicBezTo>
                <a:cubicBezTo>
                  <a:pt x="1818" y="629"/>
                  <a:pt x="1820" y="629"/>
                  <a:pt x="1819" y="625"/>
                </a:cubicBezTo>
                <a:cubicBezTo>
                  <a:pt x="1818" y="623"/>
                  <a:pt x="1817" y="621"/>
                  <a:pt x="1815" y="619"/>
                </a:cubicBezTo>
                <a:cubicBezTo>
                  <a:pt x="1813" y="615"/>
                  <a:pt x="1810" y="611"/>
                  <a:pt x="1810" y="605"/>
                </a:cubicBezTo>
                <a:cubicBezTo>
                  <a:pt x="1815" y="608"/>
                  <a:pt x="1815" y="608"/>
                  <a:pt x="1815" y="608"/>
                </a:cubicBezTo>
                <a:cubicBezTo>
                  <a:pt x="1821" y="612"/>
                  <a:pt x="1821" y="612"/>
                  <a:pt x="1821" y="612"/>
                </a:cubicBezTo>
                <a:cubicBezTo>
                  <a:pt x="1826" y="606"/>
                  <a:pt x="1826" y="606"/>
                  <a:pt x="1826" y="606"/>
                </a:cubicBezTo>
                <a:cubicBezTo>
                  <a:pt x="1827" y="606"/>
                  <a:pt x="1827" y="606"/>
                  <a:pt x="1828" y="606"/>
                </a:cubicBezTo>
                <a:cubicBezTo>
                  <a:pt x="1829" y="607"/>
                  <a:pt x="1830" y="607"/>
                  <a:pt x="1831" y="607"/>
                </a:cubicBezTo>
                <a:cubicBezTo>
                  <a:pt x="1832" y="607"/>
                  <a:pt x="1832" y="607"/>
                  <a:pt x="1833" y="606"/>
                </a:cubicBezTo>
                <a:cubicBezTo>
                  <a:pt x="1835" y="605"/>
                  <a:pt x="1836" y="602"/>
                  <a:pt x="1834" y="598"/>
                </a:cubicBezTo>
                <a:cubicBezTo>
                  <a:pt x="1839" y="598"/>
                  <a:pt x="1839" y="598"/>
                  <a:pt x="1839" y="598"/>
                </a:cubicBezTo>
                <a:cubicBezTo>
                  <a:pt x="1839" y="595"/>
                  <a:pt x="1839" y="595"/>
                  <a:pt x="1839" y="595"/>
                </a:cubicBezTo>
                <a:cubicBezTo>
                  <a:pt x="1838" y="594"/>
                  <a:pt x="1838" y="594"/>
                  <a:pt x="1838" y="594"/>
                </a:cubicBezTo>
                <a:cubicBezTo>
                  <a:pt x="1833" y="596"/>
                  <a:pt x="1833" y="596"/>
                  <a:pt x="1833" y="596"/>
                </a:cubicBezTo>
                <a:cubicBezTo>
                  <a:pt x="1832" y="597"/>
                  <a:pt x="1832" y="597"/>
                  <a:pt x="1832" y="597"/>
                </a:cubicBezTo>
                <a:cubicBezTo>
                  <a:pt x="1831" y="594"/>
                  <a:pt x="1831" y="594"/>
                  <a:pt x="1831" y="594"/>
                </a:cubicBezTo>
                <a:cubicBezTo>
                  <a:pt x="1831" y="594"/>
                  <a:pt x="1831" y="594"/>
                  <a:pt x="1831" y="594"/>
                </a:cubicBezTo>
                <a:cubicBezTo>
                  <a:pt x="1828" y="597"/>
                  <a:pt x="1828" y="597"/>
                  <a:pt x="1828" y="597"/>
                </a:cubicBezTo>
                <a:cubicBezTo>
                  <a:pt x="1828" y="597"/>
                  <a:pt x="1828" y="597"/>
                  <a:pt x="1828" y="597"/>
                </a:cubicBezTo>
                <a:cubicBezTo>
                  <a:pt x="1818" y="589"/>
                  <a:pt x="1818" y="589"/>
                  <a:pt x="1818" y="589"/>
                </a:cubicBezTo>
                <a:cubicBezTo>
                  <a:pt x="1819" y="588"/>
                  <a:pt x="1819" y="588"/>
                  <a:pt x="1819" y="588"/>
                </a:cubicBezTo>
                <a:cubicBezTo>
                  <a:pt x="1815" y="588"/>
                  <a:pt x="1815" y="588"/>
                  <a:pt x="1815" y="588"/>
                </a:cubicBezTo>
                <a:cubicBezTo>
                  <a:pt x="1815" y="588"/>
                  <a:pt x="1815" y="588"/>
                  <a:pt x="1815" y="588"/>
                </a:cubicBezTo>
                <a:cubicBezTo>
                  <a:pt x="1812" y="603"/>
                  <a:pt x="1812" y="603"/>
                  <a:pt x="1812" y="603"/>
                </a:cubicBezTo>
                <a:cubicBezTo>
                  <a:pt x="1809" y="604"/>
                  <a:pt x="1809" y="604"/>
                  <a:pt x="1809" y="604"/>
                </a:cubicBezTo>
                <a:cubicBezTo>
                  <a:pt x="1810" y="606"/>
                  <a:pt x="1810" y="606"/>
                  <a:pt x="1810" y="606"/>
                </a:cubicBezTo>
                <a:cubicBezTo>
                  <a:pt x="1803" y="606"/>
                  <a:pt x="1803" y="606"/>
                  <a:pt x="1803" y="606"/>
                </a:cubicBezTo>
                <a:cubicBezTo>
                  <a:pt x="1805" y="616"/>
                  <a:pt x="1805" y="616"/>
                  <a:pt x="1805" y="616"/>
                </a:cubicBezTo>
                <a:cubicBezTo>
                  <a:pt x="1809" y="617"/>
                  <a:pt x="1809" y="617"/>
                  <a:pt x="1809" y="617"/>
                </a:cubicBezTo>
                <a:cubicBezTo>
                  <a:pt x="1803" y="619"/>
                  <a:pt x="1803" y="619"/>
                  <a:pt x="1803" y="619"/>
                </a:cubicBezTo>
                <a:cubicBezTo>
                  <a:pt x="1807" y="636"/>
                  <a:pt x="1797" y="636"/>
                  <a:pt x="1799" y="641"/>
                </a:cubicBezTo>
                <a:cubicBezTo>
                  <a:pt x="1787" y="648"/>
                  <a:pt x="1787" y="648"/>
                  <a:pt x="1787" y="648"/>
                </a:cubicBezTo>
                <a:cubicBezTo>
                  <a:pt x="1788" y="641"/>
                  <a:pt x="1788" y="641"/>
                  <a:pt x="1788" y="641"/>
                </a:cubicBezTo>
                <a:lnTo>
                  <a:pt x="1784" y="647"/>
                </a:lnTo>
                <a:close/>
                <a:moveTo>
                  <a:pt x="1758" y="665"/>
                </a:moveTo>
                <a:cubicBezTo>
                  <a:pt x="1755" y="666"/>
                  <a:pt x="1755" y="666"/>
                  <a:pt x="1755" y="666"/>
                </a:cubicBezTo>
                <a:cubicBezTo>
                  <a:pt x="1755" y="664"/>
                  <a:pt x="1755" y="664"/>
                  <a:pt x="1755" y="664"/>
                </a:cubicBezTo>
                <a:cubicBezTo>
                  <a:pt x="1758" y="664"/>
                  <a:pt x="1758" y="664"/>
                  <a:pt x="1758" y="664"/>
                </a:cubicBezTo>
                <a:cubicBezTo>
                  <a:pt x="1760" y="664"/>
                  <a:pt x="1760" y="664"/>
                  <a:pt x="1760" y="664"/>
                </a:cubicBezTo>
                <a:lnTo>
                  <a:pt x="1758" y="665"/>
                </a:lnTo>
                <a:close/>
                <a:moveTo>
                  <a:pt x="1831" y="604"/>
                </a:moveTo>
                <a:cubicBezTo>
                  <a:pt x="1832" y="604"/>
                  <a:pt x="1832" y="603"/>
                  <a:pt x="1831" y="604"/>
                </a:cubicBezTo>
                <a:cubicBezTo>
                  <a:pt x="1831" y="604"/>
                  <a:pt x="1831" y="604"/>
                  <a:pt x="1831" y="604"/>
                </a:cubicBezTo>
                <a:close/>
                <a:moveTo>
                  <a:pt x="1784" y="266"/>
                </a:moveTo>
                <a:cubicBezTo>
                  <a:pt x="1783" y="265"/>
                  <a:pt x="1783" y="265"/>
                  <a:pt x="1782" y="264"/>
                </a:cubicBezTo>
                <a:cubicBezTo>
                  <a:pt x="1782" y="264"/>
                  <a:pt x="1782" y="264"/>
                  <a:pt x="1782" y="264"/>
                </a:cubicBezTo>
                <a:cubicBezTo>
                  <a:pt x="1782" y="264"/>
                  <a:pt x="1780" y="267"/>
                  <a:pt x="1780" y="267"/>
                </a:cubicBezTo>
                <a:cubicBezTo>
                  <a:pt x="1780" y="269"/>
                  <a:pt x="1781" y="271"/>
                  <a:pt x="1782" y="272"/>
                </a:cubicBezTo>
                <a:cubicBezTo>
                  <a:pt x="1783" y="272"/>
                  <a:pt x="1783" y="273"/>
                  <a:pt x="1784" y="273"/>
                </a:cubicBezTo>
                <a:cubicBezTo>
                  <a:pt x="1785" y="274"/>
                  <a:pt x="1786" y="274"/>
                  <a:pt x="1787" y="275"/>
                </a:cubicBezTo>
                <a:cubicBezTo>
                  <a:pt x="1787" y="270"/>
                  <a:pt x="1787" y="270"/>
                  <a:pt x="1787" y="270"/>
                </a:cubicBezTo>
                <a:cubicBezTo>
                  <a:pt x="1787" y="267"/>
                  <a:pt x="1786" y="266"/>
                  <a:pt x="1784" y="266"/>
                </a:cubicBezTo>
                <a:close/>
                <a:moveTo>
                  <a:pt x="1782" y="269"/>
                </a:moveTo>
                <a:cubicBezTo>
                  <a:pt x="1782" y="269"/>
                  <a:pt x="1781" y="269"/>
                  <a:pt x="1782" y="269"/>
                </a:cubicBezTo>
                <a:cubicBezTo>
                  <a:pt x="1782" y="269"/>
                  <a:pt x="1782" y="269"/>
                  <a:pt x="1782" y="269"/>
                </a:cubicBezTo>
                <a:cubicBezTo>
                  <a:pt x="1782" y="269"/>
                  <a:pt x="1782" y="269"/>
                  <a:pt x="1782" y="269"/>
                </a:cubicBezTo>
                <a:cubicBezTo>
                  <a:pt x="1782" y="269"/>
                  <a:pt x="1782" y="269"/>
                  <a:pt x="1782" y="269"/>
                </a:cubicBezTo>
                <a:close/>
                <a:moveTo>
                  <a:pt x="1784" y="903"/>
                </a:moveTo>
                <a:cubicBezTo>
                  <a:pt x="1782" y="906"/>
                  <a:pt x="1782" y="906"/>
                  <a:pt x="1782" y="906"/>
                </a:cubicBezTo>
                <a:cubicBezTo>
                  <a:pt x="1782" y="907"/>
                  <a:pt x="1782" y="907"/>
                  <a:pt x="1782" y="907"/>
                </a:cubicBezTo>
                <a:cubicBezTo>
                  <a:pt x="1782" y="907"/>
                  <a:pt x="1782" y="907"/>
                  <a:pt x="1782" y="907"/>
                </a:cubicBezTo>
                <a:cubicBezTo>
                  <a:pt x="1784" y="907"/>
                  <a:pt x="1784" y="907"/>
                  <a:pt x="1784" y="907"/>
                </a:cubicBezTo>
                <a:cubicBezTo>
                  <a:pt x="1787" y="907"/>
                  <a:pt x="1787" y="907"/>
                  <a:pt x="1787" y="907"/>
                </a:cubicBezTo>
                <a:cubicBezTo>
                  <a:pt x="1787" y="902"/>
                  <a:pt x="1787" y="902"/>
                  <a:pt x="1787" y="902"/>
                </a:cubicBezTo>
                <a:cubicBezTo>
                  <a:pt x="1784" y="903"/>
                  <a:pt x="1784" y="903"/>
                  <a:pt x="1784" y="903"/>
                </a:cubicBezTo>
                <a:close/>
                <a:moveTo>
                  <a:pt x="1782" y="244"/>
                </a:moveTo>
                <a:cubicBezTo>
                  <a:pt x="1783" y="243"/>
                  <a:pt x="1784" y="243"/>
                  <a:pt x="1784" y="242"/>
                </a:cubicBezTo>
                <a:cubicBezTo>
                  <a:pt x="1786" y="241"/>
                  <a:pt x="1785" y="238"/>
                  <a:pt x="1784" y="237"/>
                </a:cubicBezTo>
                <a:cubicBezTo>
                  <a:pt x="1784" y="236"/>
                  <a:pt x="1783" y="235"/>
                  <a:pt x="1782" y="235"/>
                </a:cubicBezTo>
                <a:cubicBezTo>
                  <a:pt x="1781" y="235"/>
                  <a:pt x="1780" y="234"/>
                  <a:pt x="1779" y="234"/>
                </a:cubicBezTo>
                <a:cubicBezTo>
                  <a:pt x="1779" y="242"/>
                  <a:pt x="1779" y="242"/>
                  <a:pt x="1779" y="242"/>
                </a:cubicBezTo>
                <a:cubicBezTo>
                  <a:pt x="1780" y="245"/>
                  <a:pt x="1780" y="245"/>
                  <a:pt x="1780" y="245"/>
                </a:cubicBezTo>
                <a:cubicBezTo>
                  <a:pt x="1781" y="244"/>
                  <a:pt x="1781" y="244"/>
                  <a:pt x="1782" y="244"/>
                </a:cubicBezTo>
                <a:close/>
                <a:moveTo>
                  <a:pt x="1773" y="875"/>
                </a:moveTo>
                <a:cubicBezTo>
                  <a:pt x="1773" y="875"/>
                  <a:pt x="1773" y="875"/>
                  <a:pt x="1773" y="875"/>
                </a:cubicBezTo>
                <a:cubicBezTo>
                  <a:pt x="1770" y="874"/>
                  <a:pt x="1770" y="874"/>
                  <a:pt x="1770" y="874"/>
                </a:cubicBezTo>
                <a:cubicBezTo>
                  <a:pt x="1770" y="880"/>
                  <a:pt x="1770" y="880"/>
                  <a:pt x="1770" y="880"/>
                </a:cubicBezTo>
                <a:cubicBezTo>
                  <a:pt x="1771" y="880"/>
                  <a:pt x="1772" y="880"/>
                  <a:pt x="1773" y="879"/>
                </a:cubicBezTo>
                <a:cubicBezTo>
                  <a:pt x="1777" y="878"/>
                  <a:pt x="1773" y="879"/>
                  <a:pt x="1775" y="875"/>
                </a:cubicBezTo>
                <a:lnTo>
                  <a:pt x="1773" y="875"/>
                </a:lnTo>
                <a:close/>
                <a:moveTo>
                  <a:pt x="1739" y="860"/>
                </a:moveTo>
                <a:cubicBezTo>
                  <a:pt x="1736" y="861"/>
                  <a:pt x="1736" y="861"/>
                  <a:pt x="1736" y="861"/>
                </a:cubicBezTo>
                <a:cubicBezTo>
                  <a:pt x="1736" y="865"/>
                  <a:pt x="1736" y="865"/>
                  <a:pt x="1736" y="865"/>
                </a:cubicBezTo>
                <a:cubicBezTo>
                  <a:pt x="1739" y="865"/>
                  <a:pt x="1739" y="865"/>
                  <a:pt x="1739" y="865"/>
                </a:cubicBezTo>
                <a:cubicBezTo>
                  <a:pt x="1745" y="863"/>
                  <a:pt x="1745" y="863"/>
                  <a:pt x="1745" y="863"/>
                </a:cubicBezTo>
                <a:cubicBezTo>
                  <a:pt x="1746" y="865"/>
                  <a:pt x="1747" y="866"/>
                  <a:pt x="1749" y="866"/>
                </a:cubicBezTo>
                <a:cubicBezTo>
                  <a:pt x="1750" y="866"/>
                  <a:pt x="1750" y="866"/>
                  <a:pt x="1751" y="866"/>
                </a:cubicBezTo>
                <a:cubicBezTo>
                  <a:pt x="1753" y="866"/>
                  <a:pt x="1752" y="865"/>
                  <a:pt x="1754" y="863"/>
                </a:cubicBezTo>
                <a:cubicBezTo>
                  <a:pt x="1753" y="863"/>
                  <a:pt x="1752" y="863"/>
                  <a:pt x="1751" y="863"/>
                </a:cubicBezTo>
                <a:cubicBezTo>
                  <a:pt x="1747" y="862"/>
                  <a:pt x="1743" y="860"/>
                  <a:pt x="1741" y="860"/>
                </a:cubicBezTo>
                <a:lnTo>
                  <a:pt x="1739" y="860"/>
                </a:lnTo>
                <a:close/>
                <a:moveTo>
                  <a:pt x="1749" y="902"/>
                </a:moveTo>
                <a:cubicBezTo>
                  <a:pt x="1747" y="908"/>
                  <a:pt x="1747" y="908"/>
                  <a:pt x="1747" y="908"/>
                </a:cubicBezTo>
                <a:cubicBezTo>
                  <a:pt x="1751" y="908"/>
                  <a:pt x="1751" y="908"/>
                  <a:pt x="1751" y="908"/>
                </a:cubicBezTo>
                <a:cubicBezTo>
                  <a:pt x="1754" y="907"/>
                  <a:pt x="1754" y="907"/>
                  <a:pt x="1754" y="907"/>
                </a:cubicBezTo>
                <a:cubicBezTo>
                  <a:pt x="1751" y="904"/>
                  <a:pt x="1751" y="904"/>
                  <a:pt x="1751" y="904"/>
                </a:cubicBezTo>
                <a:lnTo>
                  <a:pt x="1749" y="902"/>
                </a:lnTo>
                <a:close/>
                <a:moveTo>
                  <a:pt x="1739" y="834"/>
                </a:moveTo>
                <a:cubicBezTo>
                  <a:pt x="1733" y="834"/>
                  <a:pt x="1735" y="837"/>
                  <a:pt x="1732" y="841"/>
                </a:cubicBezTo>
                <a:cubicBezTo>
                  <a:pt x="1736" y="844"/>
                  <a:pt x="1736" y="844"/>
                  <a:pt x="1736" y="844"/>
                </a:cubicBezTo>
                <a:cubicBezTo>
                  <a:pt x="1738" y="852"/>
                  <a:pt x="1738" y="852"/>
                  <a:pt x="1738" y="852"/>
                </a:cubicBezTo>
                <a:cubicBezTo>
                  <a:pt x="1739" y="850"/>
                  <a:pt x="1739" y="850"/>
                  <a:pt x="1739" y="850"/>
                </a:cubicBezTo>
                <a:cubicBezTo>
                  <a:pt x="1745" y="840"/>
                  <a:pt x="1745" y="840"/>
                  <a:pt x="1745" y="840"/>
                </a:cubicBezTo>
                <a:cubicBezTo>
                  <a:pt x="1744" y="838"/>
                  <a:pt x="1742" y="834"/>
                  <a:pt x="1739" y="834"/>
                </a:cubicBezTo>
                <a:close/>
                <a:moveTo>
                  <a:pt x="1724" y="889"/>
                </a:moveTo>
                <a:cubicBezTo>
                  <a:pt x="1722" y="892"/>
                  <a:pt x="1722" y="892"/>
                  <a:pt x="1722" y="892"/>
                </a:cubicBezTo>
                <a:cubicBezTo>
                  <a:pt x="1722" y="892"/>
                  <a:pt x="1722" y="892"/>
                  <a:pt x="1722" y="892"/>
                </a:cubicBezTo>
                <a:cubicBezTo>
                  <a:pt x="1719" y="891"/>
                  <a:pt x="1719" y="891"/>
                  <a:pt x="1719" y="891"/>
                </a:cubicBezTo>
                <a:cubicBezTo>
                  <a:pt x="1719" y="891"/>
                  <a:pt x="1719" y="891"/>
                  <a:pt x="1719" y="891"/>
                </a:cubicBezTo>
                <a:cubicBezTo>
                  <a:pt x="1713" y="898"/>
                  <a:pt x="1713" y="898"/>
                  <a:pt x="1713" y="898"/>
                </a:cubicBezTo>
                <a:cubicBezTo>
                  <a:pt x="1715" y="900"/>
                  <a:pt x="1715" y="900"/>
                  <a:pt x="1715" y="900"/>
                </a:cubicBezTo>
                <a:cubicBezTo>
                  <a:pt x="1718" y="896"/>
                  <a:pt x="1718" y="896"/>
                  <a:pt x="1718" y="896"/>
                </a:cubicBezTo>
                <a:cubicBezTo>
                  <a:pt x="1719" y="897"/>
                  <a:pt x="1719" y="897"/>
                  <a:pt x="1719" y="897"/>
                </a:cubicBezTo>
                <a:cubicBezTo>
                  <a:pt x="1720" y="897"/>
                  <a:pt x="1720" y="897"/>
                  <a:pt x="1720" y="897"/>
                </a:cubicBezTo>
                <a:cubicBezTo>
                  <a:pt x="1722" y="896"/>
                  <a:pt x="1722" y="896"/>
                  <a:pt x="1722" y="896"/>
                </a:cubicBezTo>
                <a:cubicBezTo>
                  <a:pt x="1731" y="890"/>
                  <a:pt x="1731" y="890"/>
                  <a:pt x="1731" y="890"/>
                </a:cubicBezTo>
                <a:cubicBezTo>
                  <a:pt x="1734" y="892"/>
                  <a:pt x="1734" y="892"/>
                  <a:pt x="1734" y="892"/>
                </a:cubicBezTo>
                <a:cubicBezTo>
                  <a:pt x="1734" y="887"/>
                  <a:pt x="1734" y="887"/>
                  <a:pt x="1734" y="887"/>
                </a:cubicBezTo>
                <a:cubicBezTo>
                  <a:pt x="1727" y="890"/>
                  <a:pt x="1727" y="890"/>
                  <a:pt x="1727" y="890"/>
                </a:cubicBezTo>
                <a:lnTo>
                  <a:pt x="1724" y="889"/>
                </a:lnTo>
                <a:close/>
                <a:moveTo>
                  <a:pt x="1719" y="895"/>
                </a:moveTo>
                <a:cubicBezTo>
                  <a:pt x="1719" y="895"/>
                  <a:pt x="1719" y="895"/>
                  <a:pt x="1719" y="895"/>
                </a:cubicBezTo>
                <a:cubicBezTo>
                  <a:pt x="1719" y="895"/>
                  <a:pt x="1719" y="895"/>
                  <a:pt x="1719" y="895"/>
                </a:cubicBezTo>
                <a:cubicBezTo>
                  <a:pt x="1720" y="895"/>
                  <a:pt x="1720" y="896"/>
                  <a:pt x="1720" y="896"/>
                </a:cubicBezTo>
                <a:cubicBezTo>
                  <a:pt x="1720" y="896"/>
                  <a:pt x="1720" y="896"/>
                  <a:pt x="1719" y="895"/>
                </a:cubicBezTo>
                <a:close/>
                <a:moveTo>
                  <a:pt x="1719" y="892"/>
                </a:moveTo>
                <a:cubicBezTo>
                  <a:pt x="1719" y="892"/>
                  <a:pt x="1719" y="892"/>
                  <a:pt x="1719" y="892"/>
                </a:cubicBezTo>
                <a:cubicBezTo>
                  <a:pt x="1719" y="892"/>
                  <a:pt x="1719" y="892"/>
                  <a:pt x="1719" y="892"/>
                </a:cubicBezTo>
                <a:cubicBezTo>
                  <a:pt x="1720" y="892"/>
                  <a:pt x="1720" y="893"/>
                  <a:pt x="1720" y="893"/>
                </a:cubicBezTo>
                <a:cubicBezTo>
                  <a:pt x="1720" y="893"/>
                  <a:pt x="1720" y="893"/>
                  <a:pt x="1719" y="892"/>
                </a:cubicBezTo>
                <a:close/>
                <a:moveTo>
                  <a:pt x="1723" y="792"/>
                </a:moveTo>
                <a:cubicBezTo>
                  <a:pt x="1723" y="792"/>
                  <a:pt x="1723" y="792"/>
                  <a:pt x="1723" y="792"/>
                </a:cubicBezTo>
                <a:cubicBezTo>
                  <a:pt x="1723" y="792"/>
                  <a:pt x="1723" y="792"/>
                  <a:pt x="1723" y="792"/>
                </a:cubicBezTo>
                <a:close/>
                <a:moveTo>
                  <a:pt x="1706" y="783"/>
                </a:moveTo>
                <a:cubicBezTo>
                  <a:pt x="1705" y="785"/>
                  <a:pt x="1705" y="785"/>
                  <a:pt x="1705" y="785"/>
                </a:cubicBezTo>
                <a:cubicBezTo>
                  <a:pt x="1703" y="790"/>
                  <a:pt x="1703" y="790"/>
                  <a:pt x="1703" y="790"/>
                </a:cubicBezTo>
                <a:cubicBezTo>
                  <a:pt x="1705" y="791"/>
                  <a:pt x="1705" y="791"/>
                  <a:pt x="1705" y="791"/>
                </a:cubicBezTo>
                <a:cubicBezTo>
                  <a:pt x="1710" y="792"/>
                  <a:pt x="1710" y="792"/>
                  <a:pt x="1710" y="792"/>
                </a:cubicBezTo>
                <a:cubicBezTo>
                  <a:pt x="1706" y="796"/>
                  <a:pt x="1706" y="796"/>
                  <a:pt x="1706" y="796"/>
                </a:cubicBezTo>
                <a:cubicBezTo>
                  <a:pt x="1713" y="800"/>
                  <a:pt x="1713" y="800"/>
                  <a:pt x="1713" y="800"/>
                </a:cubicBezTo>
                <a:cubicBezTo>
                  <a:pt x="1708" y="806"/>
                  <a:pt x="1708" y="806"/>
                  <a:pt x="1708" y="806"/>
                </a:cubicBezTo>
                <a:cubicBezTo>
                  <a:pt x="1719" y="814"/>
                  <a:pt x="1719" y="814"/>
                  <a:pt x="1719" y="814"/>
                </a:cubicBezTo>
                <a:cubicBezTo>
                  <a:pt x="1722" y="816"/>
                  <a:pt x="1722" y="816"/>
                  <a:pt x="1722" y="816"/>
                </a:cubicBezTo>
                <a:cubicBezTo>
                  <a:pt x="1726" y="819"/>
                  <a:pt x="1726" y="819"/>
                  <a:pt x="1726" y="819"/>
                </a:cubicBezTo>
                <a:cubicBezTo>
                  <a:pt x="1726" y="814"/>
                  <a:pt x="1726" y="814"/>
                  <a:pt x="1726" y="814"/>
                </a:cubicBezTo>
                <a:cubicBezTo>
                  <a:pt x="1731" y="813"/>
                  <a:pt x="1731" y="813"/>
                  <a:pt x="1731" y="813"/>
                </a:cubicBezTo>
                <a:cubicBezTo>
                  <a:pt x="1727" y="792"/>
                  <a:pt x="1727" y="792"/>
                  <a:pt x="1727" y="792"/>
                </a:cubicBezTo>
                <a:cubicBezTo>
                  <a:pt x="1723" y="792"/>
                  <a:pt x="1723" y="792"/>
                  <a:pt x="1723" y="792"/>
                </a:cubicBezTo>
                <a:cubicBezTo>
                  <a:pt x="1724" y="797"/>
                  <a:pt x="1724" y="797"/>
                  <a:pt x="1724" y="797"/>
                </a:cubicBezTo>
                <a:cubicBezTo>
                  <a:pt x="1722" y="797"/>
                  <a:pt x="1722" y="797"/>
                  <a:pt x="1722" y="797"/>
                </a:cubicBezTo>
                <a:cubicBezTo>
                  <a:pt x="1719" y="799"/>
                  <a:pt x="1719" y="799"/>
                  <a:pt x="1719" y="799"/>
                </a:cubicBezTo>
                <a:cubicBezTo>
                  <a:pt x="1716" y="800"/>
                  <a:pt x="1716" y="800"/>
                  <a:pt x="1716" y="800"/>
                </a:cubicBezTo>
                <a:cubicBezTo>
                  <a:pt x="1715" y="799"/>
                  <a:pt x="1715" y="799"/>
                  <a:pt x="1715" y="799"/>
                </a:cubicBezTo>
                <a:cubicBezTo>
                  <a:pt x="1719" y="796"/>
                  <a:pt x="1719" y="796"/>
                  <a:pt x="1719" y="796"/>
                </a:cubicBezTo>
                <a:cubicBezTo>
                  <a:pt x="1722" y="794"/>
                  <a:pt x="1722" y="794"/>
                  <a:pt x="1722" y="794"/>
                </a:cubicBezTo>
                <a:cubicBezTo>
                  <a:pt x="1722" y="792"/>
                  <a:pt x="1722" y="792"/>
                  <a:pt x="1722" y="792"/>
                </a:cubicBezTo>
                <a:cubicBezTo>
                  <a:pt x="1723" y="792"/>
                  <a:pt x="1723" y="792"/>
                  <a:pt x="1723" y="792"/>
                </a:cubicBezTo>
                <a:cubicBezTo>
                  <a:pt x="1722" y="792"/>
                  <a:pt x="1722" y="792"/>
                  <a:pt x="1722" y="792"/>
                </a:cubicBezTo>
                <a:cubicBezTo>
                  <a:pt x="1722" y="792"/>
                  <a:pt x="1724" y="789"/>
                  <a:pt x="1724" y="789"/>
                </a:cubicBezTo>
                <a:cubicBezTo>
                  <a:pt x="1724" y="780"/>
                  <a:pt x="1724" y="780"/>
                  <a:pt x="1724" y="780"/>
                </a:cubicBezTo>
                <a:cubicBezTo>
                  <a:pt x="1722" y="779"/>
                  <a:pt x="1722" y="779"/>
                  <a:pt x="1722" y="779"/>
                </a:cubicBezTo>
                <a:cubicBezTo>
                  <a:pt x="1719" y="779"/>
                  <a:pt x="1719" y="779"/>
                  <a:pt x="1719" y="779"/>
                </a:cubicBezTo>
                <a:cubicBezTo>
                  <a:pt x="1718" y="779"/>
                  <a:pt x="1718" y="779"/>
                  <a:pt x="1718" y="779"/>
                </a:cubicBezTo>
                <a:cubicBezTo>
                  <a:pt x="1714" y="775"/>
                  <a:pt x="1714" y="775"/>
                  <a:pt x="1714" y="775"/>
                </a:cubicBezTo>
                <a:cubicBezTo>
                  <a:pt x="1714" y="775"/>
                  <a:pt x="1713" y="778"/>
                  <a:pt x="1713" y="778"/>
                </a:cubicBezTo>
                <a:cubicBezTo>
                  <a:pt x="1713" y="783"/>
                  <a:pt x="1715" y="782"/>
                  <a:pt x="1719" y="783"/>
                </a:cubicBezTo>
                <a:cubicBezTo>
                  <a:pt x="1718" y="785"/>
                  <a:pt x="1718" y="785"/>
                  <a:pt x="1718" y="785"/>
                </a:cubicBezTo>
                <a:cubicBezTo>
                  <a:pt x="1712" y="794"/>
                  <a:pt x="1712" y="794"/>
                  <a:pt x="1712" y="794"/>
                </a:cubicBezTo>
                <a:cubicBezTo>
                  <a:pt x="1710" y="793"/>
                  <a:pt x="1710" y="793"/>
                  <a:pt x="1710" y="793"/>
                </a:cubicBezTo>
                <a:cubicBezTo>
                  <a:pt x="1712" y="787"/>
                  <a:pt x="1712" y="787"/>
                  <a:pt x="1712" y="787"/>
                </a:cubicBezTo>
                <a:lnTo>
                  <a:pt x="1706" y="783"/>
                </a:lnTo>
                <a:close/>
                <a:moveTo>
                  <a:pt x="1708" y="892"/>
                </a:moveTo>
                <a:cubicBezTo>
                  <a:pt x="1707" y="891"/>
                  <a:pt x="1706" y="890"/>
                  <a:pt x="1705" y="890"/>
                </a:cubicBezTo>
                <a:cubicBezTo>
                  <a:pt x="1703" y="889"/>
                  <a:pt x="1702" y="888"/>
                  <a:pt x="1699" y="888"/>
                </a:cubicBezTo>
                <a:cubicBezTo>
                  <a:pt x="1698" y="887"/>
                  <a:pt x="1697" y="887"/>
                  <a:pt x="1695" y="886"/>
                </a:cubicBezTo>
                <a:cubicBezTo>
                  <a:pt x="1695" y="886"/>
                  <a:pt x="1695" y="886"/>
                  <a:pt x="1695" y="886"/>
                </a:cubicBezTo>
                <a:cubicBezTo>
                  <a:pt x="1693" y="888"/>
                  <a:pt x="1693" y="888"/>
                  <a:pt x="1693" y="888"/>
                </a:cubicBezTo>
                <a:cubicBezTo>
                  <a:pt x="1695" y="891"/>
                  <a:pt x="1695" y="891"/>
                  <a:pt x="1695" y="891"/>
                </a:cubicBezTo>
                <a:cubicBezTo>
                  <a:pt x="1696" y="892"/>
                  <a:pt x="1696" y="892"/>
                  <a:pt x="1696" y="892"/>
                </a:cubicBezTo>
                <a:cubicBezTo>
                  <a:pt x="1699" y="891"/>
                  <a:pt x="1699" y="891"/>
                  <a:pt x="1699" y="891"/>
                </a:cubicBezTo>
                <a:cubicBezTo>
                  <a:pt x="1699" y="891"/>
                  <a:pt x="1699" y="891"/>
                  <a:pt x="1699" y="891"/>
                </a:cubicBezTo>
                <a:cubicBezTo>
                  <a:pt x="1703" y="895"/>
                  <a:pt x="1703" y="895"/>
                  <a:pt x="1703" y="895"/>
                </a:cubicBezTo>
                <a:cubicBezTo>
                  <a:pt x="1704" y="894"/>
                  <a:pt x="1704" y="894"/>
                  <a:pt x="1704" y="894"/>
                </a:cubicBezTo>
                <a:cubicBezTo>
                  <a:pt x="1703" y="892"/>
                  <a:pt x="1703" y="892"/>
                  <a:pt x="1703" y="892"/>
                </a:cubicBezTo>
                <a:cubicBezTo>
                  <a:pt x="1705" y="892"/>
                  <a:pt x="1705" y="892"/>
                  <a:pt x="1705" y="892"/>
                </a:cubicBezTo>
                <a:lnTo>
                  <a:pt x="1708" y="892"/>
                </a:lnTo>
                <a:close/>
                <a:moveTo>
                  <a:pt x="1713" y="850"/>
                </a:moveTo>
                <a:cubicBezTo>
                  <a:pt x="1712" y="848"/>
                  <a:pt x="1712" y="848"/>
                  <a:pt x="1712" y="848"/>
                </a:cubicBezTo>
                <a:cubicBezTo>
                  <a:pt x="1705" y="850"/>
                  <a:pt x="1705" y="850"/>
                  <a:pt x="1705" y="850"/>
                </a:cubicBezTo>
                <a:cubicBezTo>
                  <a:pt x="1699" y="852"/>
                  <a:pt x="1699" y="852"/>
                  <a:pt x="1699" y="852"/>
                </a:cubicBezTo>
                <a:cubicBezTo>
                  <a:pt x="1695" y="853"/>
                  <a:pt x="1695" y="853"/>
                  <a:pt x="1695" y="853"/>
                </a:cubicBezTo>
                <a:cubicBezTo>
                  <a:pt x="1695" y="853"/>
                  <a:pt x="1695" y="853"/>
                  <a:pt x="1695" y="853"/>
                </a:cubicBezTo>
                <a:cubicBezTo>
                  <a:pt x="1693" y="851"/>
                  <a:pt x="1693" y="851"/>
                  <a:pt x="1693" y="851"/>
                </a:cubicBezTo>
                <a:cubicBezTo>
                  <a:pt x="1695" y="846"/>
                  <a:pt x="1695" y="846"/>
                  <a:pt x="1695" y="846"/>
                </a:cubicBezTo>
                <a:cubicBezTo>
                  <a:pt x="1696" y="844"/>
                  <a:pt x="1696" y="844"/>
                  <a:pt x="1696" y="844"/>
                </a:cubicBezTo>
                <a:cubicBezTo>
                  <a:pt x="1697" y="844"/>
                  <a:pt x="1698" y="844"/>
                  <a:pt x="1699" y="844"/>
                </a:cubicBezTo>
                <a:cubicBezTo>
                  <a:pt x="1701" y="844"/>
                  <a:pt x="1703" y="844"/>
                  <a:pt x="1705" y="844"/>
                </a:cubicBezTo>
                <a:cubicBezTo>
                  <a:pt x="1711" y="844"/>
                  <a:pt x="1716" y="845"/>
                  <a:pt x="1719" y="843"/>
                </a:cubicBezTo>
                <a:cubicBezTo>
                  <a:pt x="1721" y="843"/>
                  <a:pt x="1722" y="842"/>
                  <a:pt x="1722" y="841"/>
                </a:cubicBezTo>
                <a:cubicBezTo>
                  <a:pt x="1723" y="840"/>
                  <a:pt x="1724" y="838"/>
                  <a:pt x="1724" y="837"/>
                </a:cubicBezTo>
                <a:cubicBezTo>
                  <a:pt x="1723" y="837"/>
                  <a:pt x="1723" y="837"/>
                  <a:pt x="1722" y="837"/>
                </a:cubicBezTo>
                <a:cubicBezTo>
                  <a:pt x="1721" y="837"/>
                  <a:pt x="1720" y="837"/>
                  <a:pt x="1719" y="837"/>
                </a:cubicBezTo>
                <a:cubicBezTo>
                  <a:pt x="1717" y="838"/>
                  <a:pt x="1719" y="840"/>
                  <a:pt x="1714" y="840"/>
                </a:cubicBezTo>
                <a:cubicBezTo>
                  <a:pt x="1713" y="840"/>
                  <a:pt x="1713" y="840"/>
                  <a:pt x="1713" y="840"/>
                </a:cubicBezTo>
                <a:cubicBezTo>
                  <a:pt x="1709" y="840"/>
                  <a:pt x="1708" y="838"/>
                  <a:pt x="1705" y="837"/>
                </a:cubicBezTo>
                <a:cubicBezTo>
                  <a:pt x="1704" y="837"/>
                  <a:pt x="1704" y="837"/>
                  <a:pt x="1703" y="837"/>
                </a:cubicBezTo>
                <a:cubicBezTo>
                  <a:pt x="1701" y="837"/>
                  <a:pt x="1700" y="837"/>
                  <a:pt x="1699" y="837"/>
                </a:cubicBezTo>
                <a:cubicBezTo>
                  <a:pt x="1698" y="837"/>
                  <a:pt x="1699" y="838"/>
                  <a:pt x="1699" y="838"/>
                </a:cubicBezTo>
                <a:cubicBezTo>
                  <a:pt x="1699" y="838"/>
                  <a:pt x="1699" y="838"/>
                  <a:pt x="1699" y="838"/>
                </a:cubicBezTo>
                <a:cubicBezTo>
                  <a:pt x="1700" y="838"/>
                  <a:pt x="1699" y="838"/>
                  <a:pt x="1699" y="838"/>
                </a:cubicBezTo>
                <a:cubicBezTo>
                  <a:pt x="1699" y="838"/>
                  <a:pt x="1699" y="838"/>
                  <a:pt x="1699" y="838"/>
                </a:cubicBezTo>
                <a:cubicBezTo>
                  <a:pt x="1699" y="838"/>
                  <a:pt x="1698" y="837"/>
                  <a:pt x="1697" y="837"/>
                </a:cubicBezTo>
                <a:cubicBezTo>
                  <a:pt x="1698" y="840"/>
                  <a:pt x="1698" y="840"/>
                  <a:pt x="1698" y="840"/>
                </a:cubicBezTo>
                <a:cubicBezTo>
                  <a:pt x="1695" y="840"/>
                  <a:pt x="1695" y="840"/>
                  <a:pt x="1695" y="840"/>
                </a:cubicBezTo>
                <a:cubicBezTo>
                  <a:pt x="1693" y="840"/>
                  <a:pt x="1693" y="840"/>
                  <a:pt x="1693" y="840"/>
                </a:cubicBezTo>
                <a:cubicBezTo>
                  <a:pt x="1693" y="843"/>
                  <a:pt x="1691" y="849"/>
                  <a:pt x="1690" y="853"/>
                </a:cubicBezTo>
                <a:cubicBezTo>
                  <a:pt x="1689" y="855"/>
                  <a:pt x="1689" y="857"/>
                  <a:pt x="1689" y="857"/>
                </a:cubicBezTo>
                <a:cubicBezTo>
                  <a:pt x="1690" y="874"/>
                  <a:pt x="1690" y="874"/>
                  <a:pt x="1690" y="874"/>
                </a:cubicBezTo>
                <a:cubicBezTo>
                  <a:pt x="1690" y="874"/>
                  <a:pt x="1690" y="874"/>
                  <a:pt x="1690" y="874"/>
                </a:cubicBezTo>
                <a:cubicBezTo>
                  <a:pt x="1693" y="874"/>
                  <a:pt x="1693" y="874"/>
                  <a:pt x="1693" y="874"/>
                </a:cubicBezTo>
                <a:cubicBezTo>
                  <a:pt x="1695" y="874"/>
                  <a:pt x="1695" y="874"/>
                  <a:pt x="1695" y="874"/>
                </a:cubicBezTo>
                <a:cubicBezTo>
                  <a:pt x="1697" y="874"/>
                  <a:pt x="1697" y="874"/>
                  <a:pt x="1697" y="874"/>
                </a:cubicBezTo>
                <a:cubicBezTo>
                  <a:pt x="1698" y="866"/>
                  <a:pt x="1698" y="866"/>
                  <a:pt x="1698" y="866"/>
                </a:cubicBezTo>
                <a:cubicBezTo>
                  <a:pt x="1699" y="866"/>
                  <a:pt x="1699" y="866"/>
                  <a:pt x="1699" y="866"/>
                </a:cubicBezTo>
                <a:cubicBezTo>
                  <a:pt x="1701" y="869"/>
                  <a:pt x="1701" y="874"/>
                  <a:pt x="1704" y="874"/>
                </a:cubicBezTo>
                <a:cubicBezTo>
                  <a:pt x="1705" y="874"/>
                  <a:pt x="1705" y="874"/>
                  <a:pt x="1705" y="874"/>
                </a:cubicBezTo>
                <a:cubicBezTo>
                  <a:pt x="1708" y="874"/>
                  <a:pt x="1708" y="873"/>
                  <a:pt x="1711" y="871"/>
                </a:cubicBezTo>
                <a:cubicBezTo>
                  <a:pt x="1711" y="869"/>
                  <a:pt x="1711" y="869"/>
                  <a:pt x="1711" y="869"/>
                </a:cubicBezTo>
                <a:cubicBezTo>
                  <a:pt x="1705" y="869"/>
                  <a:pt x="1705" y="869"/>
                  <a:pt x="1705" y="869"/>
                </a:cubicBezTo>
                <a:cubicBezTo>
                  <a:pt x="1701" y="868"/>
                  <a:pt x="1701" y="868"/>
                  <a:pt x="1701" y="868"/>
                </a:cubicBezTo>
                <a:cubicBezTo>
                  <a:pt x="1700" y="858"/>
                  <a:pt x="1702" y="859"/>
                  <a:pt x="1705" y="861"/>
                </a:cubicBezTo>
                <a:cubicBezTo>
                  <a:pt x="1708" y="862"/>
                  <a:pt x="1711" y="864"/>
                  <a:pt x="1713" y="858"/>
                </a:cubicBezTo>
                <a:cubicBezTo>
                  <a:pt x="1705" y="857"/>
                  <a:pt x="1705" y="857"/>
                  <a:pt x="1705" y="857"/>
                </a:cubicBezTo>
                <a:cubicBezTo>
                  <a:pt x="1702" y="857"/>
                  <a:pt x="1702" y="857"/>
                  <a:pt x="1702" y="857"/>
                </a:cubicBezTo>
                <a:cubicBezTo>
                  <a:pt x="1705" y="855"/>
                  <a:pt x="1705" y="855"/>
                  <a:pt x="1705" y="855"/>
                </a:cubicBezTo>
                <a:lnTo>
                  <a:pt x="1713" y="850"/>
                </a:lnTo>
                <a:close/>
                <a:moveTo>
                  <a:pt x="1699" y="859"/>
                </a:moveTo>
                <a:cubicBezTo>
                  <a:pt x="1699" y="860"/>
                  <a:pt x="1698" y="860"/>
                  <a:pt x="1699" y="859"/>
                </a:cubicBezTo>
                <a:cubicBezTo>
                  <a:pt x="1701" y="858"/>
                  <a:pt x="1700" y="858"/>
                  <a:pt x="1699" y="859"/>
                </a:cubicBezTo>
                <a:close/>
                <a:moveTo>
                  <a:pt x="1708" y="814"/>
                </a:moveTo>
                <a:cubicBezTo>
                  <a:pt x="1708" y="810"/>
                  <a:pt x="1708" y="810"/>
                  <a:pt x="1708" y="810"/>
                </a:cubicBezTo>
                <a:cubicBezTo>
                  <a:pt x="1705" y="810"/>
                  <a:pt x="1705" y="810"/>
                  <a:pt x="1705" y="810"/>
                </a:cubicBezTo>
                <a:cubicBezTo>
                  <a:pt x="1703" y="810"/>
                  <a:pt x="1703" y="810"/>
                  <a:pt x="1703" y="810"/>
                </a:cubicBezTo>
                <a:cubicBezTo>
                  <a:pt x="1703" y="813"/>
                  <a:pt x="1703" y="813"/>
                  <a:pt x="1703" y="813"/>
                </a:cubicBezTo>
                <a:cubicBezTo>
                  <a:pt x="1705" y="813"/>
                  <a:pt x="1705" y="813"/>
                  <a:pt x="1705" y="813"/>
                </a:cubicBezTo>
                <a:lnTo>
                  <a:pt x="1708" y="814"/>
                </a:lnTo>
                <a:close/>
                <a:moveTo>
                  <a:pt x="1695" y="731"/>
                </a:moveTo>
                <a:cubicBezTo>
                  <a:pt x="1697" y="732"/>
                  <a:pt x="1698" y="733"/>
                  <a:pt x="1699" y="733"/>
                </a:cubicBezTo>
                <a:cubicBezTo>
                  <a:pt x="1700" y="733"/>
                  <a:pt x="1700" y="733"/>
                  <a:pt x="1700" y="733"/>
                </a:cubicBezTo>
                <a:cubicBezTo>
                  <a:pt x="1704" y="714"/>
                  <a:pt x="1704" y="714"/>
                  <a:pt x="1704" y="714"/>
                </a:cubicBezTo>
                <a:cubicBezTo>
                  <a:pt x="1702" y="713"/>
                  <a:pt x="1700" y="713"/>
                  <a:pt x="1699" y="713"/>
                </a:cubicBezTo>
                <a:cubicBezTo>
                  <a:pt x="1697" y="712"/>
                  <a:pt x="1699" y="712"/>
                  <a:pt x="1696" y="715"/>
                </a:cubicBezTo>
                <a:cubicBezTo>
                  <a:pt x="1696" y="716"/>
                  <a:pt x="1696" y="716"/>
                  <a:pt x="1695" y="716"/>
                </a:cubicBezTo>
                <a:cubicBezTo>
                  <a:pt x="1695" y="718"/>
                  <a:pt x="1694" y="719"/>
                  <a:pt x="1693" y="720"/>
                </a:cubicBezTo>
                <a:cubicBezTo>
                  <a:pt x="1692" y="721"/>
                  <a:pt x="1691" y="722"/>
                  <a:pt x="1691" y="723"/>
                </a:cubicBezTo>
                <a:cubicBezTo>
                  <a:pt x="1691" y="724"/>
                  <a:pt x="1692" y="726"/>
                  <a:pt x="1693" y="728"/>
                </a:cubicBezTo>
                <a:cubicBezTo>
                  <a:pt x="1694" y="729"/>
                  <a:pt x="1694" y="730"/>
                  <a:pt x="1695" y="731"/>
                </a:cubicBezTo>
                <a:close/>
                <a:moveTo>
                  <a:pt x="1691" y="765"/>
                </a:moveTo>
                <a:cubicBezTo>
                  <a:pt x="1691" y="765"/>
                  <a:pt x="1692" y="767"/>
                  <a:pt x="1693" y="769"/>
                </a:cubicBezTo>
                <a:cubicBezTo>
                  <a:pt x="1694" y="771"/>
                  <a:pt x="1695" y="773"/>
                  <a:pt x="1695" y="774"/>
                </a:cubicBezTo>
                <a:cubicBezTo>
                  <a:pt x="1697" y="777"/>
                  <a:pt x="1698" y="779"/>
                  <a:pt x="1699" y="781"/>
                </a:cubicBezTo>
                <a:cubicBezTo>
                  <a:pt x="1700" y="781"/>
                  <a:pt x="1700" y="781"/>
                  <a:pt x="1700" y="781"/>
                </a:cubicBezTo>
                <a:cubicBezTo>
                  <a:pt x="1705" y="777"/>
                  <a:pt x="1705" y="777"/>
                  <a:pt x="1705" y="777"/>
                </a:cubicBezTo>
                <a:cubicBezTo>
                  <a:pt x="1712" y="771"/>
                  <a:pt x="1712" y="771"/>
                  <a:pt x="1712" y="771"/>
                </a:cubicBezTo>
                <a:cubicBezTo>
                  <a:pt x="1711" y="770"/>
                  <a:pt x="1711" y="770"/>
                  <a:pt x="1711" y="770"/>
                </a:cubicBezTo>
                <a:cubicBezTo>
                  <a:pt x="1705" y="772"/>
                  <a:pt x="1705" y="772"/>
                  <a:pt x="1705" y="772"/>
                </a:cubicBezTo>
                <a:cubicBezTo>
                  <a:pt x="1703" y="774"/>
                  <a:pt x="1703" y="774"/>
                  <a:pt x="1703" y="774"/>
                </a:cubicBezTo>
                <a:cubicBezTo>
                  <a:pt x="1703" y="770"/>
                  <a:pt x="1703" y="765"/>
                  <a:pt x="1703" y="765"/>
                </a:cubicBezTo>
                <a:cubicBezTo>
                  <a:pt x="1704" y="764"/>
                  <a:pt x="1704" y="763"/>
                  <a:pt x="1705" y="762"/>
                </a:cubicBezTo>
                <a:cubicBezTo>
                  <a:pt x="1706" y="761"/>
                  <a:pt x="1708" y="760"/>
                  <a:pt x="1708" y="756"/>
                </a:cubicBezTo>
                <a:cubicBezTo>
                  <a:pt x="1708" y="754"/>
                  <a:pt x="1707" y="752"/>
                  <a:pt x="1705" y="751"/>
                </a:cubicBezTo>
                <a:cubicBezTo>
                  <a:pt x="1704" y="749"/>
                  <a:pt x="1702" y="748"/>
                  <a:pt x="1701" y="748"/>
                </a:cubicBezTo>
                <a:cubicBezTo>
                  <a:pt x="1700" y="748"/>
                  <a:pt x="1700" y="748"/>
                  <a:pt x="1699" y="748"/>
                </a:cubicBezTo>
                <a:cubicBezTo>
                  <a:pt x="1696" y="749"/>
                  <a:pt x="1697" y="755"/>
                  <a:pt x="1696" y="760"/>
                </a:cubicBezTo>
                <a:cubicBezTo>
                  <a:pt x="1695" y="760"/>
                  <a:pt x="1695" y="760"/>
                  <a:pt x="1695" y="760"/>
                </a:cubicBezTo>
                <a:cubicBezTo>
                  <a:pt x="1694" y="759"/>
                  <a:pt x="1694" y="759"/>
                  <a:pt x="1693" y="759"/>
                </a:cubicBezTo>
                <a:cubicBezTo>
                  <a:pt x="1692" y="759"/>
                  <a:pt x="1691" y="760"/>
                  <a:pt x="1691" y="763"/>
                </a:cubicBezTo>
                <a:lnTo>
                  <a:pt x="1691" y="765"/>
                </a:lnTo>
                <a:close/>
                <a:moveTo>
                  <a:pt x="1693" y="898"/>
                </a:moveTo>
                <a:cubicBezTo>
                  <a:pt x="1695" y="898"/>
                  <a:pt x="1695" y="898"/>
                  <a:pt x="1695" y="898"/>
                </a:cubicBezTo>
                <a:cubicBezTo>
                  <a:pt x="1698" y="898"/>
                  <a:pt x="1698" y="898"/>
                  <a:pt x="1698" y="898"/>
                </a:cubicBezTo>
                <a:cubicBezTo>
                  <a:pt x="1698" y="893"/>
                  <a:pt x="1698" y="893"/>
                  <a:pt x="1698" y="893"/>
                </a:cubicBezTo>
                <a:cubicBezTo>
                  <a:pt x="1697" y="894"/>
                  <a:pt x="1696" y="894"/>
                  <a:pt x="1695" y="894"/>
                </a:cubicBezTo>
                <a:cubicBezTo>
                  <a:pt x="1695" y="894"/>
                  <a:pt x="1694" y="894"/>
                  <a:pt x="1693" y="894"/>
                </a:cubicBezTo>
                <a:cubicBezTo>
                  <a:pt x="1692" y="894"/>
                  <a:pt x="1691" y="894"/>
                  <a:pt x="1690" y="894"/>
                </a:cubicBezTo>
                <a:cubicBezTo>
                  <a:pt x="1689" y="894"/>
                  <a:pt x="1688" y="895"/>
                  <a:pt x="1688" y="896"/>
                </a:cubicBezTo>
                <a:cubicBezTo>
                  <a:pt x="1689" y="897"/>
                  <a:pt x="1689" y="897"/>
                  <a:pt x="1690" y="897"/>
                </a:cubicBezTo>
                <a:cubicBezTo>
                  <a:pt x="1690" y="898"/>
                  <a:pt x="1691" y="898"/>
                  <a:pt x="1693" y="898"/>
                </a:cubicBezTo>
                <a:close/>
                <a:moveTo>
                  <a:pt x="1691" y="892"/>
                </a:moveTo>
                <a:cubicBezTo>
                  <a:pt x="1691" y="889"/>
                  <a:pt x="1691" y="889"/>
                  <a:pt x="1691" y="889"/>
                </a:cubicBezTo>
                <a:cubicBezTo>
                  <a:pt x="1690" y="888"/>
                  <a:pt x="1690" y="888"/>
                  <a:pt x="1690" y="888"/>
                </a:cubicBezTo>
                <a:cubicBezTo>
                  <a:pt x="1689" y="888"/>
                  <a:pt x="1689" y="888"/>
                  <a:pt x="1689" y="888"/>
                </a:cubicBezTo>
                <a:cubicBezTo>
                  <a:pt x="1683" y="887"/>
                  <a:pt x="1683" y="887"/>
                  <a:pt x="1683" y="887"/>
                </a:cubicBezTo>
                <a:cubicBezTo>
                  <a:pt x="1683" y="891"/>
                  <a:pt x="1683" y="891"/>
                  <a:pt x="1683" y="891"/>
                </a:cubicBezTo>
                <a:cubicBezTo>
                  <a:pt x="1678" y="892"/>
                  <a:pt x="1678" y="892"/>
                  <a:pt x="1678" y="892"/>
                </a:cubicBezTo>
                <a:cubicBezTo>
                  <a:pt x="1677" y="890"/>
                  <a:pt x="1677" y="890"/>
                  <a:pt x="1677" y="890"/>
                </a:cubicBezTo>
                <a:cubicBezTo>
                  <a:pt x="1673" y="887"/>
                  <a:pt x="1673" y="887"/>
                  <a:pt x="1673" y="887"/>
                </a:cubicBezTo>
                <a:cubicBezTo>
                  <a:pt x="1671" y="892"/>
                  <a:pt x="1671" y="892"/>
                  <a:pt x="1671" y="892"/>
                </a:cubicBezTo>
                <a:cubicBezTo>
                  <a:pt x="1676" y="895"/>
                  <a:pt x="1676" y="895"/>
                  <a:pt x="1676" y="895"/>
                </a:cubicBezTo>
                <a:cubicBezTo>
                  <a:pt x="1677" y="895"/>
                  <a:pt x="1677" y="895"/>
                  <a:pt x="1677" y="895"/>
                </a:cubicBezTo>
                <a:cubicBezTo>
                  <a:pt x="1678" y="894"/>
                  <a:pt x="1680" y="893"/>
                  <a:pt x="1680" y="893"/>
                </a:cubicBezTo>
                <a:cubicBezTo>
                  <a:pt x="1686" y="893"/>
                  <a:pt x="1680" y="893"/>
                  <a:pt x="1683" y="895"/>
                </a:cubicBezTo>
                <a:cubicBezTo>
                  <a:pt x="1684" y="894"/>
                  <a:pt x="1684" y="894"/>
                  <a:pt x="1684" y="894"/>
                </a:cubicBezTo>
                <a:cubicBezTo>
                  <a:pt x="1683" y="892"/>
                  <a:pt x="1683" y="892"/>
                  <a:pt x="1683" y="892"/>
                </a:cubicBezTo>
                <a:cubicBezTo>
                  <a:pt x="1690" y="892"/>
                  <a:pt x="1690" y="892"/>
                  <a:pt x="1690" y="892"/>
                </a:cubicBezTo>
                <a:lnTo>
                  <a:pt x="1691" y="892"/>
                </a:lnTo>
                <a:close/>
                <a:moveTo>
                  <a:pt x="1677" y="892"/>
                </a:moveTo>
                <a:cubicBezTo>
                  <a:pt x="1677" y="892"/>
                  <a:pt x="1676" y="892"/>
                  <a:pt x="1676" y="892"/>
                </a:cubicBezTo>
                <a:cubicBezTo>
                  <a:pt x="1677" y="892"/>
                  <a:pt x="1677" y="892"/>
                  <a:pt x="1677" y="892"/>
                </a:cubicBezTo>
                <a:cubicBezTo>
                  <a:pt x="1677" y="892"/>
                  <a:pt x="1677" y="893"/>
                  <a:pt x="1677" y="893"/>
                </a:cubicBezTo>
                <a:cubicBezTo>
                  <a:pt x="1677" y="893"/>
                  <a:pt x="1677" y="893"/>
                  <a:pt x="1677" y="892"/>
                </a:cubicBezTo>
                <a:close/>
                <a:moveTo>
                  <a:pt x="1663" y="890"/>
                </a:moveTo>
                <a:cubicBezTo>
                  <a:pt x="1661" y="887"/>
                  <a:pt x="1658" y="880"/>
                  <a:pt x="1653" y="880"/>
                </a:cubicBezTo>
                <a:cubicBezTo>
                  <a:pt x="1651" y="880"/>
                  <a:pt x="1651" y="880"/>
                  <a:pt x="1651" y="880"/>
                </a:cubicBezTo>
                <a:cubicBezTo>
                  <a:pt x="1642" y="880"/>
                  <a:pt x="1642" y="880"/>
                  <a:pt x="1642" y="880"/>
                </a:cubicBezTo>
                <a:cubicBezTo>
                  <a:pt x="1637" y="880"/>
                  <a:pt x="1638" y="881"/>
                  <a:pt x="1637" y="885"/>
                </a:cubicBezTo>
                <a:cubicBezTo>
                  <a:pt x="1634" y="884"/>
                  <a:pt x="1634" y="884"/>
                  <a:pt x="1634" y="884"/>
                </a:cubicBezTo>
                <a:cubicBezTo>
                  <a:pt x="1618" y="879"/>
                  <a:pt x="1618" y="879"/>
                  <a:pt x="1618" y="879"/>
                </a:cubicBezTo>
                <a:cubicBezTo>
                  <a:pt x="1615" y="878"/>
                  <a:pt x="1615" y="878"/>
                  <a:pt x="1615" y="878"/>
                </a:cubicBezTo>
                <a:cubicBezTo>
                  <a:pt x="1613" y="877"/>
                  <a:pt x="1613" y="877"/>
                  <a:pt x="1613" y="877"/>
                </a:cubicBezTo>
                <a:cubicBezTo>
                  <a:pt x="1612" y="882"/>
                  <a:pt x="1612" y="882"/>
                  <a:pt x="1612" y="882"/>
                </a:cubicBezTo>
                <a:cubicBezTo>
                  <a:pt x="1612" y="883"/>
                  <a:pt x="1612" y="883"/>
                  <a:pt x="1612" y="883"/>
                </a:cubicBezTo>
                <a:cubicBezTo>
                  <a:pt x="1613" y="883"/>
                  <a:pt x="1613" y="882"/>
                  <a:pt x="1614" y="882"/>
                </a:cubicBezTo>
                <a:cubicBezTo>
                  <a:pt x="1614" y="882"/>
                  <a:pt x="1615" y="882"/>
                  <a:pt x="1615" y="882"/>
                </a:cubicBezTo>
                <a:cubicBezTo>
                  <a:pt x="1615" y="882"/>
                  <a:pt x="1615" y="882"/>
                  <a:pt x="1615" y="882"/>
                </a:cubicBezTo>
                <a:cubicBezTo>
                  <a:pt x="1619" y="882"/>
                  <a:pt x="1616" y="882"/>
                  <a:pt x="1618" y="883"/>
                </a:cubicBezTo>
                <a:cubicBezTo>
                  <a:pt x="1618" y="883"/>
                  <a:pt x="1618" y="883"/>
                  <a:pt x="1619" y="884"/>
                </a:cubicBezTo>
                <a:cubicBezTo>
                  <a:pt x="1623" y="886"/>
                  <a:pt x="1627" y="888"/>
                  <a:pt x="1629" y="888"/>
                </a:cubicBezTo>
                <a:cubicBezTo>
                  <a:pt x="1631" y="889"/>
                  <a:pt x="1633" y="889"/>
                  <a:pt x="1634" y="889"/>
                </a:cubicBezTo>
                <a:cubicBezTo>
                  <a:pt x="1640" y="890"/>
                  <a:pt x="1646" y="890"/>
                  <a:pt x="1650" y="895"/>
                </a:cubicBezTo>
                <a:cubicBezTo>
                  <a:pt x="1651" y="895"/>
                  <a:pt x="1651" y="895"/>
                  <a:pt x="1651" y="895"/>
                </a:cubicBezTo>
                <a:cubicBezTo>
                  <a:pt x="1652" y="894"/>
                  <a:pt x="1653" y="893"/>
                  <a:pt x="1653" y="893"/>
                </a:cubicBezTo>
                <a:cubicBezTo>
                  <a:pt x="1660" y="893"/>
                  <a:pt x="1654" y="893"/>
                  <a:pt x="1658" y="895"/>
                </a:cubicBezTo>
                <a:lnTo>
                  <a:pt x="1663" y="890"/>
                </a:lnTo>
                <a:close/>
                <a:moveTo>
                  <a:pt x="1651" y="261"/>
                </a:moveTo>
                <a:cubicBezTo>
                  <a:pt x="1649" y="261"/>
                  <a:pt x="1649" y="261"/>
                  <a:pt x="1649" y="261"/>
                </a:cubicBezTo>
                <a:cubicBezTo>
                  <a:pt x="1645" y="267"/>
                  <a:pt x="1645" y="267"/>
                  <a:pt x="1645" y="267"/>
                </a:cubicBezTo>
                <a:cubicBezTo>
                  <a:pt x="1648" y="270"/>
                  <a:pt x="1648" y="270"/>
                  <a:pt x="1648" y="270"/>
                </a:cubicBezTo>
                <a:cubicBezTo>
                  <a:pt x="1651" y="270"/>
                  <a:pt x="1651" y="270"/>
                  <a:pt x="1651" y="270"/>
                </a:cubicBezTo>
                <a:cubicBezTo>
                  <a:pt x="1653" y="270"/>
                  <a:pt x="1653" y="270"/>
                  <a:pt x="1653" y="270"/>
                </a:cubicBezTo>
                <a:cubicBezTo>
                  <a:pt x="1654" y="269"/>
                  <a:pt x="1657" y="266"/>
                  <a:pt x="1657" y="266"/>
                </a:cubicBezTo>
                <a:cubicBezTo>
                  <a:pt x="1657" y="261"/>
                  <a:pt x="1655" y="261"/>
                  <a:pt x="1651" y="261"/>
                </a:cubicBezTo>
                <a:close/>
                <a:moveTo>
                  <a:pt x="1635" y="754"/>
                </a:moveTo>
                <a:cubicBezTo>
                  <a:pt x="1642" y="744"/>
                  <a:pt x="1642" y="744"/>
                  <a:pt x="1642" y="744"/>
                </a:cubicBezTo>
                <a:cubicBezTo>
                  <a:pt x="1635" y="742"/>
                  <a:pt x="1635" y="742"/>
                  <a:pt x="1635" y="742"/>
                </a:cubicBezTo>
                <a:cubicBezTo>
                  <a:pt x="1634" y="744"/>
                  <a:pt x="1634" y="744"/>
                  <a:pt x="1634" y="744"/>
                </a:cubicBezTo>
                <a:cubicBezTo>
                  <a:pt x="1634" y="745"/>
                  <a:pt x="1634" y="745"/>
                  <a:pt x="1634" y="745"/>
                </a:cubicBezTo>
                <a:cubicBezTo>
                  <a:pt x="1631" y="744"/>
                  <a:pt x="1631" y="744"/>
                  <a:pt x="1631" y="744"/>
                </a:cubicBezTo>
                <a:cubicBezTo>
                  <a:pt x="1627" y="747"/>
                  <a:pt x="1627" y="747"/>
                  <a:pt x="1627" y="747"/>
                </a:cubicBezTo>
                <a:cubicBezTo>
                  <a:pt x="1630" y="752"/>
                  <a:pt x="1630" y="751"/>
                  <a:pt x="1634" y="754"/>
                </a:cubicBezTo>
                <a:cubicBezTo>
                  <a:pt x="1635" y="754"/>
                  <a:pt x="1635" y="754"/>
                  <a:pt x="1635" y="754"/>
                </a:cubicBezTo>
                <a:close/>
                <a:moveTo>
                  <a:pt x="1634" y="853"/>
                </a:moveTo>
                <a:cubicBezTo>
                  <a:pt x="1639" y="860"/>
                  <a:pt x="1639" y="860"/>
                  <a:pt x="1639" y="860"/>
                </a:cubicBezTo>
                <a:cubicBezTo>
                  <a:pt x="1647" y="865"/>
                  <a:pt x="1647" y="865"/>
                  <a:pt x="1647" y="865"/>
                </a:cubicBezTo>
                <a:cubicBezTo>
                  <a:pt x="1648" y="864"/>
                  <a:pt x="1650" y="863"/>
                  <a:pt x="1651" y="863"/>
                </a:cubicBezTo>
                <a:cubicBezTo>
                  <a:pt x="1657" y="861"/>
                  <a:pt x="1661" y="865"/>
                  <a:pt x="1670" y="866"/>
                </a:cubicBezTo>
                <a:cubicBezTo>
                  <a:pt x="1671" y="866"/>
                  <a:pt x="1672" y="866"/>
                  <a:pt x="1673" y="866"/>
                </a:cubicBezTo>
                <a:cubicBezTo>
                  <a:pt x="1675" y="863"/>
                  <a:pt x="1676" y="859"/>
                  <a:pt x="1677" y="855"/>
                </a:cubicBezTo>
                <a:cubicBezTo>
                  <a:pt x="1678" y="848"/>
                  <a:pt x="1680" y="842"/>
                  <a:pt x="1688" y="841"/>
                </a:cubicBezTo>
                <a:cubicBezTo>
                  <a:pt x="1687" y="839"/>
                  <a:pt x="1681" y="830"/>
                  <a:pt x="1681" y="829"/>
                </a:cubicBezTo>
                <a:cubicBezTo>
                  <a:pt x="1681" y="828"/>
                  <a:pt x="1681" y="828"/>
                  <a:pt x="1681" y="828"/>
                </a:cubicBezTo>
                <a:cubicBezTo>
                  <a:pt x="1681" y="823"/>
                  <a:pt x="1683" y="826"/>
                  <a:pt x="1685" y="820"/>
                </a:cubicBezTo>
                <a:cubicBezTo>
                  <a:pt x="1690" y="820"/>
                  <a:pt x="1690" y="820"/>
                  <a:pt x="1690" y="820"/>
                </a:cubicBezTo>
                <a:cubicBezTo>
                  <a:pt x="1692" y="820"/>
                  <a:pt x="1692" y="820"/>
                  <a:pt x="1692" y="820"/>
                </a:cubicBezTo>
                <a:cubicBezTo>
                  <a:pt x="1690" y="818"/>
                  <a:pt x="1690" y="818"/>
                  <a:pt x="1690" y="818"/>
                </a:cubicBezTo>
                <a:cubicBezTo>
                  <a:pt x="1680" y="810"/>
                  <a:pt x="1680" y="810"/>
                  <a:pt x="1680" y="810"/>
                </a:cubicBezTo>
                <a:cubicBezTo>
                  <a:pt x="1679" y="810"/>
                  <a:pt x="1678" y="810"/>
                  <a:pt x="1677" y="810"/>
                </a:cubicBezTo>
                <a:cubicBezTo>
                  <a:pt x="1666" y="810"/>
                  <a:pt x="1677" y="814"/>
                  <a:pt x="1670" y="815"/>
                </a:cubicBezTo>
                <a:cubicBezTo>
                  <a:pt x="1669" y="815"/>
                  <a:pt x="1668" y="815"/>
                  <a:pt x="1667" y="816"/>
                </a:cubicBezTo>
                <a:cubicBezTo>
                  <a:pt x="1665" y="822"/>
                  <a:pt x="1665" y="822"/>
                  <a:pt x="1665" y="822"/>
                </a:cubicBezTo>
                <a:cubicBezTo>
                  <a:pt x="1657" y="822"/>
                  <a:pt x="1657" y="822"/>
                  <a:pt x="1657" y="822"/>
                </a:cubicBezTo>
                <a:cubicBezTo>
                  <a:pt x="1655" y="825"/>
                  <a:pt x="1654" y="828"/>
                  <a:pt x="1651" y="830"/>
                </a:cubicBezTo>
                <a:cubicBezTo>
                  <a:pt x="1650" y="830"/>
                  <a:pt x="1648" y="831"/>
                  <a:pt x="1646" y="831"/>
                </a:cubicBezTo>
                <a:cubicBezTo>
                  <a:pt x="1642" y="837"/>
                  <a:pt x="1642" y="837"/>
                  <a:pt x="1642" y="837"/>
                </a:cubicBezTo>
                <a:cubicBezTo>
                  <a:pt x="1638" y="836"/>
                  <a:pt x="1636" y="836"/>
                  <a:pt x="1634" y="836"/>
                </a:cubicBezTo>
                <a:cubicBezTo>
                  <a:pt x="1632" y="837"/>
                  <a:pt x="1631" y="839"/>
                  <a:pt x="1628" y="843"/>
                </a:cubicBezTo>
                <a:lnTo>
                  <a:pt x="1634" y="853"/>
                </a:lnTo>
                <a:close/>
                <a:moveTo>
                  <a:pt x="1615" y="186"/>
                </a:moveTo>
                <a:cubicBezTo>
                  <a:pt x="1615" y="186"/>
                  <a:pt x="1615" y="186"/>
                  <a:pt x="1615" y="186"/>
                </a:cubicBezTo>
                <a:cubicBezTo>
                  <a:pt x="1616" y="186"/>
                  <a:pt x="1617" y="187"/>
                  <a:pt x="1618" y="187"/>
                </a:cubicBezTo>
                <a:cubicBezTo>
                  <a:pt x="1618" y="187"/>
                  <a:pt x="1619" y="188"/>
                  <a:pt x="1619" y="188"/>
                </a:cubicBezTo>
                <a:cubicBezTo>
                  <a:pt x="1623" y="188"/>
                  <a:pt x="1623" y="187"/>
                  <a:pt x="1624" y="183"/>
                </a:cubicBezTo>
                <a:cubicBezTo>
                  <a:pt x="1619" y="182"/>
                  <a:pt x="1619" y="182"/>
                  <a:pt x="1619" y="182"/>
                </a:cubicBezTo>
                <a:cubicBezTo>
                  <a:pt x="1618" y="184"/>
                  <a:pt x="1618" y="184"/>
                  <a:pt x="1618" y="184"/>
                </a:cubicBezTo>
                <a:cubicBezTo>
                  <a:pt x="1615" y="186"/>
                  <a:pt x="1615" y="186"/>
                  <a:pt x="1615" y="186"/>
                </a:cubicBezTo>
                <a:close/>
                <a:moveTo>
                  <a:pt x="1618" y="185"/>
                </a:moveTo>
                <a:cubicBezTo>
                  <a:pt x="1618" y="185"/>
                  <a:pt x="1618" y="185"/>
                  <a:pt x="1618" y="185"/>
                </a:cubicBezTo>
                <a:cubicBezTo>
                  <a:pt x="1618" y="185"/>
                  <a:pt x="1618" y="185"/>
                  <a:pt x="1618" y="185"/>
                </a:cubicBezTo>
                <a:cubicBezTo>
                  <a:pt x="1617" y="185"/>
                  <a:pt x="1617" y="185"/>
                  <a:pt x="1617" y="185"/>
                </a:cubicBezTo>
                <a:cubicBezTo>
                  <a:pt x="1617" y="185"/>
                  <a:pt x="1617" y="185"/>
                  <a:pt x="1618" y="185"/>
                </a:cubicBezTo>
                <a:close/>
                <a:moveTo>
                  <a:pt x="1576" y="189"/>
                </a:moveTo>
                <a:cubicBezTo>
                  <a:pt x="1576" y="189"/>
                  <a:pt x="1578" y="190"/>
                  <a:pt x="1579" y="191"/>
                </a:cubicBezTo>
                <a:cubicBezTo>
                  <a:pt x="1579" y="191"/>
                  <a:pt x="1579" y="191"/>
                  <a:pt x="1579" y="191"/>
                </a:cubicBezTo>
                <a:cubicBezTo>
                  <a:pt x="1586" y="191"/>
                  <a:pt x="1584" y="184"/>
                  <a:pt x="1595" y="184"/>
                </a:cubicBezTo>
                <a:cubicBezTo>
                  <a:pt x="1602" y="184"/>
                  <a:pt x="1601" y="181"/>
                  <a:pt x="1611" y="180"/>
                </a:cubicBezTo>
                <a:cubicBezTo>
                  <a:pt x="1611" y="176"/>
                  <a:pt x="1611" y="176"/>
                  <a:pt x="1611" y="176"/>
                </a:cubicBezTo>
                <a:cubicBezTo>
                  <a:pt x="1614" y="176"/>
                  <a:pt x="1614" y="176"/>
                  <a:pt x="1614" y="176"/>
                </a:cubicBezTo>
                <a:cubicBezTo>
                  <a:pt x="1615" y="175"/>
                  <a:pt x="1615" y="175"/>
                  <a:pt x="1615" y="175"/>
                </a:cubicBezTo>
                <a:cubicBezTo>
                  <a:pt x="1615" y="175"/>
                  <a:pt x="1615" y="175"/>
                  <a:pt x="1615" y="175"/>
                </a:cubicBezTo>
                <a:cubicBezTo>
                  <a:pt x="1615" y="175"/>
                  <a:pt x="1615" y="175"/>
                  <a:pt x="1615" y="175"/>
                </a:cubicBezTo>
                <a:cubicBezTo>
                  <a:pt x="1606" y="160"/>
                  <a:pt x="1606" y="160"/>
                  <a:pt x="1606" y="160"/>
                </a:cubicBezTo>
                <a:cubicBezTo>
                  <a:pt x="1599" y="158"/>
                  <a:pt x="1599" y="158"/>
                  <a:pt x="1599" y="158"/>
                </a:cubicBezTo>
                <a:cubicBezTo>
                  <a:pt x="1600" y="152"/>
                  <a:pt x="1600" y="152"/>
                  <a:pt x="1600" y="152"/>
                </a:cubicBezTo>
                <a:cubicBezTo>
                  <a:pt x="1597" y="149"/>
                  <a:pt x="1597" y="149"/>
                  <a:pt x="1597" y="149"/>
                </a:cubicBezTo>
                <a:cubicBezTo>
                  <a:pt x="1593" y="151"/>
                  <a:pt x="1593" y="151"/>
                  <a:pt x="1593" y="151"/>
                </a:cubicBezTo>
                <a:cubicBezTo>
                  <a:pt x="1591" y="152"/>
                  <a:pt x="1591" y="152"/>
                  <a:pt x="1591" y="152"/>
                </a:cubicBezTo>
                <a:cubicBezTo>
                  <a:pt x="1586" y="156"/>
                  <a:pt x="1584" y="173"/>
                  <a:pt x="1579" y="184"/>
                </a:cubicBezTo>
                <a:cubicBezTo>
                  <a:pt x="1578" y="186"/>
                  <a:pt x="1577" y="188"/>
                  <a:pt x="1576" y="189"/>
                </a:cubicBezTo>
                <a:close/>
                <a:moveTo>
                  <a:pt x="1532" y="120"/>
                </a:moveTo>
                <a:cubicBezTo>
                  <a:pt x="1532" y="125"/>
                  <a:pt x="1532" y="125"/>
                  <a:pt x="1532" y="125"/>
                </a:cubicBezTo>
                <a:cubicBezTo>
                  <a:pt x="1535" y="126"/>
                  <a:pt x="1535" y="126"/>
                  <a:pt x="1535" y="126"/>
                </a:cubicBezTo>
                <a:cubicBezTo>
                  <a:pt x="1539" y="133"/>
                  <a:pt x="1539" y="133"/>
                  <a:pt x="1539" y="133"/>
                </a:cubicBezTo>
                <a:cubicBezTo>
                  <a:pt x="1528" y="128"/>
                  <a:pt x="1528" y="128"/>
                  <a:pt x="1528" y="128"/>
                </a:cubicBezTo>
                <a:cubicBezTo>
                  <a:pt x="1531" y="144"/>
                  <a:pt x="1531" y="144"/>
                  <a:pt x="1531" y="144"/>
                </a:cubicBezTo>
                <a:cubicBezTo>
                  <a:pt x="1534" y="145"/>
                  <a:pt x="1534" y="145"/>
                  <a:pt x="1534" y="145"/>
                </a:cubicBezTo>
                <a:cubicBezTo>
                  <a:pt x="1537" y="147"/>
                  <a:pt x="1537" y="147"/>
                  <a:pt x="1537" y="147"/>
                </a:cubicBezTo>
                <a:cubicBezTo>
                  <a:pt x="1525" y="147"/>
                  <a:pt x="1525" y="147"/>
                  <a:pt x="1525" y="147"/>
                </a:cubicBezTo>
                <a:cubicBezTo>
                  <a:pt x="1525" y="147"/>
                  <a:pt x="1525" y="147"/>
                  <a:pt x="1525" y="147"/>
                </a:cubicBezTo>
                <a:cubicBezTo>
                  <a:pt x="1525" y="147"/>
                  <a:pt x="1525" y="147"/>
                  <a:pt x="1525" y="147"/>
                </a:cubicBezTo>
                <a:cubicBezTo>
                  <a:pt x="1536" y="156"/>
                  <a:pt x="1536" y="156"/>
                  <a:pt x="1536" y="156"/>
                </a:cubicBezTo>
                <a:cubicBezTo>
                  <a:pt x="1535" y="158"/>
                  <a:pt x="1535" y="158"/>
                  <a:pt x="1535" y="158"/>
                </a:cubicBezTo>
                <a:cubicBezTo>
                  <a:pt x="1540" y="158"/>
                  <a:pt x="1540" y="158"/>
                  <a:pt x="1540" y="158"/>
                </a:cubicBezTo>
                <a:cubicBezTo>
                  <a:pt x="1539" y="159"/>
                  <a:pt x="1539" y="159"/>
                  <a:pt x="1539" y="159"/>
                </a:cubicBezTo>
                <a:cubicBezTo>
                  <a:pt x="1543" y="161"/>
                  <a:pt x="1543" y="161"/>
                  <a:pt x="1543" y="161"/>
                </a:cubicBezTo>
                <a:cubicBezTo>
                  <a:pt x="1543" y="149"/>
                  <a:pt x="1543" y="149"/>
                  <a:pt x="1543" y="149"/>
                </a:cubicBezTo>
                <a:cubicBezTo>
                  <a:pt x="1545" y="148"/>
                  <a:pt x="1545" y="148"/>
                  <a:pt x="1545" y="148"/>
                </a:cubicBezTo>
                <a:cubicBezTo>
                  <a:pt x="1550" y="162"/>
                  <a:pt x="1550" y="162"/>
                  <a:pt x="1550" y="162"/>
                </a:cubicBezTo>
                <a:cubicBezTo>
                  <a:pt x="1553" y="161"/>
                  <a:pt x="1556" y="162"/>
                  <a:pt x="1559" y="163"/>
                </a:cubicBezTo>
                <a:cubicBezTo>
                  <a:pt x="1562" y="165"/>
                  <a:pt x="1565" y="168"/>
                  <a:pt x="1566" y="170"/>
                </a:cubicBezTo>
                <a:cubicBezTo>
                  <a:pt x="1571" y="169"/>
                  <a:pt x="1571" y="169"/>
                  <a:pt x="1571" y="169"/>
                </a:cubicBezTo>
                <a:cubicBezTo>
                  <a:pt x="1579" y="167"/>
                  <a:pt x="1579" y="167"/>
                  <a:pt x="1579" y="167"/>
                </a:cubicBezTo>
                <a:cubicBezTo>
                  <a:pt x="1579" y="167"/>
                  <a:pt x="1579" y="167"/>
                  <a:pt x="1579" y="167"/>
                </a:cubicBezTo>
                <a:cubicBezTo>
                  <a:pt x="1579" y="162"/>
                  <a:pt x="1579" y="162"/>
                  <a:pt x="1579" y="162"/>
                </a:cubicBezTo>
                <a:cubicBezTo>
                  <a:pt x="1579" y="162"/>
                  <a:pt x="1579" y="162"/>
                  <a:pt x="1579" y="162"/>
                </a:cubicBezTo>
                <a:cubicBezTo>
                  <a:pt x="1578" y="156"/>
                  <a:pt x="1578" y="156"/>
                  <a:pt x="1578" y="156"/>
                </a:cubicBezTo>
                <a:cubicBezTo>
                  <a:pt x="1571" y="152"/>
                  <a:pt x="1571" y="152"/>
                  <a:pt x="1571" y="152"/>
                </a:cubicBezTo>
                <a:cubicBezTo>
                  <a:pt x="1578" y="152"/>
                  <a:pt x="1578" y="152"/>
                  <a:pt x="1578" y="152"/>
                </a:cubicBezTo>
                <a:cubicBezTo>
                  <a:pt x="1579" y="150"/>
                  <a:pt x="1579" y="150"/>
                  <a:pt x="1579" y="150"/>
                </a:cubicBezTo>
                <a:cubicBezTo>
                  <a:pt x="1579" y="150"/>
                  <a:pt x="1579" y="150"/>
                  <a:pt x="1579" y="150"/>
                </a:cubicBezTo>
                <a:cubicBezTo>
                  <a:pt x="1584" y="146"/>
                  <a:pt x="1582" y="141"/>
                  <a:pt x="1579" y="136"/>
                </a:cubicBezTo>
                <a:cubicBezTo>
                  <a:pt x="1578" y="135"/>
                  <a:pt x="1577" y="133"/>
                  <a:pt x="1576" y="132"/>
                </a:cubicBezTo>
                <a:cubicBezTo>
                  <a:pt x="1571" y="133"/>
                  <a:pt x="1571" y="133"/>
                  <a:pt x="1571" y="133"/>
                </a:cubicBezTo>
                <a:cubicBezTo>
                  <a:pt x="1566" y="129"/>
                  <a:pt x="1566" y="129"/>
                  <a:pt x="1566" y="129"/>
                </a:cubicBezTo>
                <a:cubicBezTo>
                  <a:pt x="1563" y="116"/>
                  <a:pt x="1563" y="116"/>
                  <a:pt x="1563" y="116"/>
                </a:cubicBezTo>
                <a:cubicBezTo>
                  <a:pt x="1567" y="115"/>
                  <a:pt x="1567" y="115"/>
                  <a:pt x="1567" y="115"/>
                </a:cubicBezTo>
                <a:cubicBezTo>
                  <a:pt x="1559" y="103"/>
                  <a:pt x="1559" y="103"/>
                  <a:pt x="1559" y="103"/>
                </a:cubicBezTo>
                <a:cubicBezTo>
                  <a:pt x="1558" y="102"/>
                  <a:pt x="1558" y="102"/>
                  <a:pt x="1558" y="102"/>
                </a:cubicBezTo>
                <a:cubicBezTo>
                  <a:pt x="1559" y="100"/>
                  <a:pt x="1559" y="100"/>
                  <a:pt x="1559" y="100"/>
                </a:cubicBezTo>
                <a:cubicBezTo>
                  <a:pt x="1559" y="97"/>
                  <a:pt x="1559" y="97"/>
                  <a:pt x="1559" y="97"/>
                </a:cubicBezTo>
                <a:cubicBezTo>
                  <a:pt x="1559" y="96"/>
                  <a:pt x="1559" y="96"/>
                  <a:pt x="1559" y="96"/>
                </a:cubicBezTo>
                <a:cubicBezTo>
                  <a:pt x="1556" y="93"/>
                  <a:pt x="1556" y="93"/>
                  <a:pt x="1556" y="93"/>
                </a:cubicBezTo>
                <a:cubicBezTo>
                  <a:pt x="1549" y="97"/>
                  <a:pt x="1555" y="105"/>
                  <a:pt x="1543" y="102"/>
                </a:cubicBezTo>
                <a:cubicBezTo>
                  <a:pt x="1543" y="114"/>
                  <a:pt x="1540" y="103"/>
                  <a:pt x="1539" y="113"/>
                </a:cubicBezTo>
                <a:cubicBezTo>
                  <a:pt x="1539" y="117"/>
                  <a:pt x="1542" y="119"/>
                  <a:pt x="1532" y="120"/>
                </a:cubicBezTo>
                <a:close/>
                <a:moveTo>
                  <a:pt x="1553" y="209"/>
                </a:moveTo>
                <a:cubicBezTo>
                  <a:pt x="1557" y="215"/>
                  <a:pt x="1557" y="215"/>
                  <a:pt x="1557" y="215"/>
                </a:cubicBezTo>
                <a:cubicBezTo>
                  <a:pt x="1559" y="214"/>
                  <a:pt x="1559" y="214"/>
                  <a:pt x="1559" y="214"/>
                </a:cubicBezTo>
                <a:cubicBezTo>
                  <a:pt x="1565" y="209"/>
                  <a:pt x="1565" y="209"/>
                  <a:pt x="1565" y="209"/>
                </a:cubicBezTo>
                <a:cubicBezTo>
                  <a:pt x="1562" y="203"/>
                  <a:pt x="1562" y="203"/>
                  <a:pt x="1562" y="203"/>
                </a:cubicBezTo>
                <a:cubicBezTo>
                  <a:pt x="1559" y="205"/>
                  <a:pt x="1559" y="205"/>
                  <a:pt x="1559" y="205"/>
                </a:cubicBezTo>
                <a:lnTo>
                  <a:pt x="1553" y="209"/>
                </a:lnTo>
                <a:close/>
                <a:moveTo>
                  <a:pt x="1527" y="102"/>
                </a:moveTo>
                <a:cubicBezTo>
                  <a:pt x="1534" y="99"/>
                  <a:pt x="1533" y="103"/>
                  <a:pt x="1535" y="96"/>
                </a:cubicBezTo>
                <a:cubicBezTo>
                  <a:pt x="1532" y="95"/>
                  <a:pt x="1532" y="95"/>
                  <a:pt x="1532" y="95"/>
                </a:cubicBezTo>
                <a:cubicBezTo>
                  <a:pt x="1525" y="96"/>
                  <a:pt x="1525" y="96"/>
                  <a:pt x="1525" y="96"/>
                </a:cubicBezTo>
                <a:cubicBezTo>
                  <a:pt x="1522" y="96"/>
                  <a:pt x="1522" y="96"/>
                  <a:pt x="1522" y="96"/>
                </a:cubicBezTo>
                <a:cubicBezTo>
                  <a:pt x="1525" y="101"/>
                  <a:pt x="1525" y="101"/>
                  <a:pt x="1525" y="101"/>
                </a:cubicBezTo>
                <a:lnTo>
                  <a:pt x="1527" y="102"/>
                </a:lnTo>
                <a:close/>
                <a:moveTo>
                  <a:pt x="1523" y="203"/>
                </a:moveTo>
                <a:cubicBezTo>
                  <a:pt x="1523" y="207"/>
                  <a:pt x="1523" y="207"/>
                  <a:pt x="1523" y="207"/>
                </a:cubicBezTo>
                <a:cubicBezTo>
                  <a:pt x="1524" y="208"/>
                  <a:pt x="1524" y="208"/>
                  <a:pt x="1524" y="208"/>
                </a:cubicBezTo>
                <a:cubicBezTo>
                  <a:pt x="1525" y="208"/>
                  <a:pt x="1525" y="208"/>
                  <a:pt x="1525" y="208"/>
                </a:cubicBezTo>
                <a:cubicBezTo>
                  <a:pt x="1527" y="209"/>
                  <a:pt x="1527" y="209"/>
                  <a:pt x="1527" y="209"/>
                </a:cubicBezTo>
                <a:cubicBezTo>
                  <a:pt x="1528" y="204"/>
                  <a:pt x="1528" y="204"/>
                  <a:pt x="1528" y="204"/>
                </a:cubicBezTo>
                <a:cubicBezTo>
                  <a:pt x="1525" y="203"/>
                  <a:pt x="1525" y="203"/>
                  <a:pt x="1525" y="203"/>
                </a:cubicBezTo>
                <a:lnTo>
                  <a:pt x="1523" y="203"/>
                </a:lnTo>
                <a:close/>
                <a:moveTo>
                  <a:pt x="1487" y="248"/>
                </a:moveTo>
                <a:cubicBezTo>
                  <a:pt x="1487" y="243"/>
                  <a:pt x="1487" y="243"/>
                  <a:pt x="1487" y="243"/>
                </a:cubicBezTo>
                <a:cubicBezTo>
                  <a:pt x="1484" y="240"/>
                  <a:pt x="1484" y="240"/>
                  <a:pt x="1484" y="240"/>
                </a:cubicBezTo>
                <a:cubicBezTo>
                  <a:pt x="1483" y="241"/>
                  <a:pt x="1483" y="241"/>
                  <a:pt x="1483" y="241"/>
                </a:cubicBezTo>
                <a:cubicBezTo>
                  <a:pt x="1479" y="243"/>
                  <a:pt x="1479" y="243"/>
                  <a:pt x="1479" y="243"/>
                </a:cubicBezTo>
                <a:cubicBezTo>
                  <a:pt x="1479" y="248"/>
                  <a:pt x="1479" y="248"/>
                  <a:pt x="1479" y="248"/>
                </a:cubicBezTo>
                <a:cubicBezTo>
                  <a:pt x="1483" y="248"/>
                  <a:pt x="1483" y="248"/>
                  <a:pt x="1483" y="248"/>
                </a:cubicBezTo>
                <a:lnTo>
                  <a:pt x="1487" y="248"/>
                </a:lnTo>
                <a:close/>
                <a:moveTo>
                  <a:pt x="1467" y="803"/>
                </a:moveTo>
                <a:cubicBezTo>
                  <a:pt x="1466" y="804"/>
                  <a:pt x="1466" y="804"/>
                  <a:pt x="1466" y="804"/>
                </a:cubicBezTo>
                <a:cubicBezTo>
                  <a:pt x="1467" y="805"/>
                  <a:pt x="1467" y="805"/>
                  <a:pt x="1467" y="805"/>
                </a:cubicBezTo>
                <a:cubicBezTo>
                  <a:pt x="1471" y="819"/>
                  <a:pt x="1471" y="819"/>
                  <a:pt x="1471" y="819"/>
                </a:cubicBezTo>
                <a:cubicBezTo>
                  <a:pt x="1487" y="812"/>
                  <a:pt x="1481" y="810"/>
                  <a:pt x="1472" y="799"/>
                </a:cubicBezTo>
                <a:lnTo>
                  <a:pt x="1467" y="803"/>
                </a:lnTo>
                <a:close/>
                <a:moveTo>
                  <a:pt x="1467" y="113"/>
                </a:moveTo>
                <a:cubicBezTo>
                  <a:pt x="1468" y="105"/>
                  <a:pt x="1468" y="105"/>
                  <a:pt x="1468" y="105"/>
                </a:cubicBezTo>
                <a:cubicBezTo>
                  <a:pt x="1467" y="105"/>
                  <a:pt x="1467" y="105"/>
                  <a:pt x="1467" y="105"/>
                </a:cubicBezTo>
                <a:cubicBezTo>
                  <a:pt x="1463" y="106"/>
                  <a:pt x="1462" y="106"/>
                  <a:pt x="1459" y="108"/>
                </a:cubicBezTo>
                <a:cubicBezTo>
                  <a:pt x="1467" y="114"/>
                  <a:pt x="1467" y="114"/>
                  <a:pt x="1467" y="114"/>
                </a:cubicBezTo>
                <a:lnTo>
                  <a:pt x="1467" y="113"/>
                </a:lnTo>
                <a:close/>
                <a:moveTo>
                  <a:pt x="1464" y="287"/>
                </a:moveTo>
                <a:cubicBezTo>
                  <a:pt x="1464" y="287"/>
                  <a:pt x="1463" y="289"/>
                  <a:pt x="1463" y="290"/>
                </a:cubicBezTo>
                <a:cubicBezTo>
                  <a:pt x="1463" y="293"/>
                  <a:pt x="1464" y="293"/>
                  <a:pt x="1466" y="296"/>
                </a:cubicBezTo>
                <a:cubicBezTo>
                  <a:pt x="1467" y="295"/>
                  <a:pt x="1467" y="295"/>
                  <a:pt x="1467" y="295"/>
                </a:cubicBezTo>
                <a:cubicBezTo>
                  <a:pt x="1470" y="293"/>
                  <a:pt x="1470" y="293"/>
                  <a:pt x="1470" y="293"/>
                </a:cubicBezTo>
                <a:cubicBezTo>
                  <a:pt x="1471" y="288"/>
                  <a:pt x="1471" y="288"/>
                  <a:pt x="1471" y="288"/>
                </a:cubicBezTo>
                <a:cubicBezTo>
                  <a:pt x="1467" y="287"/>
                  <a:pt x="1467" y="287"/>
                  <a:pt x="1467" y="287"/>
                </a:cubicBezTo>
                <a:lnTo>
                  <a:pt x="1464" y="287"/>
                </a:lnTo>
                <a:close/>
                <a:moveTo>
                  <a:pt x="1420" y="288"/>
                </a:moveTo>
                <a:cubicBezTo>
                  <a:pt x="1423" y="284"/>
                  <a:pt x="1423" y="284"/>
                  <a:pt x="1423" y="284"/>
                </a:cubicBezTo>
                <a:cubicBezTo>
                  <a:pt x="1419" y="281"/>
                  <a:pt x="1419" y="281"/>
                  <a:pt x="1419" y="281"/>
                </a:cubicBezTo>
                <a:cubicBezTo>
                  <a:pt x="1417" y="279"/>
                  <a:pt x="1417" y="279"/>
                  <a:pt x="1417" y="279"/>
                </a:cubicBezTo>
                <a:cubicBezTo>
                  <a:pt x="1415" y="288"/>
                  <a:pt x="1415" y="288"/>
                  <a:pt x="1415" y="288"/>
                </a:cubicBezTo>
                <a:cubicBezTo>
                  <a:pt x="1419" y="288"/>
                  <a:pt x="1419" y="288"/>
                  <a:pt x="1419" y="288"/>
                </a:cubicBezTo>
                <a:lnTo>
                  <a:pt x="1420" y="288"/>
                </a:lnTo>
                <a:close/>
                <a:moveTo>
                  <a:pt x="1371" y="225"/>
                </a:moveTo>
                <a:cubicBezTo>
                  <a:pt x="1371" y="225"/>
                  <a:pt x="1371" y="225"/>
                  <a:pt x="1371" y="225"/>
                </a:cubicBezTo>
                <a:cubicBezTo>
                  <a:pt x="1368" y="225"/>
                  <a:pt x="1368" y="225"/>
                  <a:pt x="1368" y="225"/>
                </a:cubicBezTo>
                <a:cubicBezTo>
                  <a:pt x="1365" y="225"/>
                  <a:pt x="1365" y="225"/>
                  <a:pt x="1365" y="225"/>
                </a:cubicBezTo>
                <a:cubicBezTo>
                  <a:pt x="1365" y="227"/>
                  <a:pt x="1365" y="227"/>
                  <a:pt x="1365" y="227"/>
                </a:cubicBezTo>
                <a:cubicBezTo>
                  <a:pt x="1364" y="228"/>
                  <a:pt x="1364" y="228"/>
                  <a:pt x="1364" y="228"/>
                </a:cubicBezTo>
                <a:cubicBezTo>
                  <a:pt x="1363" y="229"/>
                  <a:pt x="1362" y="229"/>
                  <a:pt x="1361" y="230"/>
                </a:cubicBezTo>
                <a:cubicBezTo>
                  <a:pt x="1358" y="231"/>
                  <a:pt x="1357" y="233"/>
                  <a:pt x="1355" y="235"/>
                </a:cubicBezTo>
                <a:cubicBezTo>
                  <a:pt x="1353" y="237"/>
                  <a:pt x="1351" y="239"/>
                  <a:pt x="1349" y="241"/>
                </a:cubicBezTo>
                <a:cubicBezTo>
                  <a:pt x="1348" y="242"/>
                  <a:pt x="1346" y="243"/>
                  <a:pt x="1345" y="245"/>
                </a:cubicBezTo>
                <a:cubicBezTo>
                  <a:pt x="1343" y="246"/>
                  <a:pt x="1341" y="247"/>
                  <a:pt x="1339" y="248"/>
                </a:cubicBezTo>
                <a:cubicBezTo>
                  <a:pt x="1329" y="253"/>
                  <a:pt x="1335" y="253"/>
                  <a:pt x="1335" y="260"/>
                </a:cubicBezTo>
                <a:cubicBezTo>
                  <a:pt x="1336" y="263"/>
                  <a:pt x="1334" y="265"/>
                  <a:pt x="1333" y="266"/>
                </a:cubicBezTo>
                <a:cubicBezTo>
                  <a:pt x="1331" y="268"/>
                  <a:pt x="1328" y="269"/>
                  <a:pt x="1330" y="273"/>
                </a:cubicBezTo>
                <a:cubicBezTo>
                  <a:pt x="1324" y="273"/>
                  <a:pt x="1324" y="273"/>
                  <a:pt x="1324" y="273"/>
                </a:cubicBezTo>
                <a:cubicBezTo>
                  <a:pt x="1327" y="280"/>
                  <a:pt x="1327" y="280"/>
                  <a:pt x="1327" y="280"/>
                </a:cubicBezTo>
                <a:cubicBezTo>
                  <a:pt x="1322" y="285"/>
                  <a:pt x="1322" y="285"/>
                  <a:pt x="1322" y="285"/>
                </a:cubicBezTo>
                <a:cubicBezTo>
                  <a:pt x="1315" y="294"/>
                  <a:pt x="1315" y="294"/>
                  <a:pt x="1315" y="294"/>
                </a:cubicBezTo>
                <a:cubicBezTo>
                  <a:pt x="1314" y="294"/>
                  <a:pt x="1314" y="294"/>
                  <a:pt x="1314" y="294"/>
                </a:cubicBezTo>
                <a:cubicBezTo>
                  <a:pt x="1315" y="295"/>
                  <a:pt x="1315" y="295"/>
                  <a:pt x="1315" y="295"/>
                </a:cubicBezTo>
                <a:cubicBezTo>
                  <a:pt x="1319" y="300"/>
                  <a:pt x="1319" y="300"/>
                  <a:pt x="1319" y="300"/>
                </a:cubicBezTo>
                <a:cubicBezTo>
                  <a:pt x="1315" y="304"/>
                  <a:pt x="1315" y="304"/>
                  <a:pt x="1315" y="304"/>
                </a:cubicBezTo>
                <a:cubicBezTo>
                  <a:pt x="1310" y="307"/>
                  <a:pt x="1310" y="307"/>
                  <a:pt x="1310" y="307"/>
                </a:cubicBezTo>
                <a:cubicBezTo>
                  <a:pt x="1311" y="315"/>
                  <a:pt x="1311" y="315"/>
                  <a:pt x="1311" y="315"/>
                </a:cubicBezTo>
                <a:cubicBezTo>
                  <a:pt x="1313" y="317"/>
                  <a:pt x="1313" y="317"/>
                  <a:pt x="1313" y="317"/>
                </a:cubicBezTo>
                <a:cubicBezTo>
                  <a:pt x="1314" y="317"/>
                  <a:pt x="1314" y="315"/>
                  <a:pt x="1315" y="315"/>
                </a:cubicBezTo>
                <a:cubicBezTo>
                  <a:pt x="1315" y="315"/>
                  <a:pt x="1315" y="315"/>
                  <a:pt x="1315" y="315"/>
                </a:cubicBezTo>
                <a:cubicBezTo>
                  <a:pt x="1319" y="315"/>
                  <a:pt x="1321" y="316"/>
                  <a:pt x="1322" y="317"/>
                </a:cubicBezTo>
                <a:cubicBezTo>
                  <a:pt x="1323" y="318"/>
                  <a:pt x="1324" y="318"/>
                  <a:pt x="1325" y="320"/>
                </a:cubicBezTo>
                <a:cubicBezTo>
                  <a:pt x="1324" y="324"/>
                  <a:pt x="1323" y="322"/>
                  <a:pt x="1323" y="326"/>
                </a:cubicBezTo>
                <a:cubicBezTo>
                  <a:pt x="1323" y="330"/>
                  <a:pt x="1329" y="328"/>
                  <a:pt x="1331" y="327"/>
                </a:cubicBezTo>
                <a:cubicBezTo>
                  <a:pt x="1332" y="331"/>
                  <a:pt x="1332" y="331"/>
                  <a:pt x="1332" y="331"/>
                </a:cubicBezTo>
                <a:cubicBezTo>
                  <a:pt x="1333" y="330"/>
                  <a:pt x="1333" y="330"/>
                  <a:pt x="1333" y="330"/>
                </a:cubicBezTo>
                <a:cubicBezTo>
                  <a:pt x="1338" y="328"/>
                  <a:pt x="1338" y="328"/>
                  <a:pt x="1338" y="328"/>
                </a:cubicBezTo>
                <a:cubicBezTo>
                  <a:pt x="1345" y="328"/>
                  <a:pt x="1345" y="328"/>
                  <a:pt x="1345" y="328"/>
                </a:cubicBezTo>
                <a:cubicBezTo>
                  <a:pt x="1346" y="328"/>
                  <a:pt x="1346" y="328"/>
                  <a:pt x="1346" y="328"/>
                </a:cubicBezTo>
                <a:cubicBezTo>
                  <a:pt x="1345" y="327"/>
                  <a:pt x="1345" y="327"/>
                  <a:pt x="1345" y="327"/>
                </a:cubicBezTo>
                <a:cubicBezTo>
                  <a:pt x="1338" y="319"/>
                  <a:pt x="1338" y="319"/>
                  <a:pt x="1338" y="319"/>
                </a:cubicBezTo>
                <a:cubicBezTo>
                  <a:pt x="1339" y="318"/>
                  <a:pt x="1339" y="318"/>
                  <a:pt x="1339" y="318"/>
                </a:cubicBezTo>
                <a:cubicBezTo>
                  <a:pt x="1334" y="318"/>
                  <a:pt x="1334" y="318"/>
                  <a:pt x="1334" y="318"/>
                </a:cubicBezTo>
                <a:cubicBezTo>
                  <a:pt x="1336" y="312"/>
                  <a:pt x="1336" y="312"/>
                  <a:pt x="1336" y="312"/>
                </a:cubicBezTo>
                <a:cubicBezTo>
                  <a:pt x="1335" y="311"/>
                  <a:pt x="1334" y="310"/>
                  <a:pt x="1333" y="309"/>
                </a:cubicBezTo>
                <a:cubicBezTo>
                  <a:pt x="1331" y="306"/>
                  <a:pt x="1332" y="303"/>
                  <a:pt x="1333" y="300"/>
                </a:cubicBezTo>
                <a:cubicBezTo>
                  <a:pt x="1336" y="292"/>
                  <a:pt x="1344" y="282"/>
                  <a:pt x="1344" y="274"/>
                </a:cubicBezTo>
                <a:cubicBezTo>
                  <a:pt x="1345" y="275"/>
                  <a:pt x="1345" y="275"/>
                  <a:pt x="1345" y="275"/>
                </a:cubicBezTo>
                <a:cubicBezTo>
                  <a:pt x="1348" y="276"/>
                  <a:pt x="1348" y="276"/>
                  <a:pt x="1348" y="276"/>
                </a:cubicBezTo>
                <a:cubicBezTo>
                  <a:pt x="1346" y="270"/>
                  <a:pt x="1346" y="270"/>
                  <a:pt x="1346" y="270"/>
                </a:cubicBezTo>
                <a:cubicBezTo>
                  <a:pt x="1347" y="271"/>
                  <a:pt x="1348" y="271"/>
                  <a:pt x="1349" y="270"/>
                </a:cubicBezTo>
                <a:cubicBezTo>
                  <a:pt x="1353" y="269"/>
                  <a:pt x="1353" y="262"/>
                  <a:pt x="1355" y="259"/>
                </a:cubicBezTo>
                <a:cubicBezTo>
                  <a:pt x="1355" y="260"/>
                  <a:pt x="1355" y="260"/>
                  <a:pt x="1355" y="260"/>
                </a:cubicBezTo>
                <a:cubicBezTo>
                  <a:pt x="1358" y="263"/>
                  <a:pt x="1358" y="263"/>
                  <a:pt x="1358" y="263"/>
                </a:cubicBezTo>
                <a:cubicBezTo>
                  <a:pt x="1359" y="260"/>
                  <a:pt x="1359" y="260"/>
                  <a:pt x="1359" y="260"/>
                </a:cubicBezTo>
                <a:cubicBezTo>
                  <a:pt x="1361" y="260"/>
                  <a:pt x="1361" y="260"/>
                  <a:pt x="1361" y="260"/>
                </a:cubicBezTo>
                <a:cubicBezTo>
                  <a:pt x="1362" y="260"/>
                  <a:pt x="1362" y="260"/>
                  <a:pt x="1362" y="260"/>
                </a:cubicBezTo>
                <a:cubicBezTo>
                  <a:pt x="1361" y="257"/>
                  <a:pt x="1364" y="253"/>
                  <a:pt x="1368" y="250"/>
                </a:cubicBezTo>
                <a:cubicBezTo>
                  <a:pt x="1369" y="249"/>
                  <a:pt x="1370" y="248"/>
                  <a:pt x="1371" y="247"/>
                </a:cubicBezTo>
                <a:cubicBezTo>
                  <a:pt x="1377" y="243"/>
                  <a:pt x="1383" y="239"/>
                  <a:pt x="1387" y="237"/>
                </a:cubicBezTo>
                <a:cubicBezTo>
                  <a:pt x="1399" y="228"/>
                  <a:pt x="1408" y="233"/>
                  <a:pt x="1408" y="213"/>
                </a:cubicBezTo>
                <a:cubicBezTo>
                  <a:pt x="1407" y="212"/>
                  <a:pt x="1404" y="210"/>
                  <a:pt x="1404" y="210"/>
                </a:cubicBezTo>
                <a:cubicBezTo>
                  <a:pt x="1391" y="210"/>
                  <a:pt x="1393" y="224"/>
                  <a:pt x="1377" y="225"/>
                </a:cubicBezTo>
                <a:lnTo>
                  <a:pt x="1371" y="225"/>
                </a:lnTo>
                <a:close/>
                <a:moveTo>
                  <a:pt x="1315" y="305"/>
                </a:moveTo>
                <a:cubicBezTo>
                  <a:pt x="1315" y="305"/>
                  <a:pt x="1315" y="305"/>
                  <a:pt x="1315" y="305"/>
                </a:cubicBezTo>
                <a:cubicBezTo>
                  <a:pt x="1313" y="306"/>
                  <a:pt x="1314" y="305"/>
                  <a:pt x="1315" y="305"/>
                </a:cubicBezTo>
                <a:cubicBezTo>
                  <a:pt x="1315" y="304"/>
                  <a:pt x="1316" y="303"/>
                  <a:pt x="1315" y="305"/>
                </a:cubicBezTo>
                <a:close/>
                <a:moveTo>
                  <a:pt x="1333" y="312"/>
                </a:moveTo>
                <a:cubicBezTo>
                  <a:pt x="1334" y="311"/>
                  <a:pt x="1334" y="311"/>
                  <a:pt x="1333" y="312"/>
                </a:cubicBezTo>
                <a:cubicBezTo>
                  <a:pt x="1333" y="312"/>
                  <a:pt x="1333" y="312"/>
                  <a:pt x="1333" y="312"/>
                </a:cubicBezTo>
                <a:close/>
                <a:moveTo>
                  <a:pt x="1377" y="90"/>
                </a:moveTo>
                <a:cubicBezTo>
                  <a:pt x="1374" y="90"/>
                  <a:pt x="1374" y="90"/>
                  <a:pt x="1374" y="90"/>
                </a:cubicBezTo>
                <a:cubicBezTo>
                  <a:pt x="1375" y="91"/>
                  <a:pt x="1375" y="91"/>
                  <a:pt x="1375" y="91"/>
                </a:cubicBezTo>
                <a:cubicBezTo>
                  <a:pt x="1371" y="96"/>
                  <a:pt x="1371" y="96"/>
                  <a:pt x="1371" y="96"/>
                </a:cubicBezTo>
                <a:cubicBezTo>
                  <a:pt x="1369" y="98"/>
                  <a:pt x="1369" y="98"/>
                  <a:pt x="1369" y="98"/>
                </a:cubicBezTo>
                <a:cubicBezTo>
                  <a:pt x="1371" y="101"/>
                  <a:pt x="1371" y="101"/>
                  <a:pt x="1371" y="101"/>
                </a:cubicBezTo>
                <a:cubicBezTo>
                  <a:pt x="1372" y="102"/>
                  <a:pt x="1372" y="102"/>
                  <a:pt x="1372" y="102"/>
                </a:cubicBezTo>
                <a:cubicBezTo>
                  <a:pt x="1371" y="102"/>
                  <a:pt x="1371" y="102"/>
                  <a:pt x="1371" y="102"/>
                </a:cubicBezTo>
                <a:cubicBezTo>
                  <a:pt x="1368" y="103"/>
                  <a:pt x="1368" y="103"/>
                  <a:pt x="1368" y="103"/>
                </a:cubicBezTo>
                <a:cubicBezTo>
                  <a:pt x="1367" y="103"/>
                  <a:pt x="1367" y="103"/>
                  <a:pt x="1367" y="103"/>
                </a:cubicBezTo>
                <a:cubicBezTo>
                  <a:pt x="1368" y="103"/>
                  <a:pt x="1368" y="103"/>
                  <a:pt x="1368" y="103"/>
                </a:cubicBezTo>
                <a:cubicBezTo>
                  <a:pt x="1371" y="106"/>
                  <a:pt x="1371" y="106"/>
                  <a:pt x="1371" y="106"/>
                </a:cubicBezTo>
                <a:cubicBezTo>
                  <a:pt x="1378" y="111"/>
                  <a:pt x="1378" y="111"/>
                  <a:pt x="1378" y="111"/>
                </a:cubicBezTo>
                <a:cubicBezTo>
                  <a:pt x="1379" y="105"/>
                  <a:pt x="1379" y="105"/>
                  <a:pt x="1379" y="105"/>
                </a:cubicBezTo>
                <a:cubicBezTo>
                  <a:pt x="1390" y="104"/>
                  <a:pt x="1385" y="91"/>
                  <a:pt x="1377" y="87"/>
                </a:cubicBezTo>
                <a:lnTo>
                  <a:pt x="1377" y="90"/>
                </a:lnTo>
                <a:close/>
                <a:moveTo>
                  <a:pt x="1371" y="98"/>
                </a:moveTo>
                <a:cubicBezTo>
                  <a:pt x="1371" y="98"/>
                  <a:pt x="1371" y="98"/>
                  <a:pt x="1371" y="98"/>
                </a:cubicBezTo>
                <a:cubicBezTo>
                  <a:pt x="1371" y="98"/>
                  <a:pt x="1371" y="98"/>
                  <a:pt x="1371" y="98"/>
                </a:cubicBezTo>
                <a:cubicBezTo>
                  <a:pt x="1371" y="98"/>
                  <a:pt x="1371" y="98"/>
                  <a:pt x="1371" y="98"/>
                </a:cubicBezTo>
                <a:cubicBezTo>
                  <a:pt x="1371" y="98"/>
                  <a:pt x="1371" y="98"/>
                  <a:pt x="1371" y="98"/>
                </a:cubicBezTo>
                <a:close/>
                <a:moveTo>
                  <a:pt x="1368" y="83"/>
                </a:moveTo>
                <a:cubicBezTo>
                  <a:pt x="1371" y="80"/>
                  <a:pt x="1371" y="80"/>
                  <a:pt x="1371" y="80"/>
                </a:cubicBezTo>
                <a:cubicBezTo>
                  <a:pt x="1371" y="80"/>
                  <a:pt x="1371" y="80"/>
                  <a:pt x="1371" y="80"/>
                </a:cubicBezTo>
                <a:cubicBezTo>
                  <a:pt x="1377" y="81"/>
                  <a:pt x="1377" y="81"/>
                  <a:pt x="1377" y="81"/>
                </a:cubicBezTo>
                <a:cubicBezTo>
                  <a:pt x="1377" y="78"/>
                  <a:pt x="1377" y="78"/>
                  <a:pt x="1377" y="78"/>
                </a:cubicBezTo>
                <a:cubicBezTo>
                  <a:pt x="1374" y="78"/>
                  <a:pt x="1374" y="78"/>
                  <a:pt x="1374" y="78"/>
                </a:cubicBezTo>
                <a:cubicBezTo>
                  <a:pt x="1375" y="76"/>
                  <a:pt x="1375" y="76"/>
                  <a:pt x="1375" y="76"/>
                </a:cubicBezTo>
                <a:cubicBezTo>
                  <a:pt x="1371" y="74"/>
                  <a:pt x="1371" y="74"/>
                  <a:pt x="1371" y="74"/>
                </a:cubicBezTo>
                <a:cubicBezTo>
                  <a:pt x="1369" y="74"/>
                  <a:pt x="1369" y="74"/>
                  <a:pt x="1369" y="74"/>
                </a:cubicBezTo>
                <a:cubicBezTo>
                  <a:pt x="1368" y="75"/>
                  <a:pt x="1368" y="75"/>
                  <a:pt x="1368" y="75"/>
                </a:cubicBezTo>
                <a:cubicBezTo>
                  <a:pt x="1368" y="76"/>
                  <a:pt x="1368" y="76"/>
                  <a:pt x="1368" y="76"/>
                </a:cubicBezTo>
                <a:cubicBezTo>
                  <a:pt x="1368" y="76"/>
                  <a:pt x="1368" y="76"/>
                  <a:pt x="1368" y="76"/>
                </a:cubicBezTo>
                <a:cubicBezTo>
                  <a:pt x="1371" y="80"/>
                  <a:pt x="1371" y="80"/>
                  <a:pt x="1371" y="80"/>
                </a:cubicBezTo>
                <a:cubicBezTo>
                  <a:pt x="1369" y="80"/>
                  <a:pt x="1368" y="81"/>
                  <a:pt x="1368" y="80"/>
                </a:cubicBezTo>
                <a:cubicBezTo>
                  <a:pt x="1366" y="80"/>
                  <a:pt x="1368" y="78"/>
                  <a:pt x="1364" y="83"/>
                </a:cubicBezTo>
                <a:cubicBezTo>
                  <a:pt x="1366" y="85"/>
                  <a:pt x="1366" y="85"/>
                  <a:pt x="1366" y="85"/>
                </a:cubicBezTo>
                <a:lnTo>
                  <a:pt x="1368" y="83"/>
                </a:lnTo>
                <a:close/>
                <a:moveTo>
                  <a:pt x="1361" y="230"/>
                </a:moveTo>
                <a:cubicBezTo>
                  <a:pt x="1360" y="230"/>
                  <a:pt x="1359" y="231"/>
                  <a:pt x="1361" y="230"/>
                </a:cubicBezTo>
                <a:close/>
                <a:moveTo>
                  <a:pt x="1361" y="230"/>
                </a:moveTo>
                <a:cubicBezTo>
                  <a:pt x="1362" y="228"/>
                  <a:pt x="1362" y="229"/>
                  <a:pt x="1361" y="230"/>
                </a:cubicBezTo>
                <a:close/>
                <a:moveTo>
                  <a:pt x="1351" y="117"/>
                </a:moveTo>
                <a:cubicBezTo>
                  <a:pt x="1354" y="125"/>
                  <a:pt x="1354" y="125"/>
                  <a:pt x="1354" y="125"/>
                </a:cubicBezTo>
                <a:cubicBezTo>
                  <a:pt x="1355" y="125"/>
                  <a:pt x="1355" y="125"/>
                  <a:pt x="1355" y="125"/>
                </a:cubicBezTo>
                <a:cubicBezTo>
                  <a:pt x="1359" y="122"/>
                  <a:pt x="1359" y="122"/>
                  <a:pt x="1359" y="122"/>
                </a:cubicBezTo>
                <a:cubicBezTo>
                  <a:pt x="1361" y="122"/>
                  <a:pt x="1361" y="122"/>
                  <a:pt x="1361" y="122"/>
                </a:cubicBezTo>
                <a:cubicBezTo>
                  <a:pt x="1365" y="122"/>
                  <a:pt x="1365" y="122"/>
                  <a:pt x="1365" y="122"/>
                </a:cubicBezTo>
                <a:cubicBezTo>
                  <a:pt x="1365" y="113"/>
                  <a:pt x="1365" y="113"/>
                  <a:pt x="1365" y="113"/>
                </a:cubicBezTo>
                <a:cubicBezTo>
                  <a:pt x="1368" y="111"/>
                  <a:pt x="1368" y="111"/>
                  <a:pt x="1368" y="111"/>
                </a:cubicBezTo>
                <a:cubicBezTo>
                  <a:pt x="1368" y="110"/>
                  <a:pt x="1368" y="110"/>
                  <a:pt x="1368" y="110"/>
                </a:cubicBezTo>
                <a:cubicBezTo>
                  <a:pt x="1368" y="108"/>
                  <a:pt x="1368" y="108"/>
                  <a:pt x="1368" y="108"/>
                </a:cubicBezTo>
                <a:cubicBezTo>
                  <a:pt x="1362" y="96"/>
                  <a:pt x="1362" y="96"/>
                  <a:pt x="1362" y="96"/>
                </a:cubicBezTo>
                <a:cubicBezTo>
                  <a:pt x="1362" y="97"/>
                  <a:pt x="1361" y="97"/>
                  <a:pt x="1361" y="98"/>
                </a:cubicBezTo>
                <a:cubicBezTo>
                  <a:pt x="1358" y="101"/>
                  <a:pt x="1356" y="103"/>
                  <a:pt x="1355" y="105"/>
                </a:cubicBezTo>
                <a:cubicBezTo>
                  <a:pt x="1353" y="108"/>
                  <a:pt x="1352" y="112"/>
                  <a:pt x="1351" y="117"/>
                </a:cubicBezTo>
                <a:close/>
                <a:moveTo>
                  <a:pt x="1346" y="83"/>
                </a:moveTo>
                <a:cubicBezTo>
                  <a:pt x="1349" y="78"/>
                  <a:pt x="1349" y="78"/>
                  <a:pt x="1349" y="78"/>
                </a:cubicBezTo>
                <a:cubicBezTo>
                  <a:pt x="1351" y="75"/>
                  <a:pt x="1351" y="75"/>
                  <a:pt x="1351" y="75"/>
                </a:cubicBezTo>
                <a:cubicBezTo>
                  <a:pt x="1349" y="73"/>
                  <a:pt x="1349" y="73"/>
                  <a:pt x="1349" y="73"/>
                </a:cubicBezTo>
                <a:cubicBezTo>
                  <a:pt x="1347" y="71"/>
                  <a:pt x="1347" y="71"/>
                  <a:pt x="1347" y="71"/>
                </a:cubicBezTo>
                <a:cubicBezTo>
                  <a:pt x="1345" y="73"/>
                  <a:pt x="1345" y="73"/>
                  <a:pt x="1345" y="73"/>
                </a:cubicBezTo>
                <a:cubicBezTo>
                  <a:pt x="1341" y="76"/>
                  <a:pt x="1341" y="76"/>
                  <a:pt x="1341" y="76"/>
                </a:cubicBezTo>
                <a:cubicBezTo>
                  <a:pt x="1341" y="80"/>
                  <a:pt x="1341" y="80"/>
                  <a:pt x="1341" y="80"/>
                </a:cubicBezTo>
                <a:cubicBezTo>
                  <a:pt x="1345" y="82"/>
                  <a:pt x="1345" y="82"/>
                  <a:pt x="1345" y="82"/>
                </a:cubicBezTo>
                <a:lnTo>
                  <a:pt x="1346" y="83"/>
                </a:lnTo>
                <a:close/>
                <a:moveTo>
                  <a:pt x="1344" y="80"/>
                </a:moveTo>
                <a:cubicBezTo>
                  <a:pt x="1344" y="80"/>
                  <a:pt x="1345" y="80"/>
                  <a:pt x="1345" y="80"/>
                </a:cubicBezTo>
                <a:cubicBezTo>
                  <a:pt x="1345" y="80"/>
                  <a:pt x="1345" y="81"/>
                  <a:pt x="1345" y="81"/>
                </a:cubicBezTo>
                <a:cubicBezTo>
                  <a:pt x="1345" y="81"/>
                  <a:pt x="1345" y="80"/>
                  <a:pt x="1345" y="80"/>
                </a:cubicBezTo>
                <a:cubicBezTo>
                  <a:pt x="1344" y="80"/>
                  <a:pt x="1344" y="80"/>
                  <a:pt x="1344" y="80"/>
                </a:cubicBezTo>
                <a:close/>
                <a:moveTo>
                  <a:pt x="1346" y="138"/>
                </a:moveTo>
                <a:cubicBezTo>
                  <a:pt x="1346" y="138"/>
                  <a:pt x="1349" y="137"/>
                  <a:pt x="1349" y="137"/>
                </a:cubicBezTo>
                <a:cubicBezTo>
                  <a:pt x="1349" y="137"/>
                  <a:pt x="1349" y="137"/>
                  <a:pt x="1349" y="137"/>
                </a:cubicBezTo>
                <a:cubicBezTo>
                  <a:pt x="1355" y="136"/>
                  <a:pt x="1355" y="136"/>
                  <a:pt x="1355" y="136"/>
                </a:cubicBezTo>
                <a:cubicBezTo>
                  <a:pt x="1356" y="136"/>
                  <a:pt x="1356" y="136"/>
                  <a:pt x="1356" y="136"/>
                </a:cubicBezTo>
                <a:cubicBezTo>
                  <a:pt x="1355" y="135"/>
                  <a:pt x="1355" y="135"/>
                  <a:pt x="1355" y="135"/>
                </a:cubicBezTo>
                <a:cubicBezTo>
                  <a:pt x="1349" y="131"/>
                  <a:pt x="1349" y="131"/>
                  <a:pt x="1349" y="131"/>
                </a:cubicBezTo>
                <a:cubicBezTo>
                  <a:pt x="1347" y="130"/>
                  <a:pt x="1347" y="130"/>
                  <a:pt x="1347" y="130"/>
                </a:cubicBezTo>
                <a:cubicBezTo>
                  <a:pt x="1345" y="132"/>
                  <a:pt x="1345" y="132"/>
                  <a:pt x="1345" y="132"/>
                </a:cubicBezTo>
                <a:cubicBezTo>
                  <a:pt x="1343" y="135"/>
                  <a:pt x="1343" y="135"/>
                  <a:pt x="1343" y="135"/>
                </a:cubicBezTo>
                <a:cubicBezTo>
                  <a:pt x="1345" y="137"/>
                  <a:pt x="1345" y="137"/>
                  <a:pt x="1345" y="137"/>
                </a:cubicBezTo>
                <a:lnTo>
                  <a:pt x="1346" y="138"/>
                </a:lnTo>
                <a:close/>
                <a:moveTo>
                  <a:pt x="1325" y="95"/>
                </a:moveTo>
                <a:cubicBezTo>
                  <a:pt x="1325" y="90"/>
                  <a:pt x="1325" y="90"/>
                  <a:pt x="1325" y="90"/>
                </a:cubicBezTo>
                <a:cubicBezTo>
                  <a:pt x="1322" y="90"/>
                  <a:pt x="1322" y="90"/>
                  <a:pt x="1322" y="90"/>
                </a:cubicBezTo>
                <a:cubicBezTo>
                  <a:pt x="1320" y="90"/>
                  <a:pt x="1320" y="90"/>
                  <a:pt x="1320" y="90"/>
                </a:cubicBezTo>
                <a:cubicBezTo>
                  <a:pt x="1320" y="95"/>
                  <a:pt x="1320" y="95"/>
                  <a:pt x="1320" y="95"/>
                </a:cubicBezTo>
                <a:cubicBezTo>
                  <a:pt x="1322" y="95"/>
                  <a:pt x="1322" y="95"/>
                  <a:pt x="1322" y="95"/>
                </a:cubicBezTo>
                <a:lnTo>
                  <a:pt x="1325" y="95"/>
                </a:lnTo>
                <a:close/>
                <a:moveTo>
                  <a:pt x="1306" y="121"/>
                </a:move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11" y="124"/>
                  <a:pt x="1311" y="124"/>
                  <a:pt x="1311" y="124"/>
                </a:cubicBezTo>
                <a:cubicBezTo>
                  <a:pt x="1310" y="126"/>
                  <a:pt x="1310" y="126"/>
                  <a:pt x="1310" y="126"/>
                </a:cubicBezTo>
                <a:cubicBezTo>
                  <a:pt x="1315" y="127"/>
                  <a:pt x="1315" y="127"/>
                  <a:pt x="1315" y="127"/>
                </a:cubicBezTo>
                <a:cubicBezTo>
                  <a:pt x="1320" y="128"/>
                  <a:pt x="1320" y="128"/>
                  <a:pt x="1320" y="128"/>
                </a:cubicBezTo>
                <a:cubicBezTo>
                  <a:pt x="1319" y="122"/>
                  <a:pt x="1319" y="122"/>
                  <a:pt x="1319" y="122"/>
                </a:cubicBezTo>
                <a:cubicBezTo>
                  <a:pt x="1321" y="121"/>
                  <a:pt x="1321" y="121"/>
                  <a:pt x="1321" y="121"/>
                </a:cubicBezTo>
                <a:cubicBezTo>
                  <a:pt x="1322" y="122"/>
                  <a:pt x="1322" y="122"/>
                  <a:pt x="1322" y="122"/>
                </a:cubicBezTo>
                <a:cubicBezTo>
                  <a:pt x="1330" y="131"/>
                  <a:pt x="1330" y="131"/>
                  <a:pt x="1330" y="131"/>
                </a:cubicBezTo>
                <a:cubicBezTo>
                  <a:pt x="1333" y="131"/>
                  <a:pt x="1333" y="131"/>
                  <a:pt x="1333" y="131"/>
                </a:cubicBezTo>
                <a:cubicBezTo>
                  <a:pt x="1343" y="131"/>
                  <a:pt x="1343" y="131"/>
                  <a:pt x="1343" y="131"/>
                </a:cubicBezTo>
                <a:cubicBezTo>
                  <a:pt x="1343" y="130"/>
                  <a:pt x="1344" y="129"/>
                  <a:pt x="1345" y="128"/>
                </a:cubicBezTo>
                <a:cubicBezTo>
                  <a:pt x="1348" y="124"/>
                  <a:pt x="1352" y="119"/>
                  <a:pt x="1345" y="117"/>
                </a:cubicBezTo>
                <a:cubicBezTo>
                  <a:pt x="1344" y="116"/>
                  <a:pt x="1343" y="116"/>
                  <a:pt x="1341" y="116"/>
                </a:cubicBezTo>
                <a:cubicBezTo>
                  <a:pt x="1341" y="111"/>
                  <a:pt x="1341" y="111"/>
                  <a:pt x="1341" y="111"/>
                </a:cubicBezTo>
                <a:cubicBezTo>
                  <a:pt x="1345" y="112"/>
                  <a:pt x="1345" y="112"/>
                  <a:pt x="1345" y="112"/>
                </a:cubicBezTo>
                <a:cubicBezTo>
                  <a:pt x="1346" y="113"/>
                  <a:pt x="1346" y="113"/>
                  <a:pt x="1346" y="113"/>
                </a:cubicBezTo>
                <a:cubicBezTo>
                  <a:pt x="1349" y="105"/>
                  <a:pt x="1349" y="105"/>
                  <a:pt x="1345" y="99"/>
                </a:cubicBezTo>
                <a:cubicBezTo>
                  <a:pt x="1344" y="97"/>
                  <a:pt x="1343" y="96"/>
                  <a:pt x="1341" y="94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9" y="96"/>
                  <a:pt x="1349" y="96"/>
                  <a:pt x="1349" y="96"/>
                </a:cubicBezTo>
                <a:cubicBezTo>
                  <a:pt x="1350" y="96"/>
                  <a:pt x="1350" y="96"/>
                  <a:pt x="1350" y="96"/>
                </a:cubicBezTo>
                <a:cubicBezTo>
                  <a:pt x="1349" y="98"/>
                  <a:pt x="1349" y="98"/>
                  <a:pt x="1349" y="98"/>
                </a:cubicBezTo>
                <a:cubicBezTo>
                  <a:pt x="1355" y="95"/>
                  <a:pt x="1355" y="95"/>
                  <a:pt x="1355" y="95"/>
                </a:cubicBezTo>
                <a:cubicBezTo>
                  <a:pt x="1359" y="93"/>
                  <a:pt x="1359" y="93"/>
                  <a:pt x="1359" y="93"/>
                </a:cubicBezTo>
                <a:cubicBezTo>
                  <a:pt x="1355" y="94"/>
                  <a:pt x="1355" y="94"/>
                  <a:pt x="1355" y="94"/>
                </a:cubicBezTo>
                <a:cubicBezTo>
                  <a:pt x="1353" y="94"/>
                  <a:pt x="1353" y="94"/>
                  <a:pt x="1353" y="94"/>
                </a:cubicBezTo>
                <a:cubicBezTo>
                  <a:pt x="1349" y="89"/>
                  <a:pt x="1349" y="89"/>
                  <a:pt x="1349" y="89"/>
                </a:cubicBezTo>
                <a:cubicBezTo>
                  <a:pt x="1347" y="86"/>
                  <a:pt x="1347" y="86"/>
                  <a:pt x="1347" y="86"/>
                </a:cubicBezTo>
                <a:cubicBezTo>
                  <a:pt x="1346" y="87"/>
                  <a:pt x="1346" y="87"/>
                  <a:pt x="1346" y="87"/>
                </a:cubicBezTo>
                <a:cubicBezTo>
                  <a:pt x="1346" y="91"/>
                  <a:pt x="1346" y="91"/>
                  <a:pt x="1346" y="91"/>
                </a:cubicBezTo>
                <a:cubicBezTo>
                  <a:pt x="1345" y="91"/>
                  <a:pt x="1345" y="91"/>
                  <a:pt x="1345" y="91"/>
                </a:cubicBezTo>
                <a:cubicBezTo>
                  <a:pt x="1336" y="88"/>
                  <a:pt x="1336" y="88"/>
                  <a:pt x="1336" y="88"/>
                </a:cubicBezTo>
                <a:cubicBezTo>
                  <a:pt x="1333" y="91"/>
                  <a:pt x="1333" y="91"/>
                  <a:pt x="1333" y="91"/>
                </a:cubicBezTo>
                <a:cubicBezTo>
                  <a:pt x="1327" y="96"/>
                  <a:pt x="1327" y="96"/>
                  <a:pt x="1327" y="96"/>
                </a:cubicBezTo>
                <a:cubicBezTo>
                  <a:pt x="1329" y="97"/>
                  <a:pt x="1329" y="97"/>
                  <a:pt x="1329" y="97"/>
                </a:cubicBezTo>
                <a:cubicBezTo>
                  <a:pt x="1333" y="97"/>
                  <a:pt x="1333" y="97"/>
                  <a:pt x="1333" y="97"/>
                </a:cubicBezTo>
                <a:cubicBezTo>
                  <a:pt x="1334" y="96"/>
                  <a:pt x="1334" y="96"/>
                  <a:pt x="1334" y="96"/>
                </a:cubicBezTo>
                <a:cubicBezTo>
                  <a:pt x="1334" y="99"/>
                  <a:pt x="1334" y="100"/>
                  <a:pt x="1333" y="101"/>
                </a:cubicBezTo>
                <a:cubicBezTo>
                  <a:pt x="1330" y="103"/>
                  <a:pt x="1326" y="101"/>
                  <a:pt x="1323" y="99"/>
                </a:cubicBezTo>
                <a:cubicBezTo>
                  <a:pt x="1322" y="100"/>
                  <a:pt x="1322" y="100"/>
                  <a:pt x="1322" y="100"/>
                </a:cubicBezTo>
                <a:cubicBezTo>
                  <a:pt x="1321" y="101"/>
                  <a:pt x="1321" y="101"/>
                  <a:pt x="1321" y="101"/>
                </a:cubicBezTo>
                <a:cubicBezTo>
                  <a:pt x="1322" y="103"/>
                  <a:pt x="1322" y="103"/>
                  <a:pt x="1322" y="103"/>
                </a:cubicBezTo>
                <a:cubicBezTo>
                  <a:pt x="1329" y="112"/>
                  <a:pt x="1329" y="112"/>
                  <a:pt x="1329" y="112"/>
                </a:cubicBezTo>
                <a:cubicBezTo>
                  <a:pt x="1322" y="108"/>
                  <a:pt x="1322" y="108"/>
                  <a:pt x="1322" y="108"/>
                </a:cubicBezTo>
                <a:cubicBezTo>
                  <a:pt x="1320" y="107"/>
                  <a:pt x="1320" y="107"/>
                  <a:pt x="1320" y="107"/>
                </a:cubicBezTo>
                <a:cubicBezTo>
                  <a:pt x="1318" y="115"/>
                  <a:pt x="1318" y="115"/>
                  <a:pt x="1318" y="115"/>
                </a:cubicBezTo>
                <a:cubicBezTo>
                  <a:pt x="1316" y="114"/>
                  <a:pt x="1316" y="114"/>
                  <a:pt x="1316" y="114"/>
                </a:cubicBezTo>
                <a:cubicBezTo>
                  <a:pt x="1318" y="122"/>
                  <a:pt x="1318" y="122"/>
                  <a:pt x="1318" y="122"/>
                </a:cubicBezTo>
                <a:cubicBezTo>
                  <a:pt x="1315" y="122"/>
                  <a:pt x="1315" y="122"/>
                  <a:pt x="1315" y="122"/>
                </a:cubicBezTo>
                <a:lnTo>
                  <a:pt x="1306" y="121"/>
                </a:lnTo>
                <a:close/>
                <a:moveTo>
                  <a:pt x="1349" y="93"/>
                </a:moveTo>
                <a:cubicBezTo>
                  <a:pt x="1351" y="92"/>
                  <a:pt x="1350" y="93"/>
                  <a:pt x="1349" y="93"/>
                </a:cubicBezTo>
                <a:close/>
                <a:moveTo>
                  <a:pt x="1305" y="926"/>
                </a:moveTo>
                <a:cubicBezTo>
                  <a:pt x="1305" y="926"/>
                  <a:pt x="1305" y="926"/>
                  <a:pt x="1305" y="926"/>
                </a:cubicBezTo>
                <a:cubicBezTo>
                  <a:pt x="1305" y="925"/>
                  <a:pt x="1305" y="925"/>
                  <a:pt x="1305" y="925"/>
                </a:cubicBezTo>
                <a:cubicBezTo>
                  <a:pt x="1305" y="925"/>
                  <a:pt x="1305" y="925"/>
                  <a:pt x="1305" y="925"/>
                </a:cubicBezTo>
                <a:cubicBezTo>
                  <a:pt x="1304" y="925"/>
                  <a:pt x="1304" y="925"/>
                  <a:pt x="1304" y="925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3" y="920"/>
                  <a:pt x="1301" y="916"/>
                  <a:pt x="1299" y="913"/>
                </a:cubicBezTo>
                <a:cubicBezTo>
                  <a:pt x="1298" y="911"/>
                  <a:pt x="1296" y="910"/>
                  <a:pt x="1295" y="909"/>
                </a:cubicBezTo>
                <a:cubicBezTo>
                  <a:pt x="1294" y="909"/>
                  <a:pt x="1294" y="909"/>
                  <a:pt x="1293" y="908"/>
                </a:cubicBezTo>
                <a:cubicBezTo>
                  <a:pt x="1292" y="910"/>
                  <a:pt x="1285" y="916"/>
                  <a:pt x="1285" y="916"/>
                </a:cubicBezTo>
                <a:cubicBezTo>
                  <a:pt x="1285" y="919"/>
                  <a:pt x="1286" y="919"/>
                  <a:pt x="1288" y="922"/>
                </a:cubicBezTo>
                <a:cubicBezTo>
                  <a:pt x="1285" y="923"/>
                  <a:pt x="1285" y="923"/>
                  <a:pt x="1285" y="923"/>
                </a:cubicBezTo>
                <a:cubicBezTo>
                  <a:pt x="1282" y="924"/>
                  <a:pt x="1282" y="924"/>
                  <a:pt x="1282" y="924"/>
                </a:cubicBezTo>
                <a:cubicBezTo>
                  <a:pt x="1269" y="929"/>
                  <a:pt x="1269" y="929"/>
                  <a:pt x="1269" y="929"/>
                </a:cubicBezTo>
                <a:cubicBezTo>
                  <a:pt x="1267" y="950"/>
                  <a:pt x="1274" y="941"/>
                  <a:pt x="1264" y="959"/>
                </a:cubicBezTo>
                <a:cubicBezTo>
                  <a:pt x="1262" y="962"/>
                  <a:pt x="1265" y="982"/>
                  <a:pt x="1275" y="982"/>
                </a:cubicBezTo>
                <a:cubicBezTo>
                  <a:pt x="1282" y="982"/>
                  <a:pt x="1282" y="982"/>
                  <a:pt x="1282" y="982"/>
                </a:cubicBezTo>
                <a:cubicBezTo>
                  <a:pt x="1284" y="982"/>
                  <a:pt x="1284" y="982"/>
                  <a:pt x="1284" y="982"/>
                </a:cubicBezTo>
                <a:cubicBezTo>
                  <a:pt x="1284" y="980"/>
                  <a:pt x="1285" y="979"/>
                  <a:pt x="1285" y="978"/>
                </a:cubicBezTo>
                <a:cubicBezTo>
                  <a:pt x="1289" y="970"/>
                  <a:pt x="1290" y="970"/>
                  <a:pt x="1293" y="958"/>
                </a:cubicBezTo>
                <a:cubicBezTo>
                  <a:pt x="1294" y="957"/>
                  <a:pt x="1294" y="954"/>
                  <a:pt x="1295" y="952"/>
                </a:cubicBezTo>
                <a:cubicBezTo>
                  <a:pt x="1296" y="947"/>
                  <a:pt x="1298" y="942"/>
                  <a:pt x="1299" y="937"/>
                </a:cubicBezTo>
                <a:cubicBezTo>
                  <a:pt x="1300" y="933"/>
                  <a:pt x="1300" y="930"/>
                  <a:pt x="1300" y="929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7"/>
                  <a:pt x="1305" y="927"/>
                  <a:pt x="1305" y="926"/>
                </a:cubicBezTo>
                <a:close/>
                <a:moveTo>
                  <a:pt x="1305" y="639"/>
                </a:moveTo>
                <a:cubicBezTo>
                  <a:pt x="1305" y="639"/>
                  <a:pt x="1305" y="639"/>
                  <a:pt x="1305" y="639"/>
                </a:cubicBezTo>
                <a:cubicBezTo>
                  <a:pt x="1305" y="639"/>
                  <a:pt x="1305" y="639"/>
                  <a:pt x="1305" y="639"/>
                </a:cubicBezTo>
                <a:close/>
                <a:moveTo>
                  <a:pt x="1304" y="353"/>
                </a:move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7" y="348"/>
                  <a:pt x="1307" y="348"/>
                  <a:pt x="1307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299" y="347"/>
                  <a:pt x="1301" y="345"/>
                  <a:pt x="1299" y="345"/>
                </a:cubicBezTo>
                <a:cubicBezTo>
                  <a:pt x="1299" y="345"/>
                  <a:pt x="1299" y="345"/>
                  <a:pt x="1298" y="345"/>
                </a:cubicBezTo>
                <a:cubicBezTo>
                  <a:pt x="1297" y="345"/>
                  <a:pt x="1296" y="345"/>
                  <a:pt x="1295" y="346"/>
                </a:cubicBezTo>
                <a:cubicBezTo>
                  <a:pt x="1294" y="346"/>
                  <a:pt x="1293" y="347"/>
                  <a:pt x="1292" y="348"/>
                </a:cubicBezTo>
                <a:cubicBezTo>
                  <a:pt x="1292" y="354"/>
                  <a:pt x="1292" y="354"/>
                  <a:pt x="1292" y="354"/>
                </a:cubicBezTo>
                <a:cubicBezTo>
                  <a:pt x="1295" y="358"/>
                  <a:pt x="1295" y="358"/>
                  <a:pt x="1295" y="358"/>
                </a:cubicBezTo>
                <a:cubicBezTo>
                  <a:pt x="1295" y="359"/>
                  <a:pt x="1295" y="359"/>
                  <a:pt x="1295" y="359"/>
                </a:cubicBezTo>
                <a:cubicBezTo>
                  <a:pt x="1299" y="355"/>
                  <a:pt x="1299" y="355"/>
                  <a:pt x="1299" y="355"/>
                </a:cubicBezTo>
                <a:cubicBezTo>
                  <a:pt x="1300" y="354"/>
                  <a:pt x="1300" y="354"/>
                  <a:pt x="1300" y="354"/>
                </a:cubicBezTo>
                <a:cubicBezTo>
                  <a:pt x="1302" y="356"/>
                  <a:pt x="1302" y="356"/>
                  <a:pt x="1302" y="356"/>
                </a:cubicBezTo>
                <a:cubicBezTo>
                  <a:pt x="1303" y="354"/>
                  <a:pt x="1303" y="354"/>
                  <a:pt x="1303" y="354"/>
                </a:cubicBezTo>
                <a:cubicBezTo>
                  <a:pt x="1302" y="353"/>
                  <a:pt x="1302" y="353"/>
                  <a:pt x="1302" y="353"/>
                </a:cubicBezTo>
                <a:cubicBezTo>
                  <a:pt x="1304" y="353"/>
                  <a:pt x="1304" y="353"/>
                  <a:pt x="1304" y="353"/>
                </a:cubicBezTo>
                <a:close/>
                <a:moveTo>
                  <a:pt x="1268" y="120"/>
                </a:moveTo>
                <a:cubicBezTo>
                  <a:pt x="1270" y="121"/>
                  <a:pt x="1270" y="121"/>
                  <a:pt x="1270" y="121"/>
                </a:cubicBezTo>
                <a:cubicBezTo>
                  <a:pt x="1276" y="122"/>
                  <a:pt x="1276" y="122"/>
                  <a:pt x="1276" y="122"/>
                </a:cubicBezTo>
                <a:cubicBezTo>
                  <a:pt x="1277" y="119"/>
                  <a:pt x="1277" y="119"/>
                  <a:pt x="1277" y="119"/>
                </a:cubicBezTo>
                <a:cubicBezTo>
                  <a:pt x="1280" y="120"/>
                  <a:pt x="1282" y="120"/>
                  <a:pt x="1282" y="121"/>
                </a:cubicBezTo>
                <a:cubicBezTo>
                  <a:pt x="1282" y="121"/>
                  <a:pt x="1282" y="121"/>
                  <a:pt x="1282" y="122"/>
                </a:cubicBezTo>
                <a:cubicBezTo>
                  <a:pt x="1282" y="123"/>
                  <a:pt x="1281" y="124"/>
                  <a:pt x="1281" y="126"/>
                </a:cubicBezTo>
                <a:cubicBezTo>
                  <a:pt x="1282" y="127"/>
                  <a:pt x="1282" y="127"/>
                  <a:pt x="1282" y="127"/>
                </a:cubicBezTo>
                <a:cubicBezTo>
                  <a:pt x="1285" y="130"/>
                  <a:pt x="1285" y="130"/>
                  <a:pt x="1285" y="130"/>
                </a:cubicBezTo>
                <a:cubicBezTo>
                  <a:pt x="1289" y="134"/>
                  <a:pt x="1289" y="134"/>
                  <a:pt x="1289" y="134"/>
                </a:cubicBezTo>
                <a:cubicBezTo>
                  <a:pt x="1295" y="129"/>
                  <a:pt x="1295" y="129"/>
                  <a:pt x="1295" y="129"/>
                </a:cubicBezTo>
                <a:cubicBezTo>
                  <a:pt x="1295" y="129"/>
                  <a:pt x="1295" y="129"/>
                  <a:pt x="1295" y="129"/>
                </a:cubicBezTo>
                <a:cubicBezTo>
                  <a:pt x="1296" y="133"/>
                  <a:pt x="1296" y="133"/>
                  <a:pt x="1296" y="133"/>
                </a:cubicBezTo>
                <a:cubicBezTo>
                  <a:pt x="1299" y="135"/>
                  <a:pt x="1299" y="135"/>
                  <a:pt x="1299" y="135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7"/>
                  <a:pt x="1305" y="137"/>
                  <a:pt x="1305" y="137"/>
                </a:cubicBezTo>
                <a:cubicBezTo>
                  <a:pt x="1305" y="137"/>
                  <a:pt x="1305" y="137"/>
                  <a:pt x="1305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6"/>
                  <a:pt x="1307" y="135"/>
                  <a:pt x="1307" y="135"/>
                </a:cubicBezTo>
                <a:cubicBezTo>
                  <a:pt x="1307" y="133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1"/>
                  <a:pt x="1305" y="131"/>
                  <a:pt x="1305" y="131"/>
                </a:cubicBezTo>
                <a:cubicBezTo>
                  <a:pt x="1305" y="131"/>
                  <a:pt x="1305" y="131"/>
                  <a:pt x="1305" y="131"/>
                </a:cubicBezTo>
                <a:cubicBezTo>
                  <a:pt x="1305" y="131"/>
                  <a:pt x="1305" y="131"/>
                  <a:pt x="1305" y="131"/>
                </a:cubicBezTo>
                <a:cubicBezTo>
                  <a:pt x="1305" y="131"/>
                  <a:pt x="1305" y="131"/>
                  <a:pt x="1305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3" y="131"/>
                  <a:pt x="1302" y="131"/>
                  <a:pt x="1301" y="130"/>
                </a:cubicBezTo>
                <a:cubicBezTo>
                  <a:pt x="1301" y="129"/>
                  <a:pt x="1301" y="129"/>
                  <a:pt x="1301" y="129"/>
                </a:cubicBezTo>
                <a:cubicBezTo>
                  <a:pt x="1299" y="127"/>
                  <a:pt x="1299" y="127"/>
                  <a:pt x="1299" y="127"/>
                </a:cubicBezTo>
                <a:cubicBezTo>
                  <a:pt x="1295" y="124"/>
                  <a:pt x="1295" y="124"/>
                  <a:pt x="1295" y="124"/>
                </a:cubicBezTo>
                <a:cubicBezTo>
                  <a:pt x="1293" y="123"/>
                  <a:pt x="1293" y="123"/>
                  <a:pt x="1293" y="123"/>
                </a:cubicBezTo>
                <a:cubicBezTo>
                  <a:pt x="1295" y="123"/>
                  <a:pt x="1295" y="123"/>
                  <a:pt x="1295" y="123"/>
                </a:cubicBezTo>
                <a:cubicBezTo>
                  <a:pt x="1299" y="123"/>
                  <a:pt x="1299" y="123"/>
                  <a:pt x="1299" y="123"/>
                </a:cubicBezTo>
                <a:cubicBezTo>
                  <a:pt x="1299" y="123"/>
                  <a:pt x="1299" y="123"/>
                  <a:pt x="1299" y="123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19"/>
                  <a:pt x="1305" y="119"/>
                  <a:pt x="1305" y="119"/>
                </a:cubicBezTo>
                <a:cubicBezTo>
                  <a:pt x="1305" y="119"/>
                  <a:pt x="1305" y="119"/>
                  <a:pt x="1305" y="119"/>
                </a:cubicBezTo>
                <a:cubicBezTo>
                  <a:pt x="1305" y="119"/>
                  <a:pt x="1305" y="119"/>
                  <a:pt x="1305" y="119"/>
                </a:cubicBezTo>
                <a:cubicBezTo>
                  <a:pt x="1305" y="119"/>
                  <a:pt x="1305" y="119"/>
                  <a:pt x="1305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7" y="119"/>
                  <a:pt x="1307" y="119"/>
                  <a:pt x="1307" y="119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4"/>
                  <a:pt x="1306" y="114"/>
                  <a:pt x="1306" y="114"/>
                </a:cubicBezTo>
                <a:cubicBezTo>
                  <a:pt x="1306" y="114"/>
                  <a:pt x="1306" y="114"/>
                  <a:pt x="1306" y="114"/>
                </a:cubicBezTo>
                <a:cubicBezTo>
                  <a:pt x="1305" y="114"/>
                  <a:pt x="1305" y="114"/>
                  <a:pt x="1305" y="114"/>
                </a:cubicBezTo>
                <a:cubicBezTo>
                  <a:pt x="1305" y="113"/>
                  <a:pt x="1305" y="113"/>
                  <a:pt x="1305" y="113"/>
                </a:cubicBezTo>
                <a:cubicBezTo>
                  <a:pt x="1305" y="113"/>
                  <a:pt x="1305" y="113"/>
                  <a:pt x="1305" y="113"/>
                </a:cubicBezTo>
                <a:cubicBezTo>
                  <a:pt x="1305" y="113"/>
                  <a:pt x="1305" y="113"/>
                  <a:pt x="1305" y="113"/>
                </a:cubicBezTo>
                <a:cubicBezTo>
                  <a:pt x="1305" y="112"/>
                  <a:pt x="1305" y="112"/>
                  <a:pt x="1305" y="112"/>
                </a:cubicBezTo>
                <a:cubicBezTo>
                  <a:pt x="1305" y="112"/>
                  <a:pt x="1305" y="112"/>
                  <a:pt x="1305" y="112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2" y="104"/>
                  <a:pt x="1302" y="104"/>
                  <a:pt x="1302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7" y="104"/>
                  <a:pt x="1307" y="104"/>
                  <a:pt x="1307" y="104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8"/>
                  <a:pt x="1306" y="98"/>
                  <a:pt x="1306" y="98"/>
                </a:cubicBezTo>
                <a:cubicBezTo>
                  <a:pt x="1306" y="98"/>
                  <a:pt x="1306" y="98"/>
                  <a:pt x="1306" y="98"/>
                </a:cubicBezTo>
                <a:cubicBezTo>
                  <a:pt x="1306" y="98"/>
                  <a:pt x="1306" y="98"/>
                  <a:pt x="1306" y="98"/>
                </a:cubicBezTo>
                <a:cubicBezTo>
                  <a:pt x="1305" y="98"/>
                  <a:pt x="1305" y="98"/>
                  <a:pt x="1305" y="98"/>
                </a:cubicBezTo>
                <a:cubicBezTo>
                  <a:pt x="1305" y="98"/>
                  <a:pt x="1305" y="98"/>
                  <a:pt x="1305" y="98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299" y="104"/>
                  <a:pt x="1299" y="104"/>
                  <a:pt x="1299" y="104"/>
                </a:cubicBezTo>
                <a:cubicBezTo>
                  <a:pt x="1295" y="107"/>
                  <a:pt x="1295" y="107"/>
                  <a:pt x="1295" y="107"/>
                </a:cubicBezTo>
                <a:cubicBezTo>
                  <a:pt x="1295" y="107"/>
                  <a:pt x="1295" y="107"/>
                  <a:pt x="1295" y="107"/>
                </a:cubicBezTo>
                <a:cubicBezTo>
                  <a:pt x="1285" y="108"/>
                  <a:pt x="1285" y="108"/>
                  <a:pt x="1285" y="108"/>
                </a:cubicBezTo>
                <a:cubicBezTo>
                  <a:pt x="1282" y="108"/>
                  <a:pt x="1282" y="108"/>
                  <a:pt x="1282" y="108"/>
                </a:cubicBezTo>
                <a:cubicBezTo>
                  <a:pt x="1282" y="108"/>
                  <a:pt x="1282" y="108"/>
                  <a:pt x="1282" y="108"/>
                </a:cubicBezTo>
                <a:cubicBezTo>
                  <a:pt x="1278" y="100"/>
                  <a:pt x="1270" y="111"/>
                  <a:pt x="1266" y="114"/>
                </a:cubicBezTo>
                <a:cubicBezTo>
                  <a:pt x="1265" y="119"/>
                  <a:pt x="1265" y="119"/>
                  <a:pt x="1265" y="119"/>
                </a:cubicBezTo>
                <a:cubicBezTo>
                  <a:pt x="1271" y="119"/>
                  <a:pt x="1271" y="119"/>
                  <a:pt x="1271" y="119"/>
                </a:cubicBezTo>
                <a:lnTo>
                  <a:pt x="1268" y="120"/>
                </a:lnTo>
                <a:close/>
                <a:moveTo>
                  <a:pt x="1295" y="128"/>
                </a:moveTo>
                <a:cubicBezTo>
                  <a:pt x="1296" y="126"/>
                  <a:pt x="1296" y="127"/>
                  <a:pt x="1295" y="128"/>
                </a:cubicBezTo>
                <a:cubicBezTo>
                  <a:pt x="1294" y="128"/>
                  <a:pt x="1294" y="129"/>
                  <a:pt x="1295" y="128"/>
                </a:cubicBezTo>
                <a:close/>
                <a:moveTo>
                  <a:pt x="1285" y="128"/>
                </a:moveTo>
                <a:cubicBezTo>
                  <a:pt x="1287" y="126"/>
                  <a:pt x="1286" y="127"/>
                  <a:pt x="1285" y="128"/>
                </a:cubicBezTo>
                <a:cubicBezTo>
                  <a:pt x="1284" y="128"/>
                  <a:pt x="1284" y="129"/>
                  <a:pt x="1285" y="128"/>
                </a:cubicBezTo>
                <a:close/>
                <a:moveTo>
                  <a:pt x="1282" y="119"/>
                </a:moveTo>
                <a:cubicBezTo>
                  <a:pt x="1282" y="119"/>
                  <a:pt x="1282" y="118"/>
                  <a:pt x="1282" y="118"/>
                </a:cubicBezTo>
                <a:cubicBezTo>
                  <a:pt x="1282" y="118"/>
                  <a:pt x="1282" y="119"/>
                  <a:pt x="1282" y="119"/>
                </a:cubicBezTo>
                <a:cubicBezTo>
                  <a:pt x="1282" y="119"/>
                  <a:pt x="1282" y="119"/>
                  <a:pt x="1282" y="119"/>
                </a:cubicBezTo>
                <a:close/>
                <a:moveTo>
                  <a:pt x="1223" y="444"/>
                </a:moveTo>
                <a:cubicBezTo>
                  <a:pt x="1223" y="444"/>
                  <a:pt x="1223" y="445"/>
                  <a:pt x="1223" y="445"/>
                </a:cubicBezTo>
                <a:cubicBezTo>
                  <a:pt x="1223" y="445"/>
                  <a:pt x="1223" y="444"/>
                  <a:pt x="1223" y="444"/>
                </a:cubicBezTo>
                <a:cubicBezTo>
                  <a:pt x="1223" y="444"/>
                  <a:pt x="1223" y="444"/>
                  <a:pt x="1223" y="444"/>
                </a:cubicBezTo>
                <a:cubicBezTo>
                  <a:pt x="1223" y="444"/>
                  <a:pt x="1223" y="444"/>
                  <a:pt x="1223" y="444"/>
                </a:cubicBezTo>
                <a:close/>
                <a:moveTo>
                  <a:pt x="1201" y="129"/>
                </a:moveTo>
                <a:cubicBezTo>
                  <a:pt x="1204" y="131"/>
                  <a:pt x="1204" y="131"/>
                  <a:pt x="1204" y="131"/>
                </a:cubicBezTo>
                <a:cubicBezTo>
                  <a:pt x="1206" y="128"/>
                  <a:pt x="1206" y="128"/>
                  <a:pt x="1206" y="128"/>
                </a:cubicBezTo>
                <a:cubicBezTo>
                  <a:pt x="1209" y="125"/>
                  <a:pt x="1209" y="125"/>
                  <a:pt x="1209" y="125"/>
                </a:cubicBezTo>
                <a:cubicBezTo>
                  <a:pt x="1208" y="123"/>
                  <a:pt x="1208" y="123"/>
                  <a:pt x="1208" y="123"/>
                </a:cubicBezTo>
                <a:cubicBezTo>
                  <a:pt x="1207" y="124"/>
                  <a:pt x="1207" y="124"/>
                  <a:pt x="1206" y="124"/>
                </a:cubicBezTo>
                <a:cubicBezTo>
                  <a:pt x="1203" y="126"/>
                  <a:pt x="1201" y="128"/>
                  <a:pt x="1196" y="126"/>
                </a:cubicBezTo>
                <a:cubicBezTo>
                  <a:pt x="1195" y="130"/>
                  <a:pt x="1195" y="130"/>
                  <a:pt x="1195" y="130"/>
                </a:cubicBezTo>
                <a:cubicBezTo>
                  <a:pt x="1200" y="132"/>
                  <a:pt x="1200" y="132"/>
                  <a:pt x="1200" y="132"/>
                </a:cubicBezTo>
                <a:lnTo>
                  <a:pt x="1201" y="129"/>
                </a:lnTo>
                <a:close/>
                <a:moveTo>
                  <a:pt x="1187" y="165"/>
                </a:moveTo>
                <a:cubicBezTo>
                  <a:pt x="1187" y="162"/>
                  <a:pt x="1187" y="162"/>
                  <a:pt x="1187" y="162"/>
                </a:cubicBezTo>
                <a:cubicBezTo>
                  <a:pt x="1180" y="162"/>
                  <a:pt x="1180" y="162"/>
                  <a:pt x="1180" y="162"/>
                </a:cubicBezTo>
                <a:cubicBezTo>
                  <a:pt x="1176" y="162"/>
                  <a:pt x="1175" y="163"/>
                  <a:pt x="1175" y="167"/>
                </a:cubicBezTo>
                <a:lnTo>
                  <a:pt x="1187" y="165"/>
                </a:lnTo>
                <a:close/>
                <a:moveTo>
                  <a:pt x="1129" y="490"/>
                </a:moveTo>
                <a:cubicBezTo>
                  <a:pt x="1129" y="486"/>
                  <a:pt x="1129" y="486"/>
                  <a:pt x="1129" y="486"/>
                </a:cubicBezTo>
                <a:cubicBezTo>
                  <a:pt x="1131" y="488"/>
                  <a:pt x="1131" y="488"/>
                  <a:pt x="1131" y="488"/>
                </a:cubicBezTo>
                <a:cubicBezTo>
                  <a:pt x="1132" y="486"/>
                  <a:pt x="1132" y="486"/>
                  <a:pt x="1132" y="486"/>
                </a:cubicBezTo>
                <a:cubicBezTo>
                  <a:pt x="1131" y="478"/>
                  <a:pt x="1131" y="478"/>
                  <a:pt x="1131" y="478"/>
                </a:cubicBezTo>
                <a:cubicBezTo>
                  <a:pt x="1128" y="479"/>
                  <a:pt x="1128" y="479"/>
                  <a:pt x="1128" y="479"/>
                </a:cubicBezTo>
                <a:cubicBezTo>
                  <a:pt x="1126" y="480"/>
                  <a:pt x="1126" y="480"/>
                  <a:pt x="1126" y="480"/>
                </a:cubicBezTo>
                <a:cubicBezTo>
                  <a:pt x="1125" y="483"/>
                  <a:pt x="1125" y="483"/>
                  <a:pt x="1125" y="483"/>
                </a:cubicBezTo>
                <a:cubicBezTo>
                  <a:pt x="1124" y="487"/>
                  <a:pt x="1124" y="487"/>
                  <a:pt x="1124" y="487"/>
                </a:cubicBezTo>
                <a:cubicBezTo>
                  <a:pt x="1128" y="490"/>
                  <a:pt x="1128" y="490"/>
                  <a:pt x="1128" y="490"/>
                </a:cubicBezTo>
                <a:lnTo>
                  <a:pt x="1129" y="490"/>
                </a:lnTo>
                <a:close/>
                <a:moveTo>
                  <a:pt x="1126" y="135"/>
                </a:moveTo>
                <a:cubicBezTo>
                  <a:pt x="1122" y="135"/>
                  <a:pt x="1122" y="135"/>
                  <a:pt x="1122" y="135"/>
                </a:cubicBezTo>
                <a:cubicBezTo>
                  <a:pt x="1122" y="141"/>
                  <a:pt x="1122" y="141"/>
                  <a:pt x="1122" y="141"/>
                </a:cubicBezTo>
                <a:cubicBezTo>
                  <a:pt x="1127" y="141"/>
                  <a:pt x="1127" y="141"/>
                  <a:pt x="1127" y="141"/>
                </a:cubicBezTo>
                <a:cubicBezTo>
                  <a:pt x="1128" y="141"/>
                  <a:pt x="1128" y="141"/>
                  <a:pt x="1128" y="141"/>
                </a:cubicBezTo>
                <a:cubicBezTo>
                  <a:pt x="1131" y="141"/>
                  <a:pt x="1132" y="139"/>
                  <a:pt x="1135" y="137"/>
                </a:cubicBezTo>
                <a:cubicBezTo>
                  <a:pt x="1137" y="139"/>
                  <a:pt x="1137" y="139"/>
                  <a:pt x="1137" y="139"/>
                </a:cubicBezTo>
                <a:cubicBezTo>
                  <a:pt x="1139" y="141"/>
                  <a:pt x="1139" y="141"/>
                  <a:pt x="1139" y="141"/>
                </a:cubicBezTo>
                <a:cubicBezTo>
                  <a:pt x="1137" y="141"/>
                  <a:pt x="1137" y="141"/>
                  <a:pt x="1137" y="141"/>
                </a:cubicBezTo>
                <a:cubicBezTo>
                  <a:pt x="1130" y="145"/>
                  <a:pt x="1130" y="145"/>
                  <a:pt x="1130" y="145"/>
                </a:cubicBezTo>
                <a:cubicBezTo>
                  <a:pt x="1135" y="152"/>
                  <a:pt x="1135" y="152"/>
                  <a:pt x="1135" y="152"/>
                </a:cubicBezTo>
                <a:cubicBezTo>
                  <a:pt x="1136" y="150"/>
                  <a:pt x="1136" y="150"/>
                  <a:pt x="1136" y="150"/>
                </a:cubicBezTo>
                <a:cubicBezTo>
                  <a:pt x="1137" y="150"/>
                  <a:pt x="1137" y="150"/>
                  <a:pt x="1137" y="150"/>
                </a:cubicBezTo>
                <a:cubicBezTo>
                  <a:pt x="1150" y="153"/>
                  <a:pt x="1150" y="153"/>
                  <a:pt x="1150" y="153"/>
                </a:cubicBezTo>
                <a:cubicBezTo>
                  <a:pt x="1159" y="155"/>
                  <a:pt x="1159" y="155"/>
                  <a:pt x="1159" y="155"/>
                </a:cubicBezTo>
                <a:cubicBezTo>
                  <a:pt x="1163" y="149"/>
                  <a:pt x="1175" y="136"/>
                  <a:pt x="1175" y="132"/>
                </a:cubicBezTo>
                <a:cubicBezTo>
                  <a:pt x="1175" y="129"/>
                  <a:pt x="1174" y="129"/>
                  <a:pt x="1172" y="126"/>
                </a:cubicBezTo>
                <a:cubicBezTo>
                  <a:pt x="1171" y="128"/>
                  <a:pt x="1171" y="128"/>
                  <a:pt x="1171" y="128"/>
                </a:cubicBezTo>
                <a:cubicBezTo>
                  <a:pt x="1157" y="123"/>
                  <a:pt x="1157" y="123"/>
                  <a:pt x="1157" y="123"/>
                </a:cubicBezTo>
                <a:cubicBezTo>
                  <a:pt x="1151" y="123"/>
                  <a:pt x="1151" y="123"/>
                  <a:pt x="1151" y="123"/>
                </a:cubicBezTo>
                <a:cubicBezTo>
                  <a:pt x="1151" y="120"/>
                  <a:pt x="1151" y="120"/>
                  <a:pt x="1151" y="120"/>
                </a:cubicBezTo>
                <a:cubicBezTo>
                  <a:pt x="1150" y="120"/>
                  <a:pt x="1150" y="120"/>
                  <a:pt x="1150" y="120"/>
                </a:cubicBezTo>
                <a:cubicBezTo>
                  <a:pt x="1149" y="119"/>
                  <a:pt x="1149" y="119"/>
                  <a:pt x="1149" y="119"/>
                </a:cubicBezTo>
                <a:cubicBezTo>
                  <a:pt x="1143" y="124"/>
                  <a:pt x="1143" y="124"/>
                  <a:pt x="1143" y="124"/>
                </a:cubicBezTo>
                <a:cubicBezTo>
                  <a:pt x="1137" y="126"/>
                  <a:pt x="1137" y="126"/>
                  <a:pt x="1137" y="126"/>
                </a:cubicBezTo>
                <a:cubicBezTo>
                  <a:pt x="1136" y="126"/>
                  <a:pt x="1136" y="126"/>
                  <a:pt x="1136" y="126"/>
                </a:cubicBezTo>
                <a:cubicBezTo>
                  <a:pt x="1129" y="119"/>
                  <a:pt x="1129" y="119"/>
                  <a:pt x="1129" y="119"/>
                </a:cubicBezTo>
                <a:cubicBezTo>
                  <a:pt x="1128" y="123"/>
                  <a:pt x="1128" y="123"/>
                  <a:pt x="1128" y="123"/>
                </a:cubicBezTo>
                <a:cubicBezTo>
                  <a:pt x="1127" y="128"/>
                  <a:pt x="1127" y="128"/>
                  <a:pt x="1127" y="128"/>
                </a:cubicBezTo>
                <a:cubicBezTo>
                  <a:pt x="1119" y="127"/>
                  <a:pt x="1119" y="127"/>
                  <a:pt x="1119" y="127"/>
                </a:cubicBezTo>
                <a:cubicBezTo>
                  <a:pt x="1117" y="127"/>
                  <a:pt x="1117" y="127"/>
                  <a:pt x="1117" y="127"/>
                </a:cubicBezTo>
                <a:cubicBezTo>
                  <a:pt x="1119" y="129"/>
                  <a:pt x="1119" y="129"/>
                  <a:pt x="1119" y="129"/>
                </a:cubicBezTo>
                <a:lnTo>
                  <a:pt x="1126" y="135"/>
                </a:lnTo>
                <a:close/>
                <a:moveTo>
                  <a:pt x="1150" y="125"/>
                </a:moveTo>
                <a:cubicBezTo>
                  <a:pt x="1152" y="123"/>
                  <a:pt x="1151" y="124"/>
                  <a:pt x="1150" y="125"/>
                </a:cubicBezTo>
                <a:close/>
                <a:moveTo>
                  <a:pt x="1137" y="137"/>
                </a:moveTo>
                <a:cubicBezTo>
                  <a:pt x="1138" y="136"/>
                  <a:pt x="1139" y="135"/>
                  <a:pt x="1137" y="137"/>
                </a:cubicBezTo>
                <a:cubicBezTo>
                  <a:pt x="1137" y="137"/>
                  <a:pt x="1137" y="137"/>
                  <a:pt x="1137" y="137"/>
                </a:cubicBezTo>
                <a:cubicBezTo>
                  <a:pt x="1136" y="137"/>
                  <a:pt x="1136" y="138"/>
                  <a:pt x="1137" y="137"/>
                </a:cubicBezTo>
                <a:close/>
                <a:moveTo>
                  <a:pt x="1104" y="179"/>
                </a:moveTo>
                <a:cubicBezTo>
                  <a:pt x="1103" y="180"/>
                  <a:pt x="1104" y="179"/>
                  <a:pt x="1104" y="179"/>
                </a:cubicBezTo>
                <a:cubicBezTo>
                  <a:pt x="1105" y="178"/>
                  <a:pt x="1106" y="177"/>
                  <a:pt x="1104" y="179"/>
                </a:cubicBezTo>
                <a:close/>
                <a:moveTo>
                  <a:pt x="1104" y="209"/>
                </a:moveTo>
                <a:cubicBezTo>
                  <a:pt x="1104" y="209"/>
                  <a:pt x="1103" y="210"/>
                  <a:pt x="1104" y="209"/>
                </a:cubicBezTo>
                <a:close/>
                <a:moveTo>
                  <a:pt x="1099" y="635"/>
                </a:moveTo>
                <a:cubicBezTo>
                  <a:pt x="1096" y="634"/>
                  <a:pt x="1093" y="635"/>
                  <a:pt x="1090" y="636"/>
                </a:cubicBezTo>
                <a:cubicBezTo>
                  <a:pt x="1099" y="641"/>
                  <a:pt x="1099" y="641"/>
                  <a:pt x="1099" y="641"/>
                </a:cubicBezTo>
                <a:cubicBezTo>
                  <a:pt x="1104" y="645"/>
                  <a:pt x="1104" y="645"/>
                  <a:pt x="1104" y="645"/>
                </a:cubicBezTo>
                <a:cubicBezTo>
                  <a:pt x="1106" y="646"/>
                  <a:pt x="1106" y="646"/>
                  <a:pt x="1106" y="646"/>
                </a:cubicBezTo>
                <a:cubicBezTo>
                  <a:pt x="1108" y="640"/>
                  <a:pt x="1108" y="640"/>
                  <a:pt x="1108" y="640"/>
                </a:cubicBezTo>
                <a:cubicBezTo>
                  <a:pt x="1104" y="642"/>
                  <a:pt x="1104" y="642"/>
                  <a:pt x="1104" y="642"/>
                </a:cubicBezTo>
                <a:cubicBezTo>
                  <a:pt x="1104" y="642"/>
                  <a:pt x="1104" y="642"/>
                  <a:pt x="1104" y="642"/>
                </a:cubicBezTo>
                <a:cubicBezTo>
                  <a:pt x="1103" y="638"/>
                  <a:pt x="1101" y="636"/>
                  <a:pt x="1099" y="635"/>
                </a:cubicBezTo>
                <a:close/>
                <a:moveTo>
                  <a:pt x="1083" y="178"/>
                </a:moveTo>
                <a:cubicBezTo>
                  <a:pt x="1084" y="178"/>
                  <a:pt x="1084" y="178"/>
                  <a:pt x="1084" y="178"/>
                </a:cubicBezTo>
                <a:cubicBezTo>
                  <a:pt x="1088" y="174"/>
                  <a:pt x="1088" y="174"/>
                  <a:pt x="1088" y="174"/>
                </a:cubicBezTo>
                <a:cubicBezTo>
                  <a:pt x="1090" y="183"/>
                  <a:pt x="1090" y="183"/>
                  <a:pt x="1090" y="183"/>
                </a:cubicBezTo>
                <a:cubicBezTo>
                  <a:pt x="1095" y="183"/>
                  <a:pt x="1095" y="183"/>
                  <a:pt x="1095" y="183"/>
                </a:cubicBezTo>
                <a:cubicBezTo>
                  <a:pt x="1099" y="177"/>
                  <a:pt x="1099" y="177"/>
                  <a:pt x="1099" y="177"/>
                </a:cubicBezTo>
                <a:cubicBezTo>
                  <a:pt x="1101" y="172"/>
                  <a:pt x="1101" y="172"/>
                  <a:pt x="1101" y="172"/>
                </a:cubicBezTo>
                <a:cubicBezTo>
                  <a:pt x="1104" y="174"/>
                  <a:pt x="1104" y="174"/>
                  <a:pt x="1104" y="174"/>
                </a:cubicBezTo>
                <a:cubicBezTo>
                  <a:pt x="1107" y="175"/>
                  <a:pt x="1107" y="175"/>
                  <a:pt x="1107" y="175"/>
                </a:cubicBezTo>
                <a:cubicBezTo>
                  <a:pt x="1113" y="170"/>
                  <a:pt x="1113" y="170"/>
                  <a:pt x="1113" y="170"/>
                </a:cubicBezTo>
                <a:cubicBezTo>
                  <a:pt x="1110" y="176"/>
                  <a:pt x="1110" y="176"/>
                  <a:pt x="1110" y="176"/>
                </a:cubicBezTo>
                <a:cubicBezTo>
                  <a:pt x="1104" y="179"/>
                  <a:pt x="1104" y="179"/>
                  <a:pt x="1104" y="179"/>
                </a:cubicBezTo>
                <a:cubicBezTo>
                  <a:pt x="1099" y="182"/>
                  <a:pt x="1099" y="182"/>
                  <a:pt x="1099" y="182"/>
                </a:cubicBezTo>
                <a:cubicBezTo>
                  <a:pt x="1093" y="185"/>
                  <a:pt x="1093" y="185"/>
                  <a:pt x="1093" y="185"/>
                </a:cubicBezTo>
                <a:cubicBezTo>
                  <a:pt x="1091" y="186"/>
                  <a:pt x="1091" y="186"/>
                  <a:pt x="1091" y="186"/>
                </a:cubicBezTo>
                <a:cubicBezTo>
                  <a:pt x="1099" y="193"/>
                  <a:pt x="1099" y="193"/>
                  <a:pt x="1099" y="193"/>
                </a:cubicBezTo>
                <a:cubicBezTo>
                  <a:pt x="1103" y="198"/>
                  <a:pt x="1103" y="198"/>
                  <a:pt x="1103" y="198"/>
                </a:cubicBezTo>
                <a:cubicBezTo>
                  <a:pt x="1099" y="199"/>
                  <a:pt x="1099" y="199"/>
                  <a:pt x="1099" y="199"/>
                </a:cubicBezTo>
                <a:cubicBezTo>
                  <a:pt x="1095" y="201"/>
                  <a:pt x="1095" y="201"/>
                  <a:pt x="1095" y="201"/>
                </a:cubicBezTo>
                <a:cubicBezTo>
                  <a:pt x="1099" y="204"/>
                  <a:pt x="1099" y="204"/>
                  <a:pt x="1099" y="204"/>
                </a:cubicBezTo>
                <a:cubicBezTo>
                  <a:pt x="1101" y="207"/>
                  <a:pt x="1101" y="207"/>
                  <a:pt x="1101" y="207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6" y="207"/>
                  <a:pt x="1105" y="208"/>
                  <a:pt x="1104" y="209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8" y="213"/>
                  <a:pt x="1108" y="213"/>
                  <a:pt x="1108" y="213"/>
                </a:cubicBezTo>
                <a:cubicBezTo>
                  <a:pt x="1109" y="212"/>
                  <a:pt x="1109" y="212"/>
                  <a:pt x="1109" y="212"/>
                </a:cubicBezTo>
                <a:cubicBezTo>
                  <a:pt x="1108" y="217"/>
                  <a:pt x="1108" y="217"/>
                  <a:pt x="1108" y="217"/>
                </a:cubicBezTo>
                <a:cubicBezTo>
                  <a:pt x="1111" y="220"/>
                  <a:pt x="1111" y="220"/>
                  <a:pt x="1111" y="220"/>
                </a:cubicBezTo>
                <a:cubicBezTo>
                  <a:pt x="1113" y="221"/>
                  <a:pt x="1113" y="221"/>
                  <a:pt x="1113" y="221"/>
                </a:cubicBezTo>
                <a:cubicBezTo>
                  <a:pt x="1119" y="202"/>
                  <a:pt x="1119" y="202"/>
                  <a:pt x="1119" y="202"/>
                </a:cubicBezTo>
                <a:cubicBezTo>
                  <a:pt x="1125" y="183"/>
                  <a:pt x="1125" y="183"/>
                  <a:pt x="1125" y="183"/>
                </a:cubicBezTo>
                <a:cubicBezTo>
                  <a:pt x="1127" y="183"/>
                  <a:pt x="1127" y="183"/>
                  <a:pt x="1127" y="183"/>
                </a:cubicBezTo>
                <a:cubicBezTo>
                  <a:pt x="1126" y="177"/>
                  <a:pt x="1126" y="177"/>
                  <a:pt x="1126" y="177"/>
                </a:cubicBezTo>
                <a:cubicBezTo>
                  <a:pt x="1128" y="175"/>
                  <a:pt x="1128" y="175"/>
                  <a:pt x="1128" y="175"/>
                </a:cubicBezTo>
                <a:cubicBezTo>
                  <a:pt x="1136" y="169"/>
                  <a:pt x="1136" y="169"/>
                  <a:pt x="1136" y="169"/>
                </a:cubicBezTo>
                <a:cubicBezTo>
                  <a:pt x="1137" y="170"/>
                  <a:pt x="1137" y="170"/>
                  <a:pt x="1137" y="170"/>
                </a:cubicBezTo>
                <a:cubicBezTo>
                  <a:pt x="1138" y="170"/>
                  <a:pt x="1138" y="170"/>
                  <a:pt x="1138" y="170"/>
                </a:cubicBezTo>
                <a:cubicBezTo>
                  <a:pt x="1137" y="171"/>
                  <a:pt x="1137" y="171"/>
                  <a:pt x="1137" y="171"/>
                </a:cubicBezTo>
                <a:cubicBezTo>
                  <a:pt x="1135" y="171"/>
                  <a:pt x="1135" y="171"/>
                  <a:pt x="1135" y="171"/>
                </a:cubicBezTo>
                <a:cubicBezTo>
                  <a:pt x="1135" y="173"/>
                  <a:pt x="1135" y="173"/>
                  <a:pt x="1135" y="173"/>
                </a:cubicBezTo>
                <a:cubicBezTo>
                  <a:pt x="1134" y="177"/>
                  <a:pt x="1134" y="177"/>
                  <a:pt x="1134" y="177"/>
                </a:cubicBezTo>
                <a:cubicBezTo>
                  <a:pt x="1136" y="178"/>
                  <a:pt x="1136" y="178"/>
                  <a:pt x="1136" y="178"/>
                </a:cubicBezTo>
                <a:cubicBezTo>
                  <a:pt x="1137" y="178"/>
                  <a:pt x="1137" y="178"/>
                  <a:pt x="1137" y="178"/>
                </a:cubicBezTo>
                <a:cubicBezTo>
                  <a:pt x="1139" y="179"/>
                  <a:pt x="1139" y="179"/>
                  <a:pt x="1139" y="179"/>
                </a:cubicBezTo>
                <a:cubicBezTo>
                  <a:pt x="1137" y="179"/>
                  <a:pt x="1137" y="179"/>
                  <a:pt x="1137" y="179"/>
                </a:cubicBezTo>
                <a:cubicBezTo>
                  <a:pt x="1137" y="179"/>
                  <a:pt x="1137" y="179"/>
                  <a:pt x="1137" y="179"/>
                </a:cubicBezTo>
                <a:cubicBezTo>
                  <a:pt x="1137" y="191"/>
                  <a:pt x="1137" y="191"/>
                  <a:pt x="1137" y="191"/>
                </a:cubicBezTo>
                <a:cubicBezTo>
                  <a:pt x="1137" y="191"/>
                  <a:pt x="1137" y="191"/>
                  <a:pt x="1137" y="191"/>
                </a:cubicBezTo>
                <a:cubicBezTo>
                  <a:pt x="1139" y="191"/>
                  <a:pt x="1139" y="191"/>
                  <a:pt x="1139" y="191"/>
                </a:cubicBezTo>
                <a:cubicBezTo>
                  <a:pt x="1138" y="192"/>
                  <a:pt x="1138" y="192"/>
                  <a:pt x="1137" y="193"/>
                </a:cubicBezTo>
                <a:cubicBezTo>
                  <a:pt x="1135" y="196"/>
                  <a:pt x="1136" y="197"/>
                  <a:pt x="1137" y="198"/>
                </a:cubicBezTo>
                <a:cubicBezTo>
                  <a:pt x="1139" y="200"/>
                  <a:pt x="1143" y="201"/>
                  <a:pt x="1146" y="208"/>
                </a:cubicBezTo>
                <a:cubicBezTo>
                  <a:pt x="1150" y="202"/>
                  <a:pt x="1150" y="202"/>
                  <a:pt x="1150" y="202"/>
                </a:cubicBezTo>
                <a:cubicBezTo>
                  <a:pt x="1159" y="192"/>
                  <a:pt x="1159" y="192"/>
                  <a:pt x="1159" y="192"/>
                </a:cubicBezTo>
                <a:cubicBezTo>
                  <a:pt x="1150" y="188"/>
                  <a:pt x="1150" y="188"/>
                  <a:pt x="1150" y="188"/>
                </a:cubicBezTo>
                <a:cubicBezTo>
                  <a:pt x="1148" y="187"/>
                  <a:pt x="1148" y="187"/>
                  <a:pt x="1148" y="187"/>
                </a:cubicBezTo>
                <a:cubicBezTo>
                  <a:pt x="1150" y="183"/>
                  <a:pt x="1150" y="183"/>
                  <a:pt x="1150" y="183"/>
                </a:cubicBezTo>
                <a:cubicBezTo>
                  <a:pt x="1152" y="180"/>
                  <a:pt x="1152" y="180"/>
                  <a:pt x="1152" y="180"/>
                </a:cubicBezTo>
                <a:cubicBezTo>
                  <a:pt x="1150" y="180"/>
                  <a:pt x="1150" y="180"/>
                  <a:pt x="1150" y="180"/>
                </a:cubicBezTo>
                <a:cubicBezTo>
                  <a:pt x="1142" y="180"/>
                  <a:pt x="1142" y="180"/>
                  <a:pt x="1142" y="180"/>
                </a:cubicBezTo>
                <a:cubicBezTo>
                  <a:pt x="1144" y="171"/>
                  <a:pt x="1144" y="171"/>
                  <a:pt x="1144" y="171"/>
                </a:cubicBezTo>
                <a:cubicBezTo>
                  <a:pt x="1139" y="170"/>
                  <a:pt x="1139" y="170"/>
                  <a:pt x="1139" y="170"/>
                </a:cubicBezTo>
                <a:cubicBezTo>
                  <a:pt x="1142" y="166"/>
                  <a:pt x="1142" y="166"/>
                  <a:pt x="1142" y="166"/>
                </a:cubicBezTo>
                <a:cubicBezTo>
                  <a:pt x="1137" y="161"/>
                  <a:pt x="1137" y="161"/>
                  <a:pt x="1137" y="161"/>
                </a:cubicBezTo>
                <a:cubicBezTo>
                  <a:pt x="1132" y="156"/>
                  <a:pt x="1132" y="156"/>
                  <a:pt x="1132" y="156"/>
                </a:cubicBezTo>
                <a:cubicBezTo>
                  <a:pt x="1128" y="156"/>
                  <a:pt x="1128" y="156"/>
                  <a:pt x="1128" y="156"/>
                </a:cubicBezTo>
                <a:cubicBezTo>
                  <a:pt x="1124" y="156"/>
                  <a:pt x="1124" y="156"/>
                  <a:pt x="1124" y="156"/>
                </a:cubicBezTo>
                <a:cubicBezTo>
                  <a:pt x="1126" y="151"/>
                  <a:pt x="1123" y="146"/>
                  <a:pt x="1119" y="141"/>
                </a:cubicBezTo>
                <a:cubicBezTo>
                  <a:pt x="1117" y="138"/>
                  <a:pt x="1115" y="135"/>
                  <a:pt x="1113" y="132"/>
                </a:cubicBezTo>
                <a:cubicBezTo>
                  <a:pt x="1104" y="136"/>
                  <a:pt x="1111" y="142"/>
                  <a:pt x="1108" y="149"/>
                </a:cubicBezTo>
                <a:cubicBezTo>
                  <a:pt x="1104" y="146"/>
                  <a:pt x="1104" y="146"/>
                  <a:pt x="1104" y="146"/>
                </a:cubicBezTo>
                <a:cubicBezTo>
                  <a:pt x="1099" y="143"/>
                  <a:pt x="1099" y="143"/>
                  <a:pt x="1099" y="143"/>
                </a:cubicBezTo>
                <a:cubicBezTo>
                  <a:pt x="1099" y="145"/>
                  <a:pt x="1099" y="145"/>
                  <a:pt x="1099" y="145"/>
                </a:cubicBezTo>
                <a:cubicBezTo>
                  <a:pt x="1098" y="149"/>
                  <a:pt x="1098" y="149"/>
                  <a:pt x="1098" y="149"/>
                </a:cubicBezTo>
                <a:cubicBezTo>
                  <a:pt x="1093" y="146"/>
                  <a:pt x="1093" y="146"/>
                  <a:pt x="1093" y="146"/>
                </a:cubicBezTo>
                <a:cubicBezTo>
                  <a:pt x="1096" y="138"/>
                  <a:pt x="1096" y="138"/>
                  <a:pt x="1096" y="138"/>
                </a:cubicBezTo>
                <a:cubicBezTo>
                  <a:pt x="1088" y="141"/>
                  <a:pt x="1088" y="141"/>
                  <a:pt x="1088" y="141"/>
                </a:cubicBezTo>
                <a:cubicBezTo>
                  <a:pt x="1084" y="138"/>
                  <a:pt x="1084" y="138"/>
                  <a:pt x="1084" y="138"/>
                </a:cubicBezTo>
                <a:cubicBezTo>
                  <a:pt x="1083" y="138"/>
                  <a:pt x="1083" y="138"/>
                  <a:pt x="1083" y="138"/>
                </a:cubicBezTo>
                <a:cubicBezTo>
                  <a:pt x="1082" y="139"/>
                  <a:pt x="1082" y="140"/>
                  <a:pt x="1081" y="141"/>
                </a:cubicBezTo>
                <a:cubicBezTo>
                  <a:pt x="1078" y="146"/>
                  <a:pt x="1080" y="144"/>
                  <a:pt x="1080" y="156"/>
                </a:cubicBezTo>
                <a:cubicBezTo>
                  <a:pt x="1081" y="157"/>
                  <a:pt x="1081" y="157"/>
                  <a:pt x="1081" y="157"/>
                </a:cubicBezTo>
                <a:cubicBezTo>
                  <a:pt x="1084" y="160"/>
                  <a:pt x="1084" y="160"/>
                  <a:pt x="1084" y="160"/>
                </a:cubicBezTo>
                <a:cubicBezTo>
                  <a:pt x="1085" y="162"/>
                  <a:pt x="1085" y="162"/>
                  <a:pt x="1085" y="162"/>
                </a:cubicBezTo>
                <a:cubicBezTo>
                  <a:pt x="1084" y="164"/>
                  <a:pt x="1084" y="164"/>
                  <a:pt x="1084" y="164"/>
                </a:cubicBezTo>
                <a:cubicBezTo>
                  <a:pt x="1081" y="167"/>
                  <a:pt x="1081" y="167"/>
                  <a:pt x="1081" y="167"/>
                </a:cubicBezTo>
                <a:cubicBezTo>
                  <a:pt x="1081" y="167"/>
                  <a:pt x="1081" y="167"/>
                  <a:pt x="1081" y="167"/>
                </a:cubicBezTo>
                <a:cubicBezTo>
                  <a:pt x="1081" y="167"/>
                  <a:pt x="1081" y="167"/>
                  <a:pt x="1081" y="167"/>
                </a:cubicBezTo>
                <a:cubicBezTo>
                  <a:pt x="1076" y="164"/>
                  <a:pt x="1076" y="164"/>
                  <a:pt x="1076" y="164"/>
                </a:cubicBezTo>
                <a:cubicBezTo>
                  <a:pt x="1074" y="170"/>
                  <a:pt x="1078" y="172"/>
                  <a:pt x="1081" y="176"/>
                </a:cubicBezTo>
                <a:cubicBezTo>
                  <a:pt x="1082" y="177"/>
                  <a:pt x="1082" y="178"/>
                  <a:pt x="1083" y="178"/>
                </a:cubicBezTo>
                <a:close/>
                <a:moveTo>
                  <a:pt x="1119" y="144"/>
                </a:moveTo>
                <a:cubicBezTo>
                  <a:pt x="1121" y="143"/>
                  <a:pt x="1120" y="144"/>
                  <a:pt x="1119" y="144"/>
                </a:cubicBezTo>
                <a:close/>
                <a:moveTo>
                  <a:pt x="1084" y="171"/>
                </a:moveTo>
                <a:cubicBezTo>
                  <a:pt x="1086" y="175"/>
                  <a:pt x="1086" y="175"/>
                  <a:pt x="1086" y="175"/>
                </a:cubicBezTo>
                <a:cubicBezTo>
                  <a:pt x="1084" y="173"/>
                  <a:pt x="1084" y="173"/>
                  <a:pt x="1084" y="173"/>
                </a:cubicBezTo>
                <a:cubicBezTo>
                  <a:pt x="1081" y="171"/>
                  <a:pt x="1081" y="171"/>
                  <a:pt x="1081" y="171"/>
                </a:cubicBezTo>
                <a:cubicBezTo>
                  <a:pt x="1083" y="170"/>
                  <a:pt x="1083" y="170"/>
                  <a:pt x="1083" y="170"/>
                </a:cubicBezTo>
                <a:lnTo>
                  <a:pt x="1084" y="171"/>
                </a:lnTo>
                <a:close/>
                <a:moveTo>
                  <a:pt x="1081" y="167"/>
                </a:moveTo>
                <a:cubicBezTo>
                  <a:pt x="1082" y="166"/>
                  <a:pt x="1083" y="165"/>
                  <a:pt x="1081" y="167"/>
                </a:cubicBezTo>
                <a:cubicBezTo>
                  <a:pt x="1081" y="167"/>
                  <a:pt x="1081" y="167"/>
                  <a:pt x="1081" y="167"/>
                </a:cubicBezTo>
                <a:close/>
                <a:moveTo>
                  <a:pt x="1081" y="167"/>
                </a:moveTo>
                <a:cubicBezTo>
                  <a:pt x="1081" y="167"/>
                  <a:pt x="1081" y="167"/>
                  <a:pt x="1081" y="167"/>
                </a:cubicBezTo>
                <a:cubicBezTo>
                  <a:pt x="1081" y="167"/>
                  <a:pt x="1081" y="167"/>
                  <a:pt x="1081" y="167"/>
                </a:cubicBezTo>
                <a:close/>
                <a:moveTo>
                  <a:pt x="1073" y="613"/>
                </a:moveTo>
                <a:cubicBezTo>
                  <a:pt x="1073" y="603"/>
                  <a:pt x="1073" y="603"/>
                  <a:pt x="1073" y="603"/>
                </a:cubicBezTo>
                <a:cubicBezTo>
                  <a:pt x="1070" y="605"/>
                  <a:pt x="1070" y="605"/>
                  <a:pt x="1070" y="605"/>
                </a:cubicBezTo>
                <a:cubicBezTo>
                  <a:pt x="1067" y="608"/>
                  <a:pt x="1067" y="608"/>
                  <a:pt x="1067" y="608"/>
                </a:cubicBezTo>
                <a:cubicBezTo>
                  <a:pt x="1068" y="610"/>
                  <a:pt x="1069" y="611"/>
                  <a:pt x="1070" y="612"/>
                </a:cubicBezTo>
                <a:cubicBezTo>
                  <a:pt x="1071" y="612"/>
                  <a:pt x="1072" y="613"/>
                  <a:pt x="1073" y="613"/>
                </a:cubicBezTo>
                <a:close/>
                <a:moveTo>
                  <a:pt x="1070" y="627"/>
                </a:moveTo>
                <a:cubicBezTo>
                  <a:pt x="1068" y="627"/>
                  <a:pt x="1067" y="628"/>
                  <a:pt x="1067" y="630"/>
                </a:cubicBezTo>
                <a:cubicBezTo>
                  <a:pt x="1067" y="635"/>
                  <a:pt x="1066" y="630"/>
                  <a:pt x="1068" y="635"/>
                </a:cubicBezTo>
                <a:cubicBezTo>
                  <a:pt x="1070" y="633"/>
                  <a:pt x="1070" y="633"/>
                  <a:pt x="1070" y="633"/>
                </a:cubicBezTo>
                <a:cubicBezTo>
                  <a:pt x="1076" y="628"/>
                  <a:pt x="1076" y="628"/>
                  <a:pt x="1076" y="628"/>
                </a:cubicBezTo>
                <a:cubicBezTo>
                  <a:pt x="1076" y="618"/>
                  <a:pt x="1076" y="618"/>
                  <a:pt x="1076" y="618"/>
                </a:cubicBezTo>
                <a:cubicBezTo>
                  <a:pt x="1071" y="618"/>
                  <a:pt x="1071" y="618"/>
                  <a:pt x="1071" y="618"/>
                </a:cubicBezTo>
                <a:cubicBezTo>
                  <a:pt x="1072" y="616"/>
                  <a:pt x="1072" y="616"/>
                  <a:pt x="1072" y="616"/>
                </a:cubicBezTo>
                <a:cubicBezTo>
                  <a:pt x="1070" y="616"/>
                  <a:pt x="1070" y="616"/>
                  <a:pt x="1070" y="616"/>
                </a:cubicBezTo>
                <a:cubicBezTo>
                  <a:pt x="1065" y="618"/>
                  <a:pt x="1065" y="618"/>
                  <a:pt x="1065" y="618"/>
                </a:cubicBezTo>
                <a:lnTo>
                  <a:pt x="1070" y="627"/>
                </a:lnTo>
                <a:close/>
                <a:moveTo>
                  <a:pt x="1039" y="630"/>
                </a:moveTo>
                <a:cubicBezTo>
                  <a:pt x="1040" y="623"/>
                  <a:pt x="1040" y="623"/>
                  <a:pt x="1040" y="623"/>
                </a:cubicBezTo>
                <a:cubicBezTo>
                  <a:pt x="1037" y="624"/>
                  <a:pt x="1037" y="624"/>
                  <a:pt x="1037" y="624"/>
                </a:cubicBezTo>
                <a:cubicBezTo>
                  <a:pt x="1034" y="625"/>
                  <a:pt x="1034" y="625"/>
                  <a:pt x="1034" y="625"/>
                </a:cubicBezTo>
                <a:cubicBezTo>
                  <a:pt x="1037" y="628"/>
                  <a:pt x="1037" y="628"/>
                  <a:pt x="1037" y="628"/>
                </a:cubicBezTo>
                <a:lnTo>
                  <a:pt x="1039" y="630"/>
                </a:lnTo>
                <a:close/>
                <a:moveTo>
                  <a:pt x="1013" y="464"/>
                </a:moveTo>
                <a:cubicBezTo>
                  <a:pt x="1014" y="462"/>
                  <a:pt x="1014" y="462"/>
                  <a:pt x="1014" y="462"/>
                </a:cubicBezTo>
                <a:cubicBezTo>
                  <a:pt x="1012" y="460"/>
                  <a:pt x="1012" y="460"/>
                  <a:pt x="1012" y="460"/>
                </a:cubicBezTo>
                <a:cubicBezTo>
                  <a:pt x="1013" y="460"/>
                  <a:pt x="1013" y="460"/>
                  <a:pt x="1014" y="459"/>
                </a:cubicBezTo>
                <a:cubicBezTo>
                  <a:pt x="1017" y="458"/>
                  <a:pt x="1017" y="458"/>
                  <a:pt x="1017" y="453"/>
                </a:cubicBezTo>
                <a:cubicBezTo>
                  <a:pt x="1016" y="453"/>
                  <a:pt x="1015" y="453"/>
                  <a:pt x="1014" y="454"/>
                </a:cubicBezTo>
                <a:cubicBezTo>
                  <a:pt x="1012" y="454"/>
                  <a:pt x="1011" y="454"/>
                  <a:pt x="1011" y="457"/>
                </a:cubicBezTo>
                <a:cubicBezTo>
                  <a:pt x="1011" y="459"/>
                  <a:pt x="1011" y="459"/>
                  <a:pt x="1011" y="459"/>
                </a:cubicBezTo>
                <a:cubicBezTo>
                  <a:pt x="1011" y="465"/>
                  <a:pt x="1010" y="459"/>
                  <a:pt x="1013" y="464"/>
                </a:cubicBezTo>
                <a:close/>
                <a:moveTo>
                  <a:pt x="1005" y="472"/>
                </a:moveTo>
                <a:cubicBezTo>
                  <a:pt x="1007" y="468"/>
                  <a:pt x="1007" y="468"/>
                  <a:pt x="1007" y="468"/>
                </a:cubicBezTo>
                <a:cubicBezTo>
                  <a:pt x="1004" y="467"/>
                  <a:pt x="1004" y="467"/>
                  <a:pt x="1004" y="467"/>
                </a:cubicBezTo>
                <a:cubicBezTo>
                  <a:pt x="1003" y="467"/>
                  <a:pt x="1003" y="467"/>
                  <a:pt x="1003" y="467"/>
                </a:cubicBezTo>
                <a:cubicBezTo>
                  <a:pt x="1001" y="471"/>
                  <a:pt x="1001" y="471"/>
                  <a:pt x="1001" y="471"/>
                </a:cubicBezTo>
                <a:cubicBezTo>
                  <a:pt x="1004" y="472"/>
                  <a:pt x="1004" y="472"/>
                  <a:pt x="1004" y="472"/>
                </a:cubicBezTo>
                <a:lnTo>
                  <a:pt x="1005" y="472"/>
                </a:lnTo>
                <a:close/>
                <a:moveTo>
                  <a:pt x="988" y="501"/>
                </a:moveTo>
                <a:cubicBezTo>
                  <a:pt x="997" y="502"/>
                  <a:pt x="994" y="506"/>
                  <a:pt x="991" y="511"/>
                </a:cubicBezTo>
                <a:cubicBezTo>
                  <a:pt x="996" y="510"/>
                  <a:pt x="996" y="510"/>
                  <a:pt x="996" y="510"/>
                </a:cubicBezTo>
                <a:cubicBezTo>
                  <a:pt x="999" y="510"/>
                  <a:pt x="999" y="510"/>
                  <a:pt x="999" y="510"/>
                </a:cubicBezTo>
                <a:cubicBezTo>
                  <a:pt x="1000" y="518"/>
                  <a:pt x="1003" y="521"/>
                  <a:pt x="999" y="522"/>
                </a:cubicBezTo>
                <a:cubicBezTo>
                  <a:pt x="998" y="522"/>
                  <a:pt x="997" y="522"/>
                  <a:pt x="996" y="522"/>
                </a:cubicBezTo>
                <a:cubicBezTo>
                  <a:pt x="995" y="522"/>
                  <a:pt x="994" y="522"/>
                  <a:pt x="992" y="522"/>
                </a:cubicBezTo>
                <a:cubicBezTo>
                  <a:pt x="996" y="528"/>
                  <a:pt x="996" y="528"/>
                  <a:pt x="996" y="528"/>
                </a:cubicBezTo>
                <a:cubicBezTo>
                  <a:pt x="999" y="534"/>
                  <a:pt x="999" y="534"/>
                  <a:pt x="999" y="534"/>
                </a:cubicBezTo>
                <a:cubicBezTo>
                  <a:pt x="1002" y="539"/>
                  <a:pt x="1002" y="539"/>
                  <a:pt x="1002" y="539"/>
                </a:cubicBezTo>
                <a:cubicBezTo>
                  <a:pt x="999" y="541"/>
                  <a:pt x="999" y="541"/>
                  <a:pt x="999" y="541"/>
                </a:cubicBezTo>
                <a:cubicBezTo>
                  <a:pt x="996" y="543"/>
                  <a:pt x="996" y="543"/>
                  <a:pt x="996" y="543"/>
                </a:cubicBezTo>
                <a:cubicBezTo>
                  <a:pt x="989" y="547"/>
                  <a:pt x="989" y="547"/>
                  <a:pt x="989" y="547"/>
                </a:cubicBezTo>
                <a:cubicBezTo>
                  <a:pt x="996" y="550"/>
                  <a:pt x="996" y="550"/>
                  <a:pt x="996" y="550"/>
                </a:cubicBezTo>
                <a:cubicBezTo>
                  <a:pt x="996" y="550"/>
                  <a:pt x="996" y="550"/>
                  <a:pt x="996" y="550"/>
                </a:cubicBezTo>
                <a:cubicBezTo>
                  <a:pt x="997" y="550"/>
                  <a:pt x="998" y="549"/>
                  <a:pt x="999" y="548"/>
                </a:cubicBezTo>
                <a:cubicBezTo>
                  <a:pt x="1001" y="548"/>
                  <a:pt x="1003" y="547"/>
                  <a:pt x="1004" y="546"/>
                </a:cubicBezTo>
                <a:cubicBezTo>
                  <a:pt x="1007" y="545"/>
                  <a:pt x="1011" y="544"/>
                  <a:pt x="1014" y="544"/>
                </a:cubicBezTo>
                <a:cubicBezTo>
                  <a:pt x="1014" y="544"/>
                  <a:pt x="1015" y="544"/>
                  <a:pt x="1016" y="544"/>
                </a:cubicBezTo>
                <a:cubicBezTo>
                  <a:pt x="1017" y="544"/>
                  <a:pt x="1017" y="544"/>
                  <a:pt x="1017" y="544"/>
                </a:cubicBezTo>
                <a:cubicBezTo>
                  <a:pt x="1030" y="544"/>
                  <a:pt x="1023" y="543"/>
                  <a:pt x="1030" y="531"/>
                </a:cubicBezTo>
                <a:cubicBezTo>
                  <a:pt x="1021" y="525"/>
                  <a:pt x="1018" y="516"/>
                  <a:pt x="1014" y="509"/>
                </a:cubicBezTo>
                <a:cubicBezTo>
                  <a:pt x="1011" y="504"/>
                  <a:pt x="1009" y="500"/>
                  <a:pt x="1004" y="498"/>
                </a:cubicBezTo>
                <a:cubicBezTo>
                  <a:pt x="1011" y="484"/>
                  <a:pt x="1011" y="484"/>
                  <a:pt x="1011" y="484"/>
                </a:cubicBezTo>
                <a:cubicBezTo>
                  <a:pt x="1009" y="484"/>
                  <a:pt x="1009" y="484"/>
                  <a:pt x="1009" y="484"/>
                </a:cubicBezTo>
                <a:cubicBezTo>
                  <a:pt x="1004" y="484"/>
                  <a:pt x="1004" y="484"/>
                  <a:pt x="1004" y="484"/>
                </a:cubicBezTo>
                <a:cubicBezTo>
                  <a:pt x="1001" y="484"/>
                  <a:pt x="1001" y="484"/>
                  <a:pt x="1001" y="484"/>
                </a:cubicBezTo>
                <a:cubicBezTo>
                  <a:pt x="999" y="482"/>
                  <a:pt x="999" y="482"/>
                  <a:pt x="999" y="482"/>
                </a:cubicBezTo>
                <a:cubicBezTo>
                  <a:pt x="1004" y="474"/>
                  <a:pt x="1004" y="474"/>
                  <a:pt x="1004" y="474"/>
                </a:cubicBezTo>
                <a:cubicBezTo>
                  <a:pt x="1002" y="474"/>
                  <a:pt x="1001" y="474"/>
                  <a:pt x="999" y="474"/>
                </a:cubicBezTo>
                <a:cubicBezTo>
                  <a:pt x="998" y="474"/>
                  <a:pt x="997" y="474"/>
                  <a:pt x="997" y="475"/>
                </a:cubicBezTo>
                <a:cubicBezTo>
                  <a:pt x="997" y="475"/>
                  <a:pt x="996" y="475"/>
                  <a:pt x="996" y="475"/>
                </a:cubicBezTo>
                <a:cubicBezTo>
                  <a:pt x="996" y="475"/>
                  <a:pt x="996" y="475"/>
                  <a:pt x="996" y="475"/>
                </a:cubicBezTo>
                <a:cubicBezTo>
                  <a:pt x="997" y="475"/>
                  <a:pt x="997" y="475"/>
                  <a:pt x="997" y="475"/>
                </a:cubicBezTo>
                <a:cubicBezTo>
                  <a:pt x="996" y="475"/>
                  <a:pt x="996" y="475"/>
                  <a:pt x="996" y="475"/>
                </a:cubicBezTo>
                <a:cubicBezTo>
                  <a:pt x="992" y="476"/>
                  <a:pt x="990" y="478"/>
                  <a:pt x="988" y="481"/>
                </a:cubicBezTo>
                <a:cubicBezTo>
                  <a:pt x="987" y="485"/>
                  <a:pt x="987" y="490"/>
                  <a:pt x="986" y="496"/>
                </a:cubicBezTo>
                <a:cubicBezTo>
                  <a:pt x="988" y="501"/>
                  <a:pt x="988" y="501"/>
                  <a:pt x="988" y="501"/>
                </a:cubicBezTo>
                <a:cubicBezTo>
                  <a:pt x="988" y="501"/>
                  <a:pt x="988" y="501"/>
                  <a:pt x="988" y="501"/>
                </a:cubicBezTo>
                <a:close/>
                <a:moveTo>
                  <a:pt x="999" y="523"/>
                </a:moveTo>
                <a:cubicBezTo>
                  <a:pt x="998" y="524"/>
                  <a:pt x="998" y="525"/>
                  <a:pt x="999" y="523"/>
                </a:cubicBezTo>
                <a:cubicBezTo>
                  <a:pt x="1001" y="522"/>
                  <a:pt x="1000" y="523"/>
                  <a:pt x="999" y="523"/>
                </a:cubicBezTo>
                <a:close/>
                <a:moveTo>
                  <a:pt x="966" y="538"/>
                </a:moveTo>
                <a:cubicBezTo>
                  <a:pt x="975" y="539"/>
                  <a:pt x="975" y="539"/>
                  <a:pt x="975" y="539"/>
                </a:cubicBezTo>
                <a:cubicBezTo>
                  <a:pt x="978" y="540"/>
                  <a:pt x="978" y="540"/>
                  <a:pt x="978" y="540"/>
                </a:cubicBezTo>
                <a:cubicBezTo>
                  <a:pt x="986" y="535"/>
                  <a:pt x="986" y="530"/>
                  <a:pt x="986" y="523"/>
                </a:cubicBezTo>
                <a:cubicBezTo>
                  <a:pt x="986" y="519"/>
                  <a:pt x="987" y="518"/>
                  <a:pt x="988" y="517"/>
                </a:cubicBezTo>
                <a:cubicBezTo>
                  <a:pt x="989" y="516"/>
                  <a:pt x="990" y="515"/>
                  <a:pt x="991" y="514"/>
                </a:cubicBezTo>
                <a:cubicBezTo>
                  <a:pt x="988" y="510"/>
                  <a:pt x="988" y="510"/>
                  <a:pt x="988" y="510"/>
                </a:cubicBezTo>
                <a:cubicBezTo>
                  <a:pt x="984" y="504"/>
                  <a:pt x="984" y="504"/>
                  <a:pt x="984" y="504"/>
                </a:cubicBezTo>
                <a:cubicBezTo>
                  <a:pt x="975" y="505"/>
                  <a:pt x="975" y="505"/>
                  <a:pt x="975" y="505"/>
                </a:cubicBezTo>
                <a:cubicBezTo>
                  <a:pt x="975" y="506"/>
                  <a:pt x="975" y="506"/>
                  <a:pt x="975" y="506"/>
                </a:cubicBezTo>
                <a:cubicBezTo>
                  <a:pt x="974" y="512"/>
                  <a:pt x="969" y="512"/>
                  <a:pt x="966" y="513"/>
                </a:cubicBezTo>
                <a:cubicBezTo>
                  <a:pt x="964" y="514"/>
                  <a:pt x="963" y="515"/>
                  <a:pt x="963" y="517"/>
                </a:cubicBezTo>
                <a:cubicBezTo>
                  <a:pt x="963" y="520"/>
                  <a:pt x="964" y="521"/>
                  <a:pt x="966" y="522"/>
                </a:cubicBezTo>
                <a:cubicBezTo>
                  <a:pt x="967" y="523"/>
                  <a:pt x="967" y="523"/>
                  <a:pt x="968" y="523"/>
                </a:cubicBezTo>
                <a:cubicBezTo>
                  <a:pt x="966" y="526"/>
                  <a:pt x="966" y="526"/>
                  <a:pt x="966" y="526"/>
                </a:cubicBezTo>
                <a:cubicBezTo>
                  <a:pt x="963" y="532"/>
                  <a:pt x="963" y="532"/>
                  <a:pt x="963" y="532"/>
                </a:cubicBezTo>
                <a:cubicBezTo>
                  <a:pt x="963" y="537"/>
                  <a:pt x="963" y="537"/>
                  <a:pt x="963" y="537"/>
                </a:cubicBezTo>
                <a:cubicBezTo>
                  <a:pt x="965" y="537"/>
                  <a:pt x="965" y="537"/>
                  <a:pt x="965" y="537"/>
                </a:cubicBezTo>
                <a:lnTo>
                  <a:pt x="966" y="538"/>
                </a:lnTo>
                <a:close/>
                <a:moveTo>
                  <a:pt x="974" y="510"/>
                </a:moveTo>
                <a:cubicBezTo>
                  <a:pt x="975" y="511"/>
                  <a:pt x="975" y="511"/>
                  <a:pt x="975" y="511"/>
                </a:cubicBezTo>
                <a:cubicBezTo>
                  <a:pt x="975" y="511"/>
                  <a:pt x="975" y="511"/>
                  <a:pt x="975" y="511"/>
                </a:cubicBezTo>
                <a:cubicBezTo>
                  <a:pt x="976" y="513"/>
                  <a:pt x="976" y="513"/>
                  <a:pt x="976" y="513"/>
                </a:cubicBezTo>
                <a:cubicBezTo>
                  <a:pt x="975" y="514"/>
                  <a:pt x="975" y="514"/>
                  <a:pt x="975" y="514"/>
                </a:cubicBezTo>
                <a:cubicBezTo>
                  <a:pt x="974" y="514"/>
                  <a:pt x="974" y="514"/>
                  <a:pt x="974" y="514"/>
                </a:cubicBezTo>
                <a:lnTo>
                  <a:pt x="974" y="510"/>
                </a:lnTo>
                <a:close/>
                <a:moveTo>
                  <a:pt x="966" y="520"/>
                </a:moveTo>
                <a:cubicBezTo>
                  <a:pt x="966" y="521"/>
                  <a:pt x="965" y="522"/>
                  <a:pt x="966" y="520"/>
                </a:cubicBezTo>
                <a:cubicBezTo>
                  <a:pt x="966" y="520"/>
                  <a:pt x="966" y="520"/>
                  <a:pt x="966" y="520"/>
                </a:cubicBezTo>
                <a:cubicBezTo>
                  <a:pt x="968" y="519"/>
                  <a:pt x="967" y="520"/>
                  <a:pt x="966" y="520"/>
                </a:cubicBezTo>
                <a:close/>
                <a:moveTo>
                  <a:pt x="948" y="690"/>
                </a:moveTo>
                <a:cubicBezTo>
                  <a:pt x="944" y="690"/>
                  <a:pt x="944" y="690"/>
                  <a:pt x="944" y="690"/>
                </a:cubicBezTo>
                <a:cubicBezTo>
                  <a:pt x="943" y="690"/>
                  <a:pt x="943" y="690"/>
                  <a:pt x="943" y="690"/>
                </a:cubicBezTo>
                <a:cubicBezTo>
                  <a:pt x="943" y="697"/>
                  <a:pt x="942" y="692"/>
                  <a:pt x="940" y="699"/>
                </a:cubicBezTo>
                <a:cubicBezTo>
                  <a:pt x="944" y="700"/>
                  <a:pt x="944" y="700"/>
                  <a:pt x="944" y="700"/>
                </a:cubicBezTo>
                <a:cubicBezTo>
                  <a:pt x="944" y="700"/>
                  <a:pt x="944" y="700"/>
                  <a:pt x="944" y="700"/>
                </a:cubicBezTo>
                <a:cubicBezTo>
                  <a:pt x="945" y="699"/>
                  <a:pt x="945" y="699"/>
                  <a:pt x="945" y="699"/>
                </a:cubicBezTo>
                <a:cubicBezTo>
                  <a:pt x="944" y="698"/>
                  <a:pt x="944" y="698"/>
                  <a:pt x="944" y="698"/>
                </a:cubicBezTo>
                <a:cubicBezTo>
                  <a:pt x="943" y="697"/>
                  <a:pt x="943" y="697"/>
                  <a:pt x="943" y="697"/>
                </a:cubicBezTo>
                <a:cubicBezTo>
                  <a:pt x="944" y="697"/>
                  <a:pt x="944" y="697"/>
                  <a:pt x="944" y="697"/>
                </a:cubicBezTo>
                <a:cubicBezTo>
                  <a:pt x="948" y="696"/>
                  <a:pt x="948" y="695"/>
                  <a:pt x="948" y="690"/>
                </a:cubicBezTo>
                <a:close/>
                <a:moveTo>
                  <a:pt x="933" y="415"/>
                </a:moveTo>
                <a:cubicBezTo>
                  <a:pt x="940" y="412"/>
                  <a:pt x="940" y="412"/>
                  <a:pt x="940" y="412"/>
                </a:cubicBezTo>
                <a:cubicBezTo>
                  <a:pt x="944" y="401"/>
                  <a:pt x="944" y="401"/>
                  <a:pt x="944" y="401"/>
                </a:cubicBezTo>
                <a:cubicBezTo>
                  <a:pt x="945" y="399"/>
                  <a:pt x="945" y="399"/>
                  <a:pt x="945" y="399"/>
                </a:cubicBezTo>
                <a:cubicBezTo>
                  <a:pt x="944" y="399"/>
                  <a:pt x="944" y="399"/>
                  <a:pt x="944" y="399"/>
                </a:cubicBezTo>
                <a:cubicBezTo>
                  <a:pt x="936" y="393"/>
                  <a:pt x="936" y="393"/>
                  <a:pt x="936" y="393"/>
                </a:cubicBezTo>
                <a:cubicBezTo>
                  <a:pt x="940" y="388"/>
                  <a:pt x="940" y="388"/>
                  <a:pt x="940" y="388"/>
                </a:cubicBezTo>
                <a:cubicBezTo>
                  <a:pt x="933" y="387"/>
                  <a:pt x="933" y="387"/>
                  <a:pt x="933" y="387"/>
                </a:cubicBezTo>
                <a:cubicBezTo>
                  <a:pt x="932" y="387"/>
                  <a:pt x="932" y="387"/>
                  <a:pt x="932" y="387"/>
                </a:cubicBezTo>
                <a:cubicBezTo>
                  <a:pt x="928" y="385"/>
                  <a:pt x="928" y="385"/>
                  <a:pt x="928" y="385"/>
                </a:cubicBezTo>
                <a:cubicBezTo>
                  <a:pt x="927" y="390"/>
                  <a:pt x="927" y="390"/>
                  <a:pt x="927" y="390"/>
                </a:cubicBezTo>
                <a:cubicBezTo>
                  <a:pt x="920" y="390"/>
                  <a:pt x="920" y="390"/>
                  <a:pt x="920" y="390"/>
                </a:cubicBezTo>
                <a:cubicBezTo>
                  <a:pt x="910" y="390"/>
                  <a:pt x="910" y="390"/>
                  <a:pt x="910" y="390"/>
                </a:cubicBezTo>
                <a:cubicBezTo>
                  <a:pt x="909" y="393"/>
                  <a:pt x="909" y="393"/>
                  <a:pt x="909" y="393"/>
                </a:cubicBezTo>
                <a:cubicBezTo>
                  <a:pt x="907" y="390"/>
                  <a:pt x="907" y="390"/>
                  <a:pt x="907" y="390"/>
                </a:cubicBezTo>
                <a:cubicBezTo>
                  <a:pt x="902" y="396"/>
                  <a:pt x="902" y="396"/>
                  <a:pt x="902" y="396"/>
                </a:cubicBezTo>
                <a:cubicBezTo>
                  <a:pt x="900" y="388"/>
                  <a:pt x="901" y="389"/>
                  <a:pt x="892" y="387"/>
                </a:cubicBezTo>
                <a:cubicBezTo>
                  <a:pt x="882" y="399"/>
                  <a:pt x="882" y="399"/>
                  <a:pt x="882" y="399"/>
                </a:cubicBezTo>
                <a:cubicBezTo>
                  <a:pt x="883" y="400"/>
                  <a:pt x="883" y="400"/>
                  <a:pt x="883" y="400"/>
                </a:cubicBezTo>
                <a:cubicBezTo>
                  <a:pt x="891" y="398"/>
                  <a:pt x="891" y="398"/>
                  <a:pt x="891" y="398"/>
                </a:cubicBezTo>
                <a:cubicBezTo>
                  <a:pt x="898" y="400"/>
                  <a:pt x="898" y="400"/>
                  <a:pt x="898" y="400"/>
                </a:cubicBezTo>
                <a:cubicBezTo>
                  <a:pt x="884" y="405"/>
                  <a:pt x="884" y="405"/>
                  <a:pt x="884" y="405"/>
                </a:cubicBezTo>
                <a:cubicBezTo>
                  <a:pt x="884" y="409"/>
                  <a:pt x="884" y="409"/>
                  <a:pt x="884" y="409"/>
                </a:cubicBezTo>
                <a:cubicBezTo>
                  <a:pt x="892" y="409"/>
                  <a:pt x="892" y="409"/>
                  <a:pt x="892" y="409"/>
                </a:cubicBezTo>
                <a:cubicBezTo>
                  <a:pt x="899" y="409"/>
                  <a:pt x="893" y="409"/>
                  <a:pt x="898" y="412"/>
                </a:cubicBezTo>
                <a:cubicBezTo>
                  <a:pt x="889" y="415"/>
                  <a:pt x="889" y="415"/>
                  <a:pt x="889" y="415"/>
                </a:cubicBezTo>
                <a:cubicBezTo>
                  <a:pt x="899" y="429"/>
                  <a:pt x="901" y="411"/>
                  <a:pt x="913" y="427"/>
                </a:cubicBezTo>
                <a:cubicBezTo>
                  <a:pt x="920" y="420"/>
                  <a:pt x="920" y="420"/>
                  <a:pt x="920" y="420"/>
                </a:cubicBezTo>
                <a:cubicBezTo>
                  <a:pt x="921" y="420"/>
                  <a:pt x="921" y="420"/>
                  <a:pt x="921" y="420"/>
                </a:cubicBezTo>
                <a:cubicBezTo>
                  <a:pt x="932" y="415"/>
                  <a:pt x="932" y="415"/>
                  <a:pt x="932" y="415"/>
                </a:cubicBezTo>
                <a:lnTo>
                  <a:pt x="933" y="415"/>
                </a:lnTo>
                <a:close/>
                <a:moveTo>
                  <a:pt x="933" y="388"/>
                </a:moveTo>
                <a:cubicBezTo>
                  <a:pt x="933" y="388"/>
                  <a:pt x="933" y="388"/>
                  <a:pt x="933" y="388"/>
                </a:cubicBezTo>
                <a:cubicBezTo>
                  <a:pt x="935" y="387"/>
                  <a:pt x="934" y="388"/>
                  <a:pt x="933" y="388"/>
                </a:cubicBezTo>
                <a:cubicBezTo>
                  <a:pt x="933" y="389"/>
                  <a:pt x="932" y="390"/>
                  <a:pt x="933" y="388"/>
                </a:cubicBezTo>
                <a:close/>
                <a:moveTo>
                  <a:pt x="932" y="666"/>
                </a:moveTo>
                <a:cubicBezTo>
                  <a:pt x="931" y="666"/>
                  <a:pt x="930" y="667"/>
                  <a:pt x="927" y="669"/>
                </a:cubicBezTo>
                <a:cubicBezTo>
                  <a:pt x="932" y="674"/>
                  <a:pt x="932" y="674"/>
                  <a:pt x="932" y="674"/>
                </a:cubicBezTo>
                <a:cubicBezTo>
                  <a:pt x="933" y="674"/>
                  <a:pt x="933" y="674"/>
                  <a:pt x="933" y="674"/>
                </a:cubicBezTo>
                <a:cubicBezTo>
                  <a:pt x="933" y="674"/>
                  <a:pt x="933" y="674"/>
                  <a:pt x="933" y="674"/>
                </a:cubicBezTo>
                <a:cubicBezTo>
                  <a:pt x="938" y="670"/>
                  <a:pt x="938" y="670"/>
                  <a:pt x="938" y="670"/>
                </a:cubicBezTo>
                <a:cubicBezTo>
                  <a:pt x="937" y="664"/>
                  <a:pt x="937" y="664"/>
                  <a:pt x="937" y="664"/>
                </a:cubicBezTo>
                <a:cubicBezTo>
                  <a:pt x="935" y="665"/>
                  <a:pt x="934" y="665"/>
                  <a:pt x="933" y="666"/>
                </a:cubicBezTo>
                <a:lnTo>
                  <a:pt x="932" y="666"/>
                </a:lnTo>
                <a:close/>
                <a:moveTo>
                  <a:pt x="920" y="153"/>
                </a:moveTo>
                <a:cubicBezTo>
                  <a:pt x="920" y="153"/>
                  <a:pt x="919" y="153"/>
                  <a:pt x="917" y="153"/>
                </a:cubicBezTo>
                <a:cubicBezTo>
                  <a:pt x="918" y="162"/>
                  <a:pt x="918" y="162"/>
                  <a:pt x="918" y="162"/>
                </a:cubicBezTo>
                <a:cubicBezTo>
                  <a:pt x="919" y="162"/>
                  <a:pt x="920" y="162"/>
                  <a:pt x="920" y="161"/>
                </a:cubicBezTo>
                <a:cubicBezTo>
                  <a:pt x="922" y="160"/>
                  <a:pt x="924" y="159"/>
                  <a:pt x="924" y="158"/>
                </a:cubicBezTo>
                <a:cubicBezTo>
                  <a:pt x="924" y="154"/>
                  <a:pt x="923" y="154"/>
                  <a:pt x="920" y="153"/>
                </a:cubicBezTo>
                <a:close/>
                <a:moveTo>
                  <a:pt x="918" y="188"/>
                </a:moveTo>
                <a:cubicBezTo>
                  <a:pt x="917" y="197"/>
                  <a:pt x="917" y="197"/>
                  <a:pt x="917" y="197"/>
                </a:cubicBezTo>
                <a:cubicBezTo>
                  <a:pt x="920" y="197"/>
                  <a:pt x="920" y="197"/>
                  <a:pt x="920" y="197"/>
                </a:cubicBezTo>
                <a:cubicBezTo>
                  <a:pt x="922" y="197"/>
                  <a:pt x="922" y="197"/>
                  <a:pt x="922" y="197"/>
                </a:cubicBezTo>
                <a:cubicBezTo>
                  <a:pt x="923" y="191"/>
                  <a:pt x="923" y="191"/>
                  <a:pt x="923" y="191"/>
                </a:cubicBezTo>
                <a:cubicBezTo>
                  <a:pt x="920" y="189"/>
                  <a:pt x="920" y="189"/>
                  <a:pt x="920" y="189"/>
                </a:cubicBezTo>
                <a:lnTo>
                  <a:pt x="918" y="188"/>
                </a:lnTo>
                <a:close/>
                <a:moveTo>
                  <a:pt x="886" y="759"/>
                </a:moveTo>
                <a:cubicBezTo>
                  <a:pt x="884" y="753"/>
                  <a:pt x="884" y="753"/>
                  <a:pt x="884" y="753"/>
                </a:cubicBezTo>
                <a:cubicBezTo>
                  <a:pt x="883" y="753"/>
                  <a:pt x="882" y="753"/>
                  <a:pt x="881" y="753"/>
                </a:cubicBezTo>
                <a:cubicBezTo>
                  <a:pt x="880" y="754"/>
                  <a:pt x="879" y="754"/>
                  <a:pt x="878" y="755"/>
                </a:cubicBezTo>
                <a:cubicBezTo>
                  <a:pt x="878" y="756"/>
                  <a:pt x="878" y="758"/>
                  <a:pt x="877" y="760"/>
                </a:cubicBezTo>
                <a:cubicBezTo>
                  <a:pt x="878" y="760"/>
                  <a:pt x="878" y="760"/>
                  <a:pt x="878" y="760"/>
                </a:cubicBezTo>
                <a:cubicBezTo>
                  <a:pt x="881" y="760"/>
                  <a:pt x="881" y="760"/>
                  <a:pt x="881" y="760"/>
                </a:cubicBezTo>
                <a:cubicBezTo>
                  <a:pt x="883" y="760"/>
                  <a:pt x="883" y="760"/>
                  <a:pt x="883" y="760"/>
                </a:cubicBezTo>
                <a:cubicBezTo>
                  <a:pt x="881" y="761"/>
                  <a:pt x="881" y="761"/>
                  <a:pt x="881" y="761"/>
                </a:cubicBezTo>
                <a:cubicBezTo>
                  <a:pt x="881" y="762"/>
                  <a:pt x="881" y="762"/>
                  <a:pt x="881" y="762"/>
                </a:cubicBezTo>
                <a:cubicBezTo>
                  <a:pt x="881" y="762"/>
                  <a:pt x="881" y="762"/>
                  <a:pt x="881" y="762"/>
                </a:cubicBezTo>
                <a:cubicBezTo>
                  <a:pt x="883" y="762"/>
                  <a:pt x="883" y="762"/>
                  <a:pt x="883" y="762"/>
                </a:cubicBezTo>
                <a:cubicBezTo>
                  <a:pt x="885" y="763"/>
                  <a:pt x="885" y="763"/>
                  <a:pt x="885" y="763"/>
                </a:cubicBezTo>
                <a:cubicBezTo>
                  <a:pt x="889" y="760"/>
                  <a:pt x="889" y="760"/>
                  <a:pt x="889" y="760"/>
                </a:cubicBezTo>
                <a:cubicBezTo>
                  <a:pt x="894" y="762"/>
                  <a:pt x="894" y="762"/>
                  <a:pt x="894" y="762"/>
                </a:cubicBezTo>
                <a:cubicBezTo>
                  <a:pt x="894" y="756"/>
                  <a:pt x="894" y="756"/>
                  <a:pt x="894" y="756"/>
                </a:cubicBezTo>
                <a:cubicBezTo>
                  <a:pt x="888" y="756"/>
                  <a:pt x="888" y="756"/>
                  <a:pt x="888" y="756"/>
                </a:cubicBezTo>
                <a:lnTo>
                  <a:pt x="886" y="759"/>
                </a:lnTo>
                <a:close/>
                <a:moveTo>
                  <a:pt x="881" y="330"/>
                </a:moveTo>
                <a:cubicBezTo>
                  <a:pt x="881" y="331"/>
                  <a:pt x="881" y="331"/>
                  <a:pt x="881" y="331"/>
                </a:cubicBezTo>
                <a:cubicBezTo>
                  <a:pt x="881" y="331"/>
                  <a:pt x="881" y="330"/>
                  <a:pt x="881" y="330"/>
                </a:cubicBezTo>
                <a:cubicBezTo>
                  <a:pt x="881" y="330"/>
                  <a:pt x="881" y="330"/>
                  <a:pt x="881" y="330"/>
                </a:cubicBezTo>
                <a:cubicBezTo>
                  <a:pt x="881" y="330"/>
                  <a:pt x="881" y="330"/>
                  <a:pt x="881" y="330"/>
                </a:cubicBezTo>
                <a:close/>
                <a:moveTo>
                  <a:pt x="881" y="643"/>
                </a:moveTo>
                <a:cubicBezTo>
                  <a:pt x="881" y="643"/>
                  <a:pt x="881" y="643"/>
                  <a:pt x="881" y="643"/>
                </a:cubicBezTo>
                <a:cubicBezTo>
                  <a:pt x="881" y="641"/>
                  <a:pt x="881" y="641"/>
                  <a:pt x="881" y="641"/>
                </a:cubicBezTo>
                <a:cubicBezTo>
                  <a:pt x="882" y="639"/>
                  <a:pt x="882" y="639"/>
                  <a:pt x="882" y="639"/>
                </a:cubicBezTo>
                <a:cubicBezTo>
                  <a:pt x="881" y="638"/>
                  <a:pt x="881" y="638"/>
                  <a:pt x="881" y="638"/>
                </a:cubicBezTo>
                <a:cubicBezTo>
                  <a:pt x="878" y="635"/>
                  <a:pt x="878" y="635"/>
                  <a:pt x="878" y="635"/>
                </a:cubicBezTo>
                <a:cubicBezTo>
                  <a:pt x="878" y="634"/>
                  <a:pt x="878" y="634"/>
                  <a:pt x="878" y="634"/>
                </a:cubicBezTo>
                <a:cubicBezTo>
                  <a:pt x="873" y="636"/>
                  <a:pt x="873" y="636"/>
                  <a:pt x="873" y="636"/>
                </a:cubicBezTo>
                <a:cubicBezTo>
                  <a:pt x="874" y="640"/>
                  <a:pt x="876" y="641"/>
                  <a:pt x="878" y="642"/>
                </a:cubicBezTo>
                <a:cubicBezTo>
                  <a:pt x="879" y="642"/>
                  <a:pt x="880" y="643"/>
                  <a:pt x="881" y="643"/>
                </a:cubicBezTo>
                <a:close/>
                <a:moveTo>
                  <a:pt x="878" y="768"/>
                </a:moveTo>
                <a:cubicBezTo>
                  <a:pt x="878" y="768"/>
                  <a:pt x="878" y="768"/>
                  <a:pt x="878" y="768"/>
                </a:cubicBezTo>
                <a:cubicBezTo>
                  <a:pt x="878" y="772"/>
                  <a:pt x="878" y="772"/>
                  <a:pt x="878" y="772"/>
                </a:cubicBezTo>
                <a:cubicBezTo>
                  <a:pt x="878" y="772"/>
                  <a:pt x="878" y="772"/>
                  <a:pt x="878" y="772"/>
                </a:cubicBezTo>
                <a:cubicBezTo>
                  <a:pt x="881" y="772"/>
                  <a:pt x="881" y="772"/>
                  <a:pt x="881" y="772"/>
                </a:cubicBezTo>
                <a:cubicBezTo>
                  <a:pt x="882" y="772"/>
                  <a:pt x="882" y="772"/>
                  <a:pt x="882" y="772"/>
                </a:cubicBezTo>
                <a:cubicBezTo>
                  <a:pt x="882" y="768"/>
                  <a:pt x="882" y="768"/>
                  <a:pt x="882" y="768"/>
                </a:cubicBezTo>
                <a:cubicBezTo>
                  <a:pt x="881" y="768"/>
                  <a:pt x="881" y="768"/>
                  <a:pt x="881" y="768"/>
                </a:cubicBezTo>
                <a:lnTo>
                  <a:pt x="878" y="768"/>
                </a:lnTo>
                <a:close/>
                <a:moveTo>
                  <a:pt x="827" y="883"/>
                </a:moveTo>
                <a:cubicBezTo>
                  <a:pt x="825" y="881"/>
                  <a:pt x="825" y="881"/>
                  <a:pt x="825" y="881"/>
                </a:cubicBezTo>
                <a:cubicBezTo>
                  <a:pt x="825" y="881"/>
                  <a:pt x="824" y="882"/>
                  <a:pt x="824" y="882"/>
                </a:cubicBezTo>
                <a:cubicBezTo>
                  <a:pt x="824" y="882"/>
                  <a:pt x="823" y="882"/>
                  <a:pt x="823" y="882"/>
                </a:cubicBezTo>
                <a:cubicBezTo>
                  <a:pt x="822" y="882"/>
                  <a:pt x="822" y="882"/>
                  <a:pt x="821" y="882"/>
                </a:cubicBezTo>
                <a:cubicBezTo>
                  <a:pt x="825" y="883"/>
                  <a:pt x="819" y="883"/>
                  <a:pt x="821" y="882"/>
                </a:cubicBezTo>
                <a:cubicBezTo>
                  <a:pt x="821" y="882"/>
                  <a:pt x="821" y="882"/>
                  <a:pt x="820" y="882"/>
                </a:cubicBezTo>
                <a:cubicBezTo>
                  <a:pt x="813" y="881"/>
                  <a:pt x="817" y="881"/>
                  <a:pt x="814" y="879"/>
                </a:cubicBezTo>
                <a:cubicBezTo>
                  <a:pt x="810" y="876"/>
                  <a:pt x="807" y="873"/>
                  <a:pt x="804" y="870"/>
                </a:cubicBezTo>
                <a:cubicBezTo>
                  <a:pt x="783" y="869"/>
                  <a:pt x="783" y="869"/>
                  <a:pt x="783" y="869"/>
                </a:cubicBezTo>
                <a:cubicBezTo>
                  <a:pt x="782" y="867"/>
                  <a:pt x="782" y="867"/>
                  <a:pt x="782" y="867"/>
                </a:cubicBezTo>
                <a:cubicBezTo>
                  <a:pt x="773" y="870"/>
                  <a:pt x="773" y="870"/>
                  <a:pt x="773" y="870"/>
                </a:cubicBezTo>
                <a:cubicBezTo>
                  <a:pt x="774" y="864"/>
                  <a:pt x="774" y="864"/>
                  <a:pt x="774" y="864"/>
                </a:cubicBezTo>
                <a:cubicBezTo>
                  <a:pt x="766" y="858"/>
                  <a:pt x="766" y="858"/>
                  <a:pt x="766" y="858"/>
                </a:cubicBezTo>
                <a:cubicBezTo>
                  <a:pt x="755" y="859"/>
                  <a:pt x="762" y="856"/>
                  <a:pt x="757" y="856"/>
                </a:cubicBezTo>
                <a:cubicBezTo>
                  <a:pt x="753" y="856"/>
                  <a:pt x="753" y="858"/>
                  <a:pt x="751" y="861"/>
                </a:cubicBezTo>
                <a:cubicBezTo>
                  <a:pt x="750" y="859"/>
                  <a:pt x="750" y="859"/>
                  <a:pt x="750" y="859"/>
                </a:cubicBezTo>
                <a:cubicBezTo>
                  <a:pt x="749" y="854"/>
                  <a:pt x="749" y="854"/>
                  <a:pt x="749" y="854"/>
                </a:cubicBezTo>
                <a:cubicBezTo>
                  <a:pt x="744" y="855"/>
                  <a:pt x="744" y="855"/>
                  <a:pt x="744" y="855"/>
                </a:cubicBezTo>
                <a:cubicBezTo>
                  <a:pt x="743" y="852"/>
                  <a:pt x="743" y="852"/>
                  <a:pt x="743" y="852"/>
                </a:cubicBezTo>
                <a:cubicBezTo>
                  <a:pt x="739" y="854"/>
                  <a:pt x="739" y="854"/>
                  <a:pt x="739" y="854"/>
                </a:cubicBezTo>
                <a:cubicBezTo>
                  <a:pt x="737" y="856"/>
                  <a:pt x="737" y="856"/>
                  <a:pt x="737" y="856"/>
                </a:cubicBezTo>
                <a:cubicBezTo>
                  <a:pt x="733" y="862"/>
                  <a:pt x="733" y="862"/>
                  <a:pt x="733" y="862"/>
                </a:cubicBezTo>
                <a:cubicBezTo>
                  <a:pt x="731" y="860"/>
                  <a:pt x="731" y="860"/>
                  <a:pt x="731" y="860"/>
                </a:cubicBezTo>
                <a:cubicBezTo>
                  <a:pt x="737" y="854"/>
                  <a:pt x="737" y="854"/>
                  <a:pt x="737" y="854"/>
                </a:cubicBezTo>
                <a:cubicBezTo>
                  <a:pt x="744" y="847"/>
                  <a:pt x="744" y="847"/>
                  <a:pt x="744" y="847"/>
                </a:cubicBezTo>
                <a:cubicBezTo>
                  <a:pt x="742" y="843"/>
                  <a:pt x="740" y="839"/>
                  <a:pt x="737" y="835"/>
                </a:cubicBezTo>
                <a:cubicBezTo>
                  <a:pt x="735" y="830"/>
                  <a:pt x="734" y="827"/>
                  <a:pt x="734" y="825"/>
                </a:cubicBezTo>
                <a:cubicBezTo>
                  <a:pt x="723" y="821"/>
                  <a:pt x="723" y="821"/>
                  <a:pt x="723" y="821"/>
                </a:cubicBezTo>
                <a:cubicBezTo>
                  <a:pt x="725" y="819"/>
                  <a:pt x="725" y="819"/>
                  <a:pt x="725" y="819"/>
                </a:cubicBezTo>
                <a:cubicBezTo>
                  <a:pt x="720" y="818"/>
                  <a:pt x="704" y="818"/>
                  <a:pt x="704" y="818"/>
                </a:cubicBezTo>
                <a:cubicBezTo>
                  <a:pt x="698" y="815"/>
                  <a:pt x="690" y="808"/>
                  <a:pt x="691" y="804"/>
                </a:cubicBezTo>
                <a:cubicBezTo>
                  <a:pt x="683" y="802"/>
                  <a:pt x="683" y="802"/>
                  <a:pt x="683" y="802"/>
                </a:cubicBezTo>
                <a:cubicBezTo>
                  <a:pt x="682" y="801"/>
                  <a:pt x="682" y="801"/>
                  <a:pt x="682" y="801"/>
                </a:cubicBezTo>
                <a:cubicBezTo>
                  <a:pt x="683" y="800"/>
                  <a:pt x="683" y="800"/>
                  <a:pt x="683" y="800"/>
                </a:cubicBezTo>
                <a:cubicBezTo>
                  <a:pt x="680" y="797"/>
                  <a:pt x="680" y="797"/>
                  <a:pt x="680" y="797"/>
                </a:cubicBezTo>
                <a:cubicBezTo>
                  <a:pt x="678" y="798"/>
                  <a:pt x="678" y="798"/>
                  <a:pt x="678" y="798"/>
                </a:cubicBezTo>
                <a:cubicBezTo>
                  <a:pt x="677" y="797"/>
                  <a:pt x="677" y="797"/>
                  <a:pt x="677" y="797"/>
                </a:cubicBezTo>
                <a:cubicBezTo>
                  <a:pt x="677" y="796"/>
                  <a:pt x="677" y="796"/>
                  <a:pt x="677" y="796"/>
                </a:cubicBezTo>
                <a:cubicBezTo>
                  <a:pt x="677" y="796"/>
                  <a:pt x="677" y="796"/>
                  <a:pt x="677" y="796"/>
                </a:cubicBezTo>
                <a:cubicBezTo>
                  <a:pt x="679" y="796"/>
                  <a:pt x="679" y="796"/>
                  <a:pt x="679" y="796"/>
                </a:cubicBezTo>
                <a:cubicBezTo>
                  <a:pt x="677" y="794"/>
                  <a:pt x="677" y="794"/>
                  <a:pt x="677" y="794"/>
                </a:cubicBezTo>
                <a:cubicBezTo>
                  <a:pt x="677" y="794"/>
                  <a:pt x="677" y="794"/>
                  <a:pt x="677" y="794"/>
                </a:cubicBezTo>
                <a:cubicBezTo>
                  <a:pt x="676" y="795"/>
                  <a:pt x="676" y="795"/>
                  <a:pt x="676" y="795"/>
                </a:cubicBezTo>
                <a:cubicBezTo>
                  <a:pt x="670" y="789"/>
                  <a:pt x="670" y="789"/>
                  <a:pt x="670" y="789"/>
                </a:cubicBezTo>
                <a:cubicBezTo>
                  <a:pt x="657" y="793"/>
                  <a:pt x="657" y="793"/>
                  <a:pt x="657" y="793"/>
                </a:cubicBezTo>
                <a:cubicBezTo>
                  <a:pt x="657" y="793"/>
                  <a:pt x="657" y="793"/>
                  <a:pt x="657" y="793"/>
                </a:cubicBezTo>
                <a:cubicBezTo>
                  <a:pt x="656" y="792"/>
                  <a:pt x="656" y="792"/>
                  <a:pt x="656" y="792"/>
                </a:cubicBezTo>
                <a:cubicBezTo>
                  <a:pt x="657" y="790"/>
                  <a:pt x="657" y="790"/>
                  <a:pt x="657" y="790"/>
                </a:cubicBezTo>
                <a:cubicBezTo>
                  <a:pt x="659" y="789"/>
                  <a:pt x="659" y="789"/>
                  <a:pt x="659" y="789"/>
                </a:cubicBezTo>
                <a:cubicBezTo>
                  <a:pt x="657" y="789"/>
                  <a:pt x="657" y="789"/>
                  <a:pt x="657" y="789"/>
                </a:cubicBezTo>
                <a:cubicBezTo>
                  <a:pt x="654" y="789"/>
                  <a:pt x="654" y="789"/>
                  <a:pt x="654" y="789"/>
                </a:cubicBezTo>
                <a:cubicBezTo>
                  <a:pt x="654" y="792"/>
                  <a:pt x="654" y="792"/>
                  <a:pt x="654" y="792"/>
                </a:cubicBezTo>
                <a:cubicBezTo>
                  <a:pt x="651" y="791"/>
                  <a:pt x="651" y="791"/>
                  <a:pt x="651" y="791"/>
                </a:cubicBezTo>
                <a:cubicBezTo>
                  <a:pt x="649" y="790"/>
                  <a:pt x="649" y="790"/>
                  <a:pt x="649" y="790"/>
                </a:cubicBezTo>
                <a:cubicBezTo>
                  <a:pt x="648" y="790"/>
                  <a:pt x="648" y="790"/>
                  <a:pt x="648" y="790"/>
                </a:cubicBezTo>
                <a:cubicBezTo>
                  <a:pt x="639" y="791"/>
                  <a:pt x="639" y="791"/>
                  <a:pt x="639" y="791"/>
                </a:cubicBezTo>
                <a:cubicBezTo>
                  <a:pt x="639" y="788"/>
                  <a:pt x="639" y="788"/>
                  <a:pt x="639" y="788"/>
                </a:cubicBezTo>
                <a:cubicBezTo>
                  <a:pt x="648" y="786"/>
                  <a:pt x="648" y="786"/>
                  <a:pt x="648" y="786"/>
                </a:cubicBezTo>
                <a:cubicBezTo>
                  <a:pt x="649" y="786"/>
                  <a:pt x="649" y="786"/>
                  <a:pt x="649" y="786"/>
                </a:cubicBezTo>
                <a:cubicBezTo>
                  <a:pt x="648" y="786"/>
                  <a:pt x="648" y="786"/>
                  <a:pt x="648" y="786"/>
                </a:cubicBezTo>
                <a:cubicBezTo>
                  <a:pt x="644" y="786"/>
                  <a:pt x="644" y="786"/>
                  <a:pt x="644" y="786"/>
                </a:cubicBezTo>
                <a:cubicBezTo>
                  <a:pt x="643" y="782"/>
                  <a:pt x="643" y="782"/>
                  <a:pt x="643" y="782"/>
                </a:cubicBezTo>
                <a:cubicBezTo>
                  <a:pt x="641" y="786"/>
                  <a:pt x="641" y="786"/>
                  <a:pt x="641" y="786"/>
                </a:cubicBezTo>
                <a:cubicBezTo>
                  <a:pt x="637" y="786"/>
                  <a:pt x="637" y="786"/>
                  <a:pt x="637" y="786"/>
                </a:cubicBezTo>
                <a:cubicBezTo>
                  <a:pt x="633" y="785"/>
                  <a:pt x="633" y="785"/>
                  <a:pt x="633" y="785"/>
                </a:cubicBezTo>
                <a:cubicBezTo>
                  <a:pt x="629" y="781"/>
                  <a:pt x="629" y="781"/>
                  <a:pt x="629" y="781"/>
                </a:cubicBezTo>
                <a:cubicBezTo>
                  <a:pt x="629" y="785"/>
                  <a:pt x="629" y="785"/>
                  <a:pt x="629" y="785"/>
                </a:cubicBezTo>
                <a:cubicBezTo>
                  <a:pt x="624" y="787"/>
                  <a:pt x="624" y="787"/>
                  <a:pt x="624" y="787"/>
                </a:cubicBezTo>
                <a:cubicBezTo>
                  <a:pt x="621" y="788"/>
                  <a:pt x="621" y="788"/>
                  <a:pt x="621" y="788"/>
                </a:cubicBezTo>
                <a:cubicBezTo>
                  <a:pt x="620" y="787"/>
                  <a:pt x="620" y="787"/>
                  <a:pt x="620" y="787"/>
                </a:cubicBezTo>
                <a:cubicBezTo>
                  <a:pt x="620" y="786"/>
                  <a:pt x="620" y="786"/>
                  <a:pt x="620" y="786"/>
                </a:cubicBezTo>
                <a:cubicBezTo>
                  <a:pt x="620" y="786"/>
                  <a:pt x="620" y="786"/>
                  <a:pt x="620" y="786"/>
                </a:cubicBezTo>
                <a:cubicBezTo>
                  <a:pt x="624" y="782"/>
                  <a:pt x="624" y="782"/>
                  <a:pt x="624" y="782"/>
                </a:cubicBezTo>
                <a:cubicBezTo>
                  <a:pt x="624" y="781"/>
                  <a:pt x="624" y="781"/>
                  <a:pt x="624" y="781"/>
                </a:cubicBezTo>
                <a:cubicBezTo>
                  <a:pt x="624" y="781"/>
                  <a:pt x="624" y="781"/>
                  <a:pt x="624" y="781"/>
                </a:cubicBezTo>
                <a:cubicBezTo>
                  <a:pt x="623" y="780"/>
                  <a:pt x="621" y="780"/>
                  <a:pt x="620" y="781"/>
                </a:cubicBezTo>
                <a:cubicBezTo>
                  <a:pt x="619" y="781"/>
                  <a:pt x="618" y="781"/>
                  <a:pt x="617" y="782"/>
                </a:cubicBezTo>
                <a:cubicBezTo>
                  <a:pt x="615" y="783"/>
                  <a:pt x="613" y="784"/>
                  <a:pt x="611" y="786"/>
                </a:cubicBezTo>
                <a:cubicBezTo>
                  <a:pt x="609" y="787"/>
                  <a:pt x="607" y="788"/>
                  <a:pt x="604" y="788"/>
                </a:cubicBezTo>
                <a:cubicBezTo>
                  <a:pt x="604" y="788"/>
                  <a:pt x="603" y="788"/>
                  <a:pt x="602" y="787"/>
                </a:cubicBezTo>
                <a:cubicBezTo>
                  <a:pt x="601" y="788"/>
                  <a:pt x="601" y="788"/>
                  <a:pt x="601" y="788"/>
                </a:cubicBezTo>
                <a:cubicBezTo>
                  <a:pt x="591" y="801"/>
                  <a:pt x="591" y="801"/>
                  <a:pt x="591" y="801"/>
                </a:cubicBezTo>
                <a:cubicBezTo>
                  <a:pt x="591" y="802"/>
                  <a:pt x="591" y="802"/>
                  <a:pt x="591" y="802"/>
                </a:cubicBezTo>
                <a:cubicBezTo>
                  <a:pt x="590" y="803"/>
                  <a:pt x="590" y="803"/>
                  <a:pt x="590" y="803"/>
                </a:cubicBezTo>
                <a:cubicBezTo>
                  <a:pt x="588" y="802"/>
                  <a:pt x="588" y="802"/>
                  <a:pt x="588" y="802"/>
                </a:cubicBezTo>
                <a:cubicBezTo>
                  <a:pt x="582" y="799"/>
                  <a:pt x="582" y="799"/>
                  <a:pt x="582" y="799"/>
                </a:cubicBezTo>
                <a:cubicBezTo>
                  <a:pt x="579" y="797"/>
                  <a:pt x="579" y="797"/>
                  <a:pt x="579" y="797"/>
                </a:cubicBezTo>
                <a:cubicBezTo>
                  <a:pt x="577" y="796"/>
                  <a:pt x="577" y="796"/>
                  <a:pt x="577" y="796"/>
                </a:cubicBezTo>
                <a:cubicBezTo>
                  <a:pt x="576" y="797"/>
                  <a:pt x="575" y="797"/>
                  <a:pt x="574" y="797"/>
                </a:cubicBezTo>
                <a:cubicBezTo>
                  <a:pt x="574" y="798"/>
                  <a:pt x="573" y="798"/>
                  <a:pt x="572" y="799"/>
                </a:cubicBezTo>
                <a:cubicBezTo>
                  <a:pt x="564" y="802"/>
                  <a:pt x="562" y="799"/>
                  <a:pt x="559" y="796"/>
                </a:cubicBezTo>
                <a:cubicBezTo>
                  <a:pt x="558" y="796"/>
                  <a:pt x="558" y="796"/>
                  <a:pt x="558" y="795"/>
                </a:cubicBezTo>
                <a:cubicBezTo>
                  <a:pt x="557" y="794"/>
                  <a:pt x="556" y="793"/>
                  <a:pt x="554" y="793"/>
                </a:cubicBezTo>
                <a:cubicBezTo>
                  <a:pt x="554" y="792"/>
                  <a:pt x="553" y="792"/>
                  <a:pt x="552" y="792"/>
                </a:cubicBezTo>
                <a:cubicBezTo>
                  <a:pt x="553" y="790"/>
                  <a:pt x="554" y="788"/>
                  <a:pt x="554" y="785"/>
                </a:cubicBezTo>
                <a:cubicBezTo>
                  <a:pt x="556" y="780"/>
                  <a:pt x="557" y="775"/>
                  <a:pt x="557" y="772"/>
                </a:cubicBezTo>
                <a:cubicBezTo>
                  <a:pt x="557" y="771"/>
                  <a:pt x="557" y="771"/>
                  <a:pt x="557" y="771"/>
                </a:cubicBezTo>
                <a:cubicBezTo>
                  <a:pt x="557" y="768"/>
                  <a:pt x="557" y="767"/>
                  <a:pt x="556" y="767"/>
                </a:cubicBezTo>
                <a:cubicBezTo>
                  <a:pt x="555" y="769"/>
                  <a:pt x="556" y="767"/>
                  <a:pt x="556" y="767"/>
                </a:cubicBezTo>
                <a:cubicBezTo>
                  <a:pt x="557" y="767"/>
                  <a:pt x="557" y="766"/>
                  <a:pt x="557" y="766"/>
                </a:cubicBezTo>
                <a:cubicBezTo>
                  <a:pt x="556" y="765"/>
                  <a:pt x="556" y="765"/>
                  <a:pt x="556" y="765"/>
                </a:cubicBezTo>
                <a:cubicBezTo>
                  <a:pt x="554" y="766"/>
                  <a:pt x="554" y="766"/>
                  <a:pt x="554" y="766"/>
                </a:cubicBezTo>
                <a:cubicBezTo>
                  <a:pt x="552" y="768"/>
                  <a:pt x="552" y="768"/>
                  <a:pt x="552" y="768"/>
                </a:cubicBezTo>
                <a:cubicBezTo>
                  <a:pt x="551" y="764"/>
                  <a:pt x="550" y="763"/>
                  <a:pt x="544" y="763"/>
                </a:cubicBezTo>
                <a:cubicBezTo>
                  <a:pt x="541" y="763"/>
                  <a:pt x="541" y="763"/>
                  <a:pt x="541" y="763"/>
                </a:cubicBezTo>
                <a:cubicBezTo>
                  <a:pt x="540" y="763"/>
                  <a:pt x="540" y="763"/>
                  <a:pt x="539" y="763"/>
                </a:cubicBezTo>
                <a:cubicBezTo>
                  <a:pt x="538" y="763"/>
                  <a:pt x="537" y="763"/>
                  <a:pt x="536" y="763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2" y="764"/>
                  <a:pt x="531" y="765"/>
                  <a:pt x="530" y="765"/>
                </a:cubicBezTo>
                <a:cubicBezTo>
                  <a:pt x="528" y="763"/>
                  <a:pt x="528" y="763"/>
                  <a:pt x="528" y="763"/>
                </a:cubicBezTo>
                <a:cubicBezTo>
                  <a:pt x="528" y="763"/>
                  <a:pt x="528" y="763"/>
                  <a:pt x="528" y="763"/>
                </a:cubicBezTo>
                <a:cubicBezTo>
                  <a:pt x="528" y="763"/>
                  <a:pt x="528" y="763"/>
                  <a:pt x="528" y="763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6" y="759"/>
                  <a:pt x="526" y="759"/>
                  <a:pt x="526" y="759"/>
                </a:cubicBezTo>
                <a:cubicBezTo>
                  <a:pt x="524" y="756"/>
                  <a:pt x="524" y="756"/>
                  <a:pt x="524" y="756"/>
                </a:cubicBezTo>
                <a:cubicBezTo>
                  <a:pt x="522" y="754"/>
                  <a:pt x="522" y="754"/>
                  <a:pt x="522" y="754"/>
                </a:cubicBezTo>
                <a:cubicBezTo>
                  <a:pt x="523" y="754"/>
                  <a:pt x="523" y="754"/>
                  <a:pt x="524" y="754"/>
                </a:cubicBezTo>
                <a:cubicBezTo>
                  <a:pt x="525" y="754"/>
                  <a:pt x="525" y="754"/>
                  <a:pt x="526" y="754"/>
                </a:cubicBezTo>
                <a:cubicBezTo>
                  <a:pt x="526" y="754"/>
                  <a:pt x="526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32" y="750"/>
                  <a:pt x="531" y="746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4" y="740"/>
                  <a:pt x="534" y="740"/>
                  <a:pt x="534" y="740"/>
                </a:cubicBezTo>
                <a:cubicBezTo>
                  <a:pt x="534" y="740"/>
                  <a:pt x="534" y="740"/>
                  <a:pt x="534" y="740"/>
                </a:cubicBezTo>
                <a:cubicBezTo>
                  <a:pt x="534" y="740"/>
                  <a:pt x="534" y="740"/>
                  <a:pt x="534" y="740"/>
                </a:cubicBezTo>
                <a:cubicBezTo>
                  <a:pt x="534" y="739"/>
                  <a:pt x="534" y="739"/>
                  <a:pt x="534" y="739"/>
                </a:cubicBezTo>
                <a:cubicBezTo>
                  <a:pt x="534" y="739"/>
                  <a:pt x="534" y="739"/>
                  <a:pt x="534" y="739"/>
                </a:cubicBezTo>
                <a:cubicBezTo>
                  <a:pt x="534" y="739"/>
                  <a:pt x="534" y="739"/>
                  <a:pt x="534" y="739"/>
                </a:cubicBezTo>
                <a:cubicBezTo>
                  <a:pt x="534" y="738"/>
                  <a:pt x="534" y="738"/>
                  <a:pt x="534" y="738"/>
                </a:cubicBezTo>
                <a:cubicBezTo>
                  <a:pt x="534" y="738"/>
                  <a:pt x="534" y="738"/>
                  <a:pt x="534" y="738"/>
                </a:cubicBezTo>
                <a:cubicBezTo>
                  <a:pt x="534" y="738"/>
                  <a:pt x="534" y="738"/>
                  <a:pt x="534" y="738"/>
                </a:cubicBezTo>
                <a:cubicBezTo>
                  <a:pt x="534" y="738"/>
                  <a:pt x="534" y="738"/>
                  <a:pt x="534" y="738"/>
                </a:cubicBezTo>
                <a:cubicBezTo>
                  <a:pt x="535" y="738"/>
                  <a:pt x="535" y="738"/>
                  <a:pt x="535" y="738"/>
                </a:cubicBezTo>
                <a:cubicBezTo>
                  <a:pt x="535" y="738"/>
                  <a:pt x="535" y="738"/>
                  <a:pt x="535" y="738"/>
                </a:cubicBezTo>
                <a:cubicBezTo>
                  <a:pt x="535" y="738"/>
                  <a:pt x="535" y="738"/>
                  <a:pt x="535" y="738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6" y="736"/>
                </a:cubicBezTo>
                <a:cubicBezTo>
                  <a:pt x="536" y="736"/>
                  <a:pt x="536" y="736"/>
                  <a:pt x="536" y="736"/>
                </a:cubicBezTo>
                <a:cubicBezTo>
                  <a:pt x="536" y="735"/>
                  <a:pt x="536" y="735"/>
                  <a:pt x="536" y="735"/>
                </a:cubicBezTo>
                <a:cubicBezTo>
                  <a:pt x="536" y="735"/>
                  <a:pt x="536" y="735"/>
                  <a:pt x="536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6" y="735"/>
                  <a:pt x="526" y="735"/>
                  <a:pt x="526" y="735"/>
                </a:cubicBezTo>
                <a:cubicBezTo>
                  <a:pt x="524" y="735"/>
                  <a:pt x="524" y="735"/>
                  <a:pt x="524" y="735"/>
                </a:cubicBezTo>
                <a:cubicBezTo>
                  <a:pt x="522" y="735"/>
                  <a:pt x="522" y="735"/>
                  <a:pt x="522" y="735"/>
                </a:cubicBezTo>
                <a:cubicBezTo>
                  <a:pt x="519" y="734"/>
                  <a:pt x="519" y="734"/>
                  <a:pt x="519" y="734"/>
                </a:cubicBezTo>
                <a:cubicBezTo>
                  <a:pt x="516" y="734"/>
                  <a:pt x="516" y="734"/>
                  <a:pt x="516" y="734"/>
                </a:cubicBezTo>
                <a:cubicBezTo>
                  <a:pt x="515" y="734"/>
                  <a:pt x="515" y="734"/>
                  <a:pt x="515" y="734"/>
                </a:cubicBezTo>
                <a:cubicBezTo>
                  <a:pt x="513" y="741"/>
                  <a:pt x="513" y="741"/>
                  <a:pt x="513" y="741"/>
                </a:cubicBezTo>
                <a:cubicBezTo>
                  <a:pt x="511" y="749"/>
                  <a:pt x="511" y="749"/>
                  <a:pt x="511" y="749"/>
                </a:cubicBezTo>
                <a:cubicBezTo>
                  <a:pt x="508" y="749"/>
                  <a:pt x="508" y="749"/>
                  <a:pt x="508" y="749"/>
                </a:cubicBezTo>
                <a:cubicBezTo>
                  <a:pt x="506" y="749"/>
                  <a:pt x="506" y="749"/>
                  <a:pt x="506" y="749"/>
                </a:cubicBezTo>
                <a:cubicBezTo>
                  <a:pt x="499" y="749"/>
                  <a:pt x="499" y="749"/>
                  <a:pt x="499" y="749"/>
                </a:cubicBezTo>
                <a:cubicBezTo>
                  <a:pt x="496" y="749"/>
                  <a:pt x="496" y="749"/>
                  <a:pt x="496" y="749"/>
                </a:cubicBezTo>
                <a:cubicBezTo>
                  <a:pt x="490" y="750"/>
                  <a:pt x="490" y="750"/>
                  <a:pt x="490" y="750"/>
                </a:cubicBezTo>
                <a:cubicBezTo>
                  <a:pt x="488" y="750"/>
                  <a:pt x="488" y="750"/>
                  <a:pt x="488" y="750"/>
                </a:cubicBezTo>
                <a:cubicBezTo>
                  <a:pt x="486" y="750"/>
                  <a:pt x="486" y="750"/>
                  <a:pt x="486" y="750"/>
                </a:cubicBezTo>
                <a:cubicBezTo>
                  <a:pt x="485" y="748"/>
                  <a:pt x="482" y="743"/>
                  <a:pt x="480" y="738"/>
                </a:cubicBezTo>
                <a:cubicBezTo>
                  <a:pt x="479" y="736"/>
                  <a:pt x="478" y="734"/>
                  <a:pt x="477" y="733"/>
                </a:cubicBezTo>
                <a:cubicBezTo>
                  <a:pt x="476" y="729"/>
                  <a:pt x="475" y="727"/>
                  <a:pt x="474" y="725"/>
                </a:cubicBezTo>
                <a:cubicBezTo>
                  <a:pt x="473" y="721"/>
                  <a:pt x="476" y="719"/>
                  <a:pt x="477" y="715"/>
                </a:cubicBezTo>
                <a:cubicBezTo>
                  <a:pt x="477" y="714"/>
                  <a:pt x="477" y="714"/>
                  <a:pt x="477" y="714"/>
                </a:cubicBezTo>
                <a:cubicBezTo>
                  <a:pt x="477" y="712"/>
                  <a:pt x="477" y="711"/>
                  <a:pt x="477" y="710"/>
                </a:cubicBezTo>
                <a:cubicBezTo>
                  <a:pt x="477" y="708"/>
                  <a:pt x="476" y="706"/>
                  <a:pt x="476" y="703"/>
                </a:cubicBezTo>
                <a:cubicBezTo>
                  <a:pt x="476" y="697"/>
                  <a:pt x="477" y="703"/>
                  <a:pt x="474" y="698"/>
                </a:cubicBezTo>
                <a:cubicBezTo>
                  <a:pt x="477" y="697"/>
                  <a:pt x="477" y="697"/>
                  <a:pt x="477" y="697"/>
                </a:cubicBezTo>
                <a:cubicBezTo>
                  <a:pt x="480" y="696"/>
                  <a:pt x="480" y="696"/>
                  <a:pt x="480" y="696"/>
                </a:cubicBezTo>
                <a:cubicBezTo>
                  <a:pt x="488" y="692"/>
                  <a:pt x="488" y="692"/>
                  <a:pt x="488" y="692"/>
                </a:cubicBezTo>
                <a:cubicBezTo>
                  <a:pt x="490" y="691"/>
                  <a:pt x="490" y="691"/>
                  <a:pt x="490" y="691"/>
                </a:cubicBezTo>
                <a:cubicBezTo>
                  <a:pt x="495" y="689"/>
                  <a:pt x="495" y="689"/>
                  <a:pt x="495" y="689"/>
                </a:cubicBezTo>
                <a:cubicBezTo>
                  <a:pt x="496" y="689"/>
                  <a:pt x="496" y="689"/>
                  <a:pt x="496" y="689"/>
                </a:cubicBezTo>
                <a:cubicBezTo>
                  <a:pt x="499" y="688"/>
                  <a:pt x="499" y="688"/>
                  <a:pt x="499" y="688"/>
                </a:cubicBezTo>
                <a:cubicBezTo>
                  <a:pt x="506" y="687"/>
                  <a:pt x="506" y="687"/>
                  <a:pt x="506" y="687"/>
                </a:cubicBezTo>
                <a:cubicBezTo>
                  <a:pt x="508" y="687"/>
                  <a:pt x="508" y="687"/>
                  <a:pt x="508" y="687"/>
                </a:cubicBezTo>
                <a:cubicBezTo>
                  <a:pt x="509" y="687"/>
                  <a:pt x="509" y="687"/>
                  <a:pt x="509" y="687"/>
                </a:cubicBezTo>
                <a:cubicBezTo>
                  <a:pt x="513" y="691"/>
                  <a:pt x="513" y="691"/>
                  <a:pt x="513" y="691"/>
                </a:cubicBezTo>
                <a:cubicBezTo>
                  <a:pt x="516" y="693"/>
                  <a:pt x="516" y="693"/>
                  <a:pt x="516" y="693"/>
                </a:cubicBezTo>
                <a:cubicBezTo>
                  <a:pt x="516" y="688"/>
                  <a:pt x="516" y="688"/>
                  <a:pt x="516" y="688"/>
                </a:cubicBezTo>
                <a:cubicBezTo>
                  <a:pt x="516" y="688"/>
                  <a:pt x="516" y="688"/>
                  <a:pt x="516" y="688"/>
                </a:cubicBezTo>
                <a:cubicBezTo>
                  <a:pt x="519" y="688"/>
                  <a:pt x="519" y="688"/>
                  <a:pt x="519" y="688"/>
                </a:cubicBezTo>
                <a:cubicBezTo>
                  <a:pt x="521" y="688"/>
                  <a:pt x="521" y="688"/>
                  <a:pt x="521" y="688"/>
                </a:cubicBezTo>
                <a:cubicBezTo>
                  <a:pt x="519" y="684"/>
                  <a:pt x="519" y="684"/>
                  <a:pt x="519" y="684"/>
                </a:cubicBezTo>
                <a:cubicBezTo>
                  <a:pt x="519" y="683"/>
                  <a:pt x="519" y="683"/>
                  <a:pt x="519" y="683"/>
                </a:cubicBezTo>
                <a:cubicBezTo>
                  <a:pt x="519" y="683"/>
                  <a:pt x="519" y="683"/>
                  <a:pt x="519" y="683"/>
                </a:cubicBezTo>
                <a:cubicBezTo>
                  <a:pt x="521" y="682"/>
                  <a:pt x="521" y="682"/>
                  <a:pt x="521" y="682"/>
                </a:cubicBezTo>
                <a:cubicBezTo>
                  <a:pt x="521" y="682"/>
                  <a:pt x="522" y="683"/>
                  <a:pt x="522" y="684"/>
                </a:cubicBezTo>
                <a:cubicBezTo>
                  <a:pt x="522" y="684"/>
                  <a:pt x="522" y="684"/>
                  <a:pt x="522" y="684"/>
                </a:cubicBezTo>
                <a:cubicBezTo>
                  <a:pt x="522" y="684"/>
                  <a:pt x="523" y="684"/>
                  <a:pt x="524" y="684"/>
                </a:cubicBezTo>
                <a:cubicBezTo>
                  <a:pt x="524" y="685"/>
                  <a:pt x="524" y="685"/>
                  <a:pt x="524" y="685"/>
                </a:cubicBezTo>
                <a:cubicBezTo>
                  <a:pt x="524" y="685"/>
                  <a:pt x="525" y="685"/>
                  <a:pt x="526" y="685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30" y="684"/>
                  <a:pt x="532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6" y="685"/>
                  <a:pt x="536" y="685"/>
                  <a:pt x="536" y="685"/>
                </a:cubicBezTo>
                <a:cubicBezTo>
                  <a:pt x="537" y="685"/>
                  <a:pt x="538" y="685"/>
                  <a:pt x="539" y="685"/>
                </a:cubicBezTo>
                <a:cubicBezTo>
                  <a:pt x="545" y="687"/>
                  <a:pt x="538" y="689"/>
                  <a:pt x="552" y="685"/>
                </a:cubicBezTo>
                <a:cubicBezTo>
                  <a:pt x="553" y="687"/>
                  <a:pt x="554" y="690"/>
                  <a:pt x="554" y="693"/>
                </a:cubicBezTo>
                <a:cubicBezTo>
                  <a:pt x="555" y="695"/>
                  <a:pt x="556" y="697"/>
                  <a:pt x="558" y="700"/>
                </a:cubicBezTo>
                <a:cubicBezTo>
                  <a:pt x="558" y="700"/>
                  <a:pt x="558" y="701"/>
                  <a:pt x="559" y="702"/>
                </a:cubicBezTo>
                <a:cubicBezTo>
                  <a:pt x="561" y="707"/>
                  <a:pt x="565" y="712"/>
                  <a:pt x="568" y="714"/>
                </a:cubicBezTo>
                <a:cubicBezTo>
                  <a:pt x="566" y="715"/>
                  <a:pt x="566" y="715"/>
                  <a:pt x="566" y="715"/>
                </a:cubicBezTo>
                <a:cubicBezTo>
                  <a:pt x="570" y="720"/>
                  <a:pt x="570" y="720"/>
                  <a:pt x="570" y="720"/>
                </a:cubicBezTo>
                <a:cubicBezTo>
                  <a:pt x="565" y="717"/>
                  <a:pt x="565" y="717"/>
                  <a:pt x="565" y="717"/>
                </a:cubicBezTo>
                <a:cubicBezTo>
                  <a:pt x="559" y="718"/>
                  <a:pt x="559" y="718"/>
                  <a:pt x="559" y="718"/>
                </a:cubicBezTo>
                <a:cubicBezTo>
                  <a:pt x="558" y="718"/>
                  <a:pt x="558" y="718"/>
                  <a:pt x="558" y="718"/>
                </a:cubicBezTo>
                <a:cubicBezTo>
                  <a:pt x="557" y="718"/>
                  <a:pt x="557" y="718"/>
                  <a:pt x="557" y="718"/>
                </a:cubicBezTo>
                <a:cubicBezTo>
                  <a:pt x="558" y="718"/>
                  <a:pt x="558" y="718"/>
                  <a:pt x="558" y="718"/>
                </a:cubicBezTo>
                <a:cubicBezTo>
                  <a:pt x="559" y="719"/>
                  <a:pt x="559" y="719"/>
                  <a:pt x="559" y="719"/>
                </a:cubicBezTo>
                <a:cubicBezTo>
                  <a:pt x="559" y="719"/>
                  <a:pt x="559" y="719"/>
                  <a:pt x="559" y="719"/>
                </a:cubicBezTo>
                <a:cubicBezTo>
                  <a:pt x="567" y="723"/>
                  <a:pt x="567" y="723"/>
                  <a:pt x="567" y="723"/>
                </a:cubicBezTo>
                <a:cubicBezTo>
                  <a:pt x="559" y="723"/>
                  <a:pt x="559" y="723"/>
                  <a:pt x="559" y="723"/>
                </a:cubicBezTo>
                <a:cubicBezTo>
                  <a:pt x="558" y="723"/>
                  <a:pt x="558" y="723"/>
                  <a:pt x="558" y="723"/>
                </a:cubicBezTo>
                <a:cubicBezTo>
                  <a:pt x="554" y="723"/>
                  <a:pt x="554" y="723"/>
                  <a:pt x="554" y="723"/>
                </a:cubicBezTo>
                <a:cubicBezTo>
                  <a:pt x="554" y="723"/>
                  <a:pt x="554" y="723"/>
                  <a:pt x="554" y="723"/>
                </a:cubicBezTo>
                <a:cubicBezTo>
                  <a:pt x="547" y="730"/>
                  <a:pt x="547" y="730"/>
                  <a:pt x="547" y="730"/>
                </a:cubicBezTo>
                <a:cubicBezTo>
                  <a:pt x="545" y="729"/>
                  <a:pt x="545" y="729"/>
                  <a:pt x="545" y="729"/>
                </a:cubicBezTo>
                <a:cubicBezTo>
                  <a:pt x="553" y="733"/>
                  <a:pt x="553" y="733"/>
                  <a:pt x="553" y="733"/>
                </a:cubicBezTo>
                <a:cubicBezTo>
                  <a:pt x="552" y="731"/>
                  <a:pt x="552" y="731"/>
                  <a:pt x="552" y="731"/>
                </a:cubicBezTo>
                <a:cubicBezTo>
                  <a:pt x="554" y="730"/>
                  <a:pt x="554" y="730"/>
                  <a:pt x="554" y="730"/>
                </a:cubicBezTo>
                <a:cubicBezTo>
                  <a:pt x="558" y="728"/>
                  <a:pt x="558" y="728"/>
                  <a:pt x="558" y="728"/>
                </a:cubicBezTo>
                <a:cubicBezTo>
                  <a:pt x="559" y="728"/>
                  <a:pt x="559" y="728"/>
                  <a:pt x="559" y="728"/>
                </a:cubicBezTo>
                <a:cubicBezTo>
                  <a:pt x="560" y="727"/>
                  <a:pt x="560" y="727"/>
                  <a:pt x="560" y="727"/>
                </a:cubicBezTo>
                <a:cubicBezTo>
                  <a:pt x="572" y="729"/>
                  <a:pt x="572" y="729"/>
                  <a:pt x="572" y="729"/>
                </a:cubicBezTo>
                <a:cubicBezTo>
                  <a:pt x="572" y="729"/>
                  <a:pt x="572" y="729"/>
                  <a:pt x="572" y="729"/>
                </a:cubicBezTo>
                <a:cubicBezTo>
                  <a:pt x="573" y="729"/>
                  <a:pt x="574" y="729"/>
                  <a:pt x="574" y="729"/>
                </a:cubicBezTo>
                <a:cubicBezTo>
                  <a:pt x="575" y="729"/>
                  <a:pt x="574" y="728"/>
                  <a:pt x="577" y="727"/>
                </a:cubicBezTo>
                <a:cubicBezTo>
                  <a:pt x="577" y="728"/>
                  <a:pt x="578" y="729"/>
                  <a:pt x="579" y="729"/>
                </a:cubicBezTo>
                <a:cubicBezTo>
                  <a:pt x="580" y="730"/>
                  <a:pt x="581" y="730"/>
                  <a:pt x="582" y="731"/>
                </a:cubicBezTo>
                <a:cubicBezTo>
                  <a:pt x="585" y="732"/>
                  <a:pt x="587" y="733"/>
                  <a:pt x="585" y="738"/>
                </a:cubicBezTo>
                <a:cubicBezTo>
                  <a:pt x="586" y="739"/>
                  <a:pt x="586" y="739"/>
                  <a:pt x="586" y="739"/>
                </a:cubicBezTo>
                <a:cubicBezTo>
                  <a:pt x="586" y="737"/>
                  <a:pt x="586" y="737"/>
                  <a:pt x="586" y="737"/>
                </a:cubicBezTo>
                <a:cubicBezTo>
                  <a:pt x="588" y="737"/>
                  <a:pt x="588" y="737"/>
                  <a:pt x="588" y="737"/>
                </a:cubicBezTo>
                <a:cubicBezTo>
                  <a:pt x="591" y="737"/>
                  <a:pt x="591" y="737"/>
                  <a:pt x="591" y="737"/>
                </a:cubicBezTo>
                <a:cubicBezTo>
                  <a:pt x="591" y="737"/>
                  <a:pt x="591" y="737"/>
                  <a:pt x="591" y="737"/>
                </a:cubicBezTo>
                <a:cubicBezTo>
                  <a:pt x="598" y="736"/>
                  <a:pt x="598" y="736"/>
                  <a:pt x="598" y="736"/>
                </a:cubicBezTo>
                <a:cubicBezTo>
                  <a:pt x="601" y="734"/>
                  <a:pt x="601" y="734"/>
                  <a:pt x="601" y="734"/>
                </a:cubicBezTo>
                <a:cubicBezTo>
                  <a:pt x="604" y="733"/>
                  <a:pt x="604" y="733"/>
                  <a:pt x="604" y="733"/>
                </a:cubicBezTo>
                <a:cubicBezTo>
                  <a:pt x="608" y="731"/>
                  <a:pt x="608" y="731"/>
                  <a:pt x="608" y="731"/>
                </a:cubicBezTo>
                <a:cubicBezTo>
                  <a:pt x="608" y="730"/>
                  <a:pt x="608" y="730"/>
                  <a:pt x="608" y="730"/>
                </a:cubicBezTo>
                <a:cubicBezTo>
                  <a:pt x="604" y="729"/>
                  <a:pt x="604" y="729"/>
                  <a:pt x="604" y="729"/>
                </a:cubicBezTo>
                <a:cubicBezTo>
                  <a:pt x="601" y="728"/>
                  <a:pt x="601" y="728"/>
                  <a:pt x="601" y="728"/>
                </a:cubicBezTo>
                <a:cubicBezTo>
                  <a:pt x="591" y="726"/>
                  <a:pt x="591" y="726"/>
                  <a:pt x="591" y="726"/>
                </a:cubicBezTo>
                <a:cubicBezTo>
                  <a:pt x="591" y="726"/>
                  <a:pt x="591" y="726"/>
                  <a:pt x="591" y="726"/>
                </a:cubicBezTo>
                <a:cubicBezTo>
                  <a:pt x="588" y="726"/>
                  <a:pt x="588" y="726"/>
                  <a:pt x="588" y="726"/>
                </a:cubicBezTo>
                <a:cubicBezTo>
                  <a:pt x="588" y="726"/>
                  <a:pt x="588" y="726"/>
                  <a:pt x="588" y="726"/>
                </a:cubicBezTo>
                <a:cubicBezTo>
                  <a:pt x="586" y="722"/>
                  <a:pt x="584" y="722"/>
                  <a:pt x="582" y="721"/>
                </a:cubicBezTo>
                <a:cubicBezTo>
                  <a:pt x="581" y="721"/>
                  <a:pt x="580" y="721"/>
                  <a:pt x="579" y="721"/>
                </a:cubicBezTo>
                <a:cubicBezTo>
                  <a:pt x="578" y="721"/>
                  <a:pt x="576" y="721"/>
                  <a:pt x="574" y="720"/>
                </a:cubicBezTo>
                <a:cubicBezTo>
                  <a:pt x="574" y="720"/>
                  <a:pt x="574" y="720"/>
                  <a:pt x="573" y="720"/>
                </a:cubicBezTo>
                <a:cubicBezTo>
                  <a:pt x="573" y="719"/>
                  <a:pt x="572" y="719"/>
                  <a:pt x="572" y="718"/>
                </a:cubicBezTo>
                <a:cubicBezTo>
                  <a:pt x="569" y="716"/>
                  <a:pt x="572" y="710"/>
                  <a:pt x="572" y="706"/>
                </a:cubicBezTo>
                <a:cubicBezTo>
                  <a:pt x="572" y="703"/>
                  <a:pt x="572" y="703"/>
                  <a:pt x="572" y="703"/>
                </a:cubicBezTo>
                <a:cubicBezTo>
                  <a:pt x="572" y="703"/>
                  <a:pt x="572" y="704"/>
                  <a:pt x="573" y="702"/>
                </a:cubicBezTo>
                <a:cubicBezTo>
                  <a:pt x="573" y="701"/>
                  <a:pt x="572" y="701"/>
                  <a:pt x="572" y="700"/>
                </a:cubicBezTo>
                <a:cubicBezTo>
                  <a:pt x="569" y="696"/>
                  <a:pt x="565" y="687"/>
                  <a:pt x="565" y="684"/>
                </a:cubicBezTo>
                <a:cubicBezTo>
                  <a:pt x="565" y="682"/>
                  <a:pt x="565" y="682"/>
                  <a:pt x="565" y="682"/>
                </a:cubicBezTo>
                <a:cubicBezTo>
                  <a:pt x="565" y="680"/>
                  <a:pt x="566" y="673"/>
                  <a:pt x="567" y="672"/>
                </a:cubicBezTo>
                <a:cubicBezTo>
                  <a:pt x="568" y="671"/>
                  <a:pt x="570" y="670"/>
                  <a:pt x="572" y="669"/>
                </a:cubicBezTo>
                <a:cubicBezTo>
                  <a:pt x="573" y="669"/>
                  <a:pt x="574" y="668"/>
                  <a:pt x="574" y="668"/>
                </a:cubicBezTo>
                <a:cubicBezTo>
                  <a:pt x="576" y="667"/>
                  <a:pt x="578" y="667"/>
                  <a:pt x="579" y="667"/>
                </a:cubicBezTo>
                <a:cubicBezTo>
                  <a:pt x="579" y="667"/>
                  <a:pt x="579" y="667"/>
                  <a:pt x="579" y="667"/>
                </a:cubicBezTo>
                <a:cubicBezTo>
                  <a:pt x="580" y="666"/>
                  <a:pt x="580" y="666"/>
                  <a:pt x="580" y="666"/>
                </a:cubicBezTo>
                <a:cubicBezTo>
                  <a:pt x="580" y="665"/>
                  <a:pt x="581" y="665"/>
                  <a:pt x="582" y="664"/>
                </a:cubicBezTo>
                <a:cubicBezTo>
                  <a:pt x="583" y="663"/>
                  <a:pt x="586" y="662"/>
                  <a:pt x="588" y="660"/>
                </a:cubicBezTo>
                <a:cubicBezTo>
                  <a:pt x="589" y="660"/>
                  <a:pt x="590" y="659"/>
                  <a:pt x="591" y="659"/>
                </a:cubicBezTo>
                <a:cubicBezTo>
                  <a:pt x="591" y="658"/>
                  <a:pt x="591" y="658"/>
                  <a:pt x="591" y="658"/>
                </a:cubicBezTo>
                <a:cubicBezTo>
                  <a:pt x="593" y="657"/>
                  <a:pt x="594" y="656"/>
                  <a:pt x="594" y="655"/>
                </a:cubicBezTo>
                <a:cubicBezTo>
                  <a:pt x="597" y="648"/>
                  <a:pt x="598" y="645"/>
                  <a:pt x="594" y="638"/>
                </a:cubicBezTo>
                <a:cubicBezTo>
                  <a:pt x="596" y="638"/>
                  <a:pt x="596" y="638"/>
                  <a:pt x="596" y="638"/>
                </a:cubicBezTo>
                <a:cubicBezTo>
                  <a:pt x="599" y="638"/>
                  <a:pt x="599" y="638"/>
                  <a:pt x="599" y="638"/>
                </a:cubicBezTo>
                <a:cubicBezTo>
                  <a:pt x="601" y="633"/>
                  <a:pt x="601" y="633"/>
                  <a:pt x="601" y="633"/>
                </a:cubicBezTo>
                <a:cubicBezTo>
                  <a:pt x="604" y="627"/>
                  <a:pt x="604" y="627"/>
                  <a:pt x="604" y="627"/>
                </a:cubicBezTo>
                <a:cubicBezTo>
                  <a:pt x="607" y="622"/>
                  <a:pt x="607" y="622"/>
                  <a:pt x="607" y="622"/>
                </a:cubicBezTo>
                <a:cubicBezTo>
                  <a:pt x="611" y="620"/>
                  <a:pt x="611" y="620"/>
                  <a:pt x="611" y="620"/>
                </a:cubicBezTo>
                <a:cubicBezTo>
                  <a:pt x="617" y="618"/>
                  <a:pt x="617" y="618"/>
                  <a:pt x="617" y="618"/>
                </a:cubicBezTo>
                <a:cubicBezTo>
                  <a:pt x="620" y="617"/>
                  <a:pt x="620" y="617"/>
                  <a:pt x="620" y="617"/>
                </a:cubicBezTo>
                <a:cubicBezTo>
                  <a:pt x="624" y="615"/>
                  <a:pt x="624" y="615"/>
                  <a:pt x="624" y="615"/>
                </a:cubicBezTo>
                <a:cubicBezTo>
                  <a:pt x="628" y="613"/>
                  <a:pt x="628" y="613"/>
                  <a:pt x="628" y="613"/>
                </a:cubicBezTo>
                <a:cubicBezTo>
                  <a:pt x="630" y="610"/>
                  <a:pt x="630" y="610"/>
                  <a:pt x="630" y="610"/>
                </a:cubicBezTo>
                <a:cubicBezTo>
                  <a:pt x="627" y="610"/>
                  <a:pt x="627" y="610"/>
                  <a:pt x="627" y="610"/>
                </a:cubicBezTo>
                <a:cubicBezTo>
                  <a:pt x="624" y="609"/>
                  <a:pt x="624" y="609"/>
                  <a:pt x="624" y="609"/>
                </a:cubicBezTo>
                <a:cubicBezTo>
                  <a:pt x="622" y="608"/>
                  <a:pt x="622" y="608"/>
                  <a:pt x="622" y="608"/>
                </a:cubicBezTo>
                <a:cubicBezTo>
                  <a:pt x="624" y="607"/>
                  <a:pt x="624" y="607"/>
                  <a:pt x="624" y="607"/>
                </a:cubicBezTo>
                <a:cubicBezTo>
                  <a:pt x="626" y="605"/>
                  <a:pt x="626" y="605"/>
                  <a:pt x="626" y="605"/>
                </a:cubicBezTo>
                <a:cubicBezTo>
                  <a:pt x="628" y="606"/>
                  <a:pt x="628" y="606"/>
                  <a:pt x="628" y="606"/>
                </a:cubicBezTo>
                <a:cubicBezTo>
                  <a:pt x="628" y="598"/>
                  <a:pt x="628" y="598"/>
                  <a:pt x="628" y="598"/>
                </a:cubicBezTo>
                <a:cubicBezTo>
                  <a:pt x="634" y="600"/>
                  <a:pt x="634" y="600"/>
                  <a:pt x="634" y="600"/>
                </a:cubicBezTo>
                <a:cubicBezTo>
                  <a:pt x="635" y="598"/>
                  <a:pt x="636" y="597"/>
                  <a:pt x="637" y="596"/>
                </a:cubicBezTo>
                <a:cubicBezTo>
                  <a:pt x="641" y="594"/>
                  <a:pt x="645" y="594"/>
                  <a:pt x="648" y="592"/>
                </a:cubicBezTo>
                <a:cubicBezTo>
                  <a:pt x="648" y="592"/>
                  <a:pt x="648" y="592"/>
                  <a:pt x="648" y="592"/>
                </a:cubicBezTo>
                <a:cubicBezTo>
                  <a:pt x="649" y="592"/>
                  <a:pt x="650" y="591"/>
                  <a:pt x="651" y="590"/>
                </a:cubicBezTo>
                <a:cubicBezTo>
                  <a:pt x="653" y="588"/>
                  <a:pt x="655" y="586"/>
                  <a:pt x="657" y="586"/>
                </a:cubicBezTo>
                <a:cubicBezTo>
                  <a:pt x="659" y="585"/>
                  <a:pt x="661" y="586"/>
                  <a:pt x="662" y="588"/>
                </a:cubicBezTo>
                <a:cubicBezTo>
                  <a:pt x="661" y="588"/>
                  <a:pt x="659" y="588"/>
                  <a:pt x="657" y="589"/>
                </a:cubicBezTo>
                <a:cubicBezTo>
                  <a:pt x="655" y="590"/>
                  <a:pt x="652" y="591"/>
                  <a:pt x="652" y="594"/>
                </a:cubicBezTo>
                <a:cubicBezTo>
                  <a:pt x="652" y="596"/>
                  <a:pt x="655" y="601"/>
                  <a:pt x="657" y="602"/>
                </a:cubicBezTo>
                <a:cubicBezTo>
                  <a:pt x="657" y="602"/>
                  <a:pt x="657" y="602"/>
                  <a:pt x="657" y="602"/>
                </a:cubicBezTo>
                <a:cubicBezTo>
                  <a:pt x="665" y="594"/>
                  <a:pt x="665" y="594"/>
                  <a:pt x="665" y="594"/>
                </a:cubicBezTo>
                <a:cubicBezTo>
                  <a:pt x="664" y="592"/>
                  <a:pt x="664" y="592"/>
                  <a:pt x="664" y="592"/>
                </a:cubicBezTo>
                <a:cubicBezTo>
                  <a:pt x="671" y="592"/>
                  <a:pt x="675" y="592"/>
                  <a:pt x="677" y="590"/>
                </a:cubicBezTo>
                <a:cubicBezTo>
                  <a:pt x="679" y="589"/>
                  <a:pt x="680" y="587"/>
                  <a:pt x="682" y="585"/>
                </a:cubicBezTo>
                <a:cubicBezTo>
                  <a:pt x="677" y="583"/>
                  <a:pt x="677" y="583"/>
                  <a:pt x="677" y="583"/>
                </a:cubicBezTo>
                <a:cubicBezTo>
                  <a:pt x="661" y="576"/>
                  <a:pt x="661" y="576"/>
                  <a:pt x="661" y="576"/>
                </a:cubicBezTo>
                <a:cubicBezTo>
                  <a:pt x="661" y="568"/>
                  <a:pt x="670" y="557"/>
                  <a:pt x="657" y="555"/>
                </a:cubicBezTo>
                <a:cubicBezTo>
                  <a:pt x="656" y="555"/>
                  <a:pt x="655" y="555"/>
                  <a:pt x="654" y="555"/>
                </a:cubicBezTo>
                <a:cubicBezTo>
                  <a:pt x="653" y="555"/>
                  <a:pt x="652" y="555"/>
                  <a:pt x="651" y="555"/>
                </a:cubicBezTo>
                <a:cubicBezTo>
                  <a:pt x="650" y="555"/>
                  <a:pt x="649" y="556"/>
                  <a:pt x="648" y="556"/>
                </a:cubicBezTo>
                <a:cubicBezTo>
                  <a:pt x="644" y="558"/>
                  <a:pt x="641" y="561"/>
                  <a:pt x="637" y="564"/>
                </a:cubicBezTo>
                <a:cubicBezTo>
                  <a:pt x="636" y="565"/>
                  <a:pt x="635" y="566"/>
                  <a:pt x="634" y="567"/>
                </a:cubicBezTo>
                <a:cubicBezTo>
                  <a:pt x="634" y="564"/>
                  <a:pt x="636" y="562"/>
                  <a:pt x="637" y="560"/>
                </a:cubicBezTo>
                <a:cubicBezTo>
                  <a:pt x="640" y="558"/>
                  <a:pt x="644" y="555"/>
                  <a:pt x="648" y="553"/>
                </a:cubicBezTo>
                <a:cubicBezTo>
                  <a:pt x="649" y="553"/>
                  <a:pt x="650" y="552"/>
                  <a:pt x="651" y="552"/>
                </a:cubicBezTo>
                <a:cubicBezTo>
                  <a:pt x="653" y="551"/>
                  <a:pt x="655" y="550"/>
                  <a:pt x="657" y="549"/>
                </a:cubicBezTo>
                <a:cubicBezTo>
                  <a:pt x="658" y="549"/>
                  <a:pt x="658" y="549"/>
                  <a:pt x="658" y="549"/>
                </a:cubicBezTo>
                <a:cubicBezTo>
                  <a:pt x="661" y="556"/>
                  <a:pt x="661" y="556"/>
                  <a:pt x="661" y="556"/>
                </a:cubicBezTo>
                <a:cubicBezTo>
                  <a:pt x="665" y="559"/>
                  <a:pt x="665" y="559"/>
                  <a:pt x="665" y="559"/>
                </a:cubicBezTo>
                <a:cubicBezTo>
                  <a:pt x="672" y="559"/>
                  <a:pt x="675" y="558"/>
                  <a:pt x="677" y="557"/>
                </a:cubicBezTo>
                <a:cubicBezTo>
                  <a:pt x="683" y="553"/>
                  <a:pt x="681" y="548"/>
                  <a:pt x="692" y="553"/>
                </a:cubicBezTo>
                <a:cubicBezTo>
                  <a:pt x="692" y="561"/>
                  <a:pt x="692" y="561"/>
                  <a:pt x="692" y="561"/>
                </a:cubicBezTo>
                <a:cubicBezTo>
                  <a:pt x="687" y="561"/>
                  <a:pt x="687" y="561"/>
                  <a:pt x="687" y="561"/>
                </a:cubicBezTo>
                <a:cubicBezTo>
                  <a:pt x="690" y="565"/>
                  <a:pt x="690" y="565"/>
                  <a:pt x="690" y="565"/>
                </a:cubicBezTo>
                <a:cubicBezTo>
                  <a:pt x="686" y="571"/>
                  <a:pt x="686" y="571"/>
                  <a:pt x="686" y="571"/>
                </a:cubicBezTo>
                <a:cubicBezTo>
                  <a:pt x="691" y="568"/>
                  <a:pt x="691" y="568"/>
                  <a:pt x="691" y="568"/>
                </a:cubicBezTo>
                <a:cubicBezTo>
                  <a:pt x="691" y="571"/>
                  <a:pt x="691" y="571"/>
                  <a:pt x="691" y="571"/>
                </a:cubicBezTo>
                <a:cubicBezTo>
                  <a:pt x="695" y="568"/>
                  <a:pt x="695" y="568"/>
                  <a:pt x="695" y="568"/>
                </a:cubicBezTo>
                <a:cubicBezTo>
                  <a:pt x="703" y="568"/>
                  <a:pt x="703" y="568"/>
                  <a:pt x="703" y="568"/>
                </a:cubicBezTo>
                <a:cubicBezTo>
                  <a:pt x="707" y="573"/>
                  <a:pt x="707" y="573"/>
                  <a:pt x="707" y="573"/>
                </a:cubicBezTo>
                <a:cubicBezTo>
                  <a:pt x="702" y="573"/>
                  <a:pt x="702" y="573"/>
                  <a:pt x="702" y="573"/>
                </a:cubicBezTo>
                <a:cubicBezTo>
                  <a:pt x="701" y="574"/>
                  <a:pt x="701" y="574"/>
                  <a:pt x="701" y="574"/>
                </a:cubicBezTo>
                <a:cubicBezTo>
                  <a:pt x="708" y="578"/>
                  <a:pt x="708" y="578"/>
                  <a:pt x="708" y="578"/>
                </a:cubicBezTo>
                <a:cubicBezTo>
                  <a:pt x="707" y="576"/>
                  <a:pt x="707" y="576"/>
                  <a:pt x="707" y="576"/>
                </a:cubicBezTo>
                <a:cubicBezTo>
                  <a:pt x="717" y="568"/>
                  <a:pt x="717" y="568"/>
                  <a:pt x="717" y="568"/>
                </a:cubicBezTo>
                <a:cubicBezTo>
                  <a:pt x="718" y="570"/>
                  <a:pt x="718" y="570"/>
                  <a:pt x="718" y="570"/>
                </a:cubicBezTo>
                <a:cubicBezTo>
                  <a:pt x="719" y="570"/>
                  <a:pt x="710" y="576"/>
                  <a:pt x="721" y="577"/>
                </a:cubicBezTo>
                <a:cubicBezTo>
                  <a:pt x="724" y="570"/>
                  <a:pt x="724" y="570"/>
                  <a:pt x="724" y="570"/>
                </a:cubicBezTo>
                <a:cubicBezTo>
                  <a:pt x="718" y="553"/>
                  <a:pt x="718" y="553"/>
                  <a:pt x="718" y="553"/>
                </a:cubicBezTo>
                <a:cubicBezTo>
                  <a:pt x="714" y="554"/>
                  <a:pt x="714" y="554"/>
                  <a:pt x="714" y="554"/>
                </a:cubicBezTo>
                <a:cubicBezTo>
                  <a:pt x="716" y="560"/>
                  <a:pt x="716" y="560"/>
                  <a:pt x="716" y="560"/>
                </a:cubicBezTo>
                <a:cubicBezTo>
                  <a:pt x="709" y="556"/>
                  <a:pt x="709" y="556"/>
                  <a:pt x="709" y="556"/>
                </a:cubicBezTo>
                <a:cubicBezTo>
                  <a:pt x="710" y="554"/>
                  <a:pt x="710" y="554"/>
                  <a:pt x="710" y="554"/>
                </a:cubicBezTo>
                <a:cubicBezTo>
                  <a:pt x="702" y="556"/>
                  <a:pt x="702" y="556"/>
                  <a:pt x="702" y="556"/>
                </a:cubicBezTo>
                <a:cubicBezTo>
                  <a:pt x="700" y="551"/>
                  <a:pt x="700" y="551"/>
                  <a:pt x="700" y="551"/>
                </a:cubicBezTo>
                <a:cubicBezTo>
                  <a:pt x="712" y="541"/>
                  <a:pt x="712" y="541"/>
                  <a:pt x="712" y="541"/>
                </a:cubicBezTo>
                <a:cubicBezTo>
                  <a:pt x="707" y="534"/>
                  <a:pt x="707" y="534"/>
                  <a:pt x="707" y="534"/>
                </a:cubicBezTo>
                <a:cubicBezTo>
                  <a:pt x="710" y="525"/>
                  <a:pt x="710" y="525"/>
                  <a:pt x="710" y="525"/>
                </a:cubicBezTo>
                <a:cubicBezTo>
                  <a:pt x="698" y="520"/>
                  <a:pt x="698" y="520"/>
                  <a:pt x="698" y="520"/>
                </a:cubicBezTo>
                <a:cubicBezTo>
                  <a:pt x="701" y="516"/>
                  <a:pt x="701" y="516"/>
                  <a:pt x="701" y="516"/>
                </a:cubicBezTo>
                <a:cubicBezTo>
                  <a:pt x="698" y="510"/>
                  <a:pt x="698" y="510"/>
                  <a:pt x="698" y="510"/>
                </a:cubicBezTo>
                <a:cubicBezTo>
                  <a:pt x="690" y="510"/>
                  <a:pt x="690" y="510"/>
                  <a:pt x="690" y="510"/>
                </a:cubicBezTo>
                <a:cubicBezTo>
                  <a:pt x="694" y="501"/>
                  <a:pt x="683" y="508"/>
                  <a:pt x="678" y="500"/>
                </a:cubicBezTo>
                <a:cubicBezTo>
                  <a:pt x="678" y="499"/>
                  <a:pt x="678" y="498"/>
                  <a:pt x="677" y="498"/>
                </a:cubicBezTo>
                <a:cubicBezTo>
                  <a:pt x="674" y="490"/>
                  <a:pt x="679" y="489"/>
                  <a:pt x="672" y="484"/>
                </a:cubicBezTo>
                <a:cubicBezTo>
                  <a:pt x="674" y="483"/>
                  <a:pt x="674" y="483"/>
                  <a:pt x="674" y="483"/>
                </a:cubicBezTo>
                <a:cubicBezTo>
                  <a:pt x="660" y="460"/>
                  <a:pt x="660" y="460"/>
                  <a:pt x="660" y="460"/>
                </a:cubicBezTo>
                <a:cubicBezTo>
                  <a:pt x="662" y="453"/>
                  <a:pt x="662" y="453"/>
                  <a:pt x="662" y="453"/>
                </a:cubicBezTo>
                <a:cubicBezTo>
                  <a:pt x="657" y="450"/>
                  <a:pt x="657" y="450"/>
                  <a:pt x="657" y="450"/>
                </a:cubicBezTo>
                <a:cubicBezTo>
                  <a:pt x="657" y="450"/>
                  <a:pt x="657" y="450"/>
                  <a:pt x="657" y="450"/>
                </a:cubicBezTo>
                <a:cubicBezTo>
                  <a:pt x="657" y="452"/>
                  <a:pt x="657" y="452"/>
                  <a:pt x="657" y="452"/>
                </a:cubicBezTo>
                <a:cubicBezTo>
                  <a:pt x="659" y="459"/>
                  <a:pt x="659" y="459"/>
                  <a:pt x="659" y="459"/>
                </a:cubicBezTo>
                <a:cubicBezTo>
                  <a:pt x="657" y="459"/>
                  <a:pt x="657" y="459"/>
                  <a:pt x="657" y="459"/>
                </a:cubicBezTo>
                <a:cubicBezTo>
                  <a:pt x="653" y="460"/>
                  <a:pt x="653" y="460"/>
                  <a:pt x="653" y="460"/>
                </a:cubicBezTo>
                <a:cubicBezTo>
                  <a:pt x="652" y="472"/>
                  <a:pt x="652" y="472"/>
                  <a:pt x="652" y="472"/>
                </a:cubicBezTo>
                <a:cubicBezTo>
                  <a:pt x="651" y="473"/>
                  <a:pt x="651" y="473"/>
                  <a:pt x="651" y="473"/>
                </a:cubicBezTo>
                <a:cubicBezTo>
                  <a:pt x="648" y="474"/>
                  <a:pt x="648" y="474"/>
                  <a:pt x="648" y="474"/>
                </a:cubicBezTo>
                <a:cubicBezTo>
                  <a:pt x="647" y="474"/>
                  <a:pt x="647" y="474"/>
                  <a:pt x="647" y="474"/>
                </a:cubicBezTo>
                <a:cubicBezTo>
                  <a:pt x="648" y="474"/>
                  <a:pt x="648" y="474"/>
                  <a:pt x="648" y="474"/>
                </a:cubicBezTo>
                <a:cubicBezTo>
                  <a:pt x="649" y="475"/>
                  <a:pt x="649" y="475"/>
                  <a:pt x="649" y="475"/>
                </a:cubicBezTo>
                <a:cubicBezTo>
                  <a:pt x="648" y="476"/>
                  <a:pt x="648" y="476"/>
                  <a:pt x="648" y="476"/>
                </a:cubicBezTo>
                <a:cubicBezTo>
                  <a:pt x="644" y="480"/>
                  <a:pt x="644" y="480"/>
                  <a:pt x="644" y="480"/>
                </a:cubicBezTo>
                <a:cubicBezTo>
                  <a:pt x="641" y="474"/>
                  <a:pt x="641" y="474"/>
                  <a:pt x="641" y="474"/>
                </a:cubicBezTo>
                <a:cubicBezTo>
                  <a:pt x="637" y="474"/>
                  <a:pt x="637" y="474"/>
                  <a:pt x="637" y="474"/>
                </a:cubicBezTo>
                <a:cubicBezTo>
                  <a:pt x="634" y="474"/>
                  <a:pt x="634" y="474"/>
                  <a:pt x="634" y="474"/>
                </a:cubicBezTo>
                <a:cubicBezTo>
                  <a:pt x="633" y="464"/>
                  <a:pt x="631" y="473"/>
                  <a:pt x="631" y="462"/>
                </a:cubicBezTo>
                <a:cubicBezTo>
                  <a:pt x="634" y="450"/>
                  <a:pt x="634" y="450"/>
                  <a:pt x="634" y="450"/>
                </a:cubicBezTo>
                <a:cubicBezTo>
                  <a:pt x="624" y="450"/>
                  <a:pt x="624" y="450"/>
                  <a:pt x="624" y="450"/>
                </a:cubicBezTo>
                <a:cubicBezTo>
                  <a:pt x="624" y="447"/>
                  <a:pt x="624" y="447"/>
                  <a:pt x="624" y="447"/>
                </a:cubicBezTo>
                <a:cubicBezTo>
                  <a:pt x="624" y="447"/>
                  <a:pt x="624" y="447"/>
                  <a:pt x="624" y="447"/>
                </a:cubicBezTo>
                <a:cubicBezTo>
                  <a:pt x="620" y="447"/>
                  <a:pt x="620" y="447"/>
                  <a:pt x="620" y="447"/>
                </a:cubicBezTo>
                <a:cubicBezTo>
                  <a:pt x="618" y="447"/>
                  <a:pt x="618" y="447"/>
                  <a:pt x="618" y="447"/>
                </a:cubicBezTo>
                <a:cubicBezTo>
                  <a:pt x="619" y="446"/>
                  <a:pt x="619" y="446"/>
                  <a:pt x="619" y="446"/>
                </a:cubicBezTo>
                <a:cubicBezTo>
                  <a:pt x="617" y="443"/>
                  <a:pt x="617" y="443"/>
                  <a:pt x="617" y="443"/>
                </a:cubicBezTo>
                <a:cubicBezTo>
                  <a:pt x="611" y="436"/>
                  <a:pt x="611" y="436"/>
                  <a:pt x="611" y="436"/>
                </a:cubicBezTo>
                <a:cubicBezTo>
                  <a:pt x="610" y="435"/>
                  <a:pt x="610" y="435"/>
                  <a:pt x="610" y="435"/>
                </a:cubicBezTo>
                <a:cubicBezTo>
                  <a:pt x="608" y="435"/>
                  <a:pt x="606" y="435"/>
                  <a:pt x="604" y="436"/>
                </a:cubicBezTo>
                <a:cubicBezTo>
                  <a:pt x="603" y="436"/>
                  <a:pt x="602" y="436"/>
                  <a:pt x="601" y="436"/>
                </a:cubicBezTo>
                <a:cubicBezTo>
                  <a:pt x="598" y="437"/>
                  <a:pt x="596" y="437"/>
                  <a:pt x="591" y="435"/>
                </a:cubicBezTo>
                <a:cubicBezTo>
                  <a:pt x="591" y="435"/>
                  <a:pt x="591" y="435"/>
                  <a:pt x="591" y="435"/>
                </a:cubicBezTo>
                <a:cubicBezTo>
                  <a:pt x="590" y="435"/>
                  <a:pt x="589" y="434"/>
                  <a:pt x="588" y="434"/>
                </a:cubicBezTo>
                <a:cubicBezTo>
                  <a:pt x="587" y="433"/>
                  <a:pt x="586" y="433"/>
                  <a:pt x="585" y="432"/>
                </a:cubicBezTo>
                <a:cubicBezTo>
                  <a:pt x="582" y="437"/>
                  <a:pt x="582" y="437"/>
                  <a:pt x="582" y="437"/>
                </a:cubicBezTo>
                <a:cubicBezTo>
                  <a:pt x="580" y="439"/>
                  <a:pt x="580" y="439"/>
                  <a:pt x="580" y="439"/>
                </a:cubicBezTo>
                <a:cubicBezTo>
                  <a:pt x="582" y="443"/>
                  <a:pt x="582" y="443"/>
                  <a:pt x="582" y="443"/>
                </a:cubicBezTo>
                <a:cubicBezTo>
                  <a:pt x="583" y="449"/>
                  <a:pt x="583" y="449"/>
                  <a:pt x="583" y="449"/>
                </a:cubicBezTo>
                <a:cubicBezTo>
                  <a:pt x="582" y="451"/>
                  <a:pt x="582" y="451"/>
                  <a:pt x="582" y="451"/>
                </a:cubicBezTo>
                <a:cubicBezTo>
                  <a:pt x="581" y="452"/>
                  <a:pt x="581" y="452"/>
                  <a:pt x="581" y="452"/>
                </a:cubicBezTo>
                <a:cubicBezTo>
                  <a:pt x="582" y="453"/>
                  <a:pt x="582" y="453"/>
                  <a:pt x="582" y="453"/>
                </a:cubicBezTo>
                <a:cubicBezTo>
                  <a:pt x="587" y="462"/>
                  <a:pt x="587" y="462"/>
                  <a:pt x="587" y="462"/>
                </a:cubicBezTo>
                <a:cubicBezTo>
                  <a:pt x="585" y="463"/>
                  <a:pt x="583" y="465"/>
                  <a:pt x="582" y="467"/>
                </a:cubicBezTo>
                <a:cubicBezTo>
                  <a:pt x="581" y="468"/>
                  <a:pt x="580" y="469"/>
                  <a:pt x="580" y="471"/>
                </a:cubicBezTo>
                <a:cubicBezTo>
                  <a:pt x="580" y="471"/>
                  <a:pt x="581" y="472"/>
                  <a:pt x="582" y="474"/>
                </a:cubicBezTo>
                <a:cubicBezTo>
                  <a:pt x="584" y="477"/>
                  <a:pt x="587" y="483"/>
                  <a:pt x="588" y="483"/>
                </a:cubicBezTo>
                <a:cubicBezTo>
                  <a:pt x="588" y="483"/>
                  <a:pt x="588" y="484"/>
                  <a:pt x="588" y="484"/>
                </a:cubicBezTo>
                <a:cubicBezTo>
                  <a:pt x="589" y="486"/>
                  <a:pt x="590" y="490"/>
                  <a:pt x="591" y="494"/>
                </a:cubicBezTo>
                <a:cubicBezTo>
                  <a:pt x="591" y="496"/>
                  <a:pt x="591" y="499"/>
                  <a:pt x="591" y="501"/>
                </a:cubicBezTo>
                <a:cubicBezTo>
                  <a:pt x="591" y="501"/>
                  <a:pt x="591" y="501"/>
                  <a:pt x="591" y="501"/>
                </a:cubicBezTo>
                <a:cubicBezTo>
                  <a:pt x="590" y="502"/>
                  <a:pt x="589" y="502"/>
                  <a:pt x="588" y="503"/>
                </a:cubicBezTo>
                <a:cubicBezTo>
                  <a:pt x="587" y="504"/>
                  <a:pt x="585" y="506"/>
                  <a:pt x="582" y="507"/>
                </a:cubicBezTo>
                <a:cubicBezTo>
                  <a:pt x="581" y="508"/>
                  <a:pt x="580" y="508"/>
                  <a:pt x="579" y="508"/>
                </a:cubicBezTo>
                <a:cubicBezTo>
                  <a:pt x="578" y="509"/>
                  <a:pt x="576" y="509"/>
                  <a:pt x="574" y="510"/>
                </a:cubicBezTo>
                <a:cubicBezTo>
                  <a:pt x="574" y="510"/>
                  <a:pt x="574" y="510"/>
                  <a:pt x="573" y="510"/>
                </a:cubicBezTo>
                <a:cubicBezTo>
                  <a:pt x="574" y="511"/>
                  <a:pt x="574" y="512"/>
                  <a:pt x="574" y="513"/>
                </a:cubicBezTo>
                <a:cubicBezTo>
                  <a:pt x="576" y="517"/>
                  <a:pt x="578" y="518"/>
                  <a:pt x="579" y="522"/>
                </a:cubicBezTo>
                <a:cubicBezTo>
                  <a:pt x="580" y="525"/>
                  <a:pt x="580" y="528"/>
                  <a:pt x="580" y="534"/>
                </a:cubicBezTo>
                <a:cubicBezTo>
                  <a:pt x="579" y="534"/>
                  <a:pt x="579" y="534"/>
                  <a:pt x="579" y="534"/>
                </a:cubicBezTo>
                <a:cubicBezTo>
                  <a:pt x="575" y="534"/>
                  <a:pt x="575" y="534"/>
                  <a:pt x="575" y="534"/>
                </a:cubicBezTo>
                <a:cubicBezTo>
                  <a:pt x="575" y="541"/>
                  <a:pt x="575" y="541"/>
                  <a:pt x="575" y="541"/>
                </a:cubicBezTo>
                <a:cubicBezTo>
                  <a:pt x="574" y="541"/>
                  <a:pt x="574" y="541"/>
                  <a:pt x="574" y="541"/>
                </a:cubicBezTo>
                <a:cubicBezTo>
                  <a:pt x="573" y="540"/>
                  <a:pt x="572" y="540"/>
                  <a:pt x="572" y="539"/>
                </a:cubicBezTo>
                <a:cubicBezTo>
                  <a:pt x="565" y="535"/>
                  <a:pt x="572" y="531"/>
                  <a:pt x="568" y="523"/>
                </a:cubicBezTo>
                <a:cubicBezTo>
                  <a:pt x="567" y="527"/>
                  <a:pt x="567" y="527"/>
                  <a:pt x="567" y="527"/>
                </a:cubicBezTo>
                <a:cubicBezTo>
                  <a:pt x="565" y="528"/>
                  <a:pt x="565" y="528"/>
                  <a:pt x="565" y="528"/>
                </a:cubicBezTo>
                <a:cubicBezTo>
                  <a:pt x="562" y="530"/>
                  <a:pt x="560" y="524"/>
                  <a:pt x="559" y="520"/>
                </a:cubicBezTo>
                <a:cubicBezTo>
                  <a:pt x="558" y="519"/>
                  <a:pt x="558" y="518"/>
                  <a:pt x="558" y="517"/>
                </a:cubicBezTo>
                <a:cubicBezTo>
                  <a:pt x="557" y="517"/>
                  <a:pt x="557" y="516"/>
                  <a:pt x="557" y="516"/>
                </a:cubicBezTo>
                <a:cubicBezTo>
                  <a:pt x="558" y="516"/>
                  <a:pt x="558" y="516"/>
                  <a:pt x="558" y="516"/>
                </a:cubicBezTo>
                <a:cubicBezTo>
                  <a:pt x="559" y="515"/>
                  <a:pt x="559" y="515"/>
                  <a:pt x="559" y="515"/>
                </a:cubicBezTo>
                <a:cubicBezTo>
                  <a:pt x="562" y="513"/>
                  <a:pt x="562" y="513"/>
                  <a:pt x="562" y="513"/>
                </a:cubicBezTo>
                <a:cubicBezTo>
                  <a:pt x="559" y="507"/>
                  <a:pt x="559" y="507"/>
                  <a:pt x="559" y="507"/>
                </a:cubicBezTo>
                <a:cubicBezTo>
                  <a:pt x="559" y="507"/>
                  <a:pt x="559" y="507"/>
                  <a:pt x="559" y="507"/>
                </a:cubicBezTo>
                <a:cubicBezTo>
                  <a:pt x="558" y="507"/>
                  <a:pt x="558" y="507"/>
                  <a:pt x="558" y="507"/>
                </a:cubicBezTo>
                <a:cubicBezTo>
                  <a:pt x="557" y="507"/>
                  <a:pt x="556" y="507"/>
                  <a:pt x="554" y="507"/>
                </a:cubicBezTo>
                <a:cubicBezTo>
                  <a:pt x="548" y="506"/>
                  <a:pt x="543" y="505"/>
                  <a:pt x="539" y="503"/>
                </a:cubicBezTo>
                <a:cubicBezTo>
                  <a:pt x="538" y="503"/>
                  <a:pt x="537" y="502"/>
                  <a:pt x="536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4" y="501"/>
                  <a:pt x="534" y="501"/>
                  <a:pt x="534" y="501"/>
                </a:cubicBezTo>
                <a:cubicBezTo>
                  <a:pt x="534" y="501"/>
                  <a:pt x="534" y="501"/>
                  <a:pt x="534" y="501"/>
                </a:cubicBezTo>
                <a:cubicBezTo>
                  <a:pt x="534" y="501"/>
                  <a:pt x="534" y="501"/>
                  <a:pt x="534" y="501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1" y="498"/>
                  <a:pt x="530" y="496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3"/>
                  <a:pt x="528" y="493"/>
                  <a:pt x="528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6" y="491"/>
                  <a:pt x="526" y="491"/>
                  <a:pt x="526" y="490"/>
                </a:cubicBezTo>
                <a:cubicBezTo>
                  <a:pt x="526" y="490"/>
                  <a:pt x="526" y="490"/>
                  <a:pt x="526" y="490"/>
                </a:cubicBezTo>
                <a:cubicBezTo>
                  <a:pt x="525" y="490"/>
                  <a:pt x="524" y="490"/>
                  <a:pt x="524" y="491"/>
                </a:cubicBezTo>
                <a:cubicBezTo>
                  <a:pt x="523" y="491"/>
                  <a:pt x="523" y="491"/>
                  <a:pt x="522" y="491"/>
                </a:cubicBezTo>
                <a:cubicBezTo>
                  <a:pt x="521" y="491"/>
                  <a:pt x="520" y="491"/>
                  <a:pt x="519" y="491"/>
                </a:cubicBezTo>
                <a:cubicBezTo>
                  <a:pt x="518" y="491"/>
                  <a:pt x="517" y="492"/>
                  <a:pt x="516" y="492"/>
                </a:cubicBezTo>
                <a:cubicBezTo>
                  <a:pt x="515" y="491"/>
                  <a:pt x="514" y="491"/>
                  <a:pt x="513" y="491"/>
                </a:cubicBezTo>
                <a:cubicBezTo>
                  <a:pt x="512" y="491"/>
                  <a:pt x="511" y="489"/>
                  <a:pt x="509" y="488"/>
                </a:cubicBezTo>
                <a:cubicBezTo>
                  <a:pt x="508" y="488"/>
                  <a:pt x="508" y="488"/>
                  <a:pt x="508" y="488"/>
                </a:cubicBezTo>
                <a:cubicBezTo>
                  <a:pt x="506" y="489"/>
                  <a:pt x="506" y="489"/>
                  <a:pt x="506" y="489"/>
                </a:cubicBezTo>
                <a:cubicBezTo>
                  <a:pt x="501" y="490"/>
                  <a:pt x="501" y="490"/>
                  <a:pt x="501" y="490"/>
                </a:cubicBezTo>
                <a:cubicBezTo>
                  <a:pt x="503" y="487"/>
                  <a:pt x="499" y="483"/>
                  <a:pt x="499" y="478"/>
                </a:cubicBezTo>
                <a:cubicBezTo>
                  <a:pt x="499" y="478"/>
                  <a:pt x="499" y="478"/>
                  <a:pt x="499" y="478"/>
                </a:cubicBezTo>
                <a:cubicBezTo>
                  <a:pt x="499" y="476"/>
                  <a:pt x="499" y="476"/>
                  <a:pt x="499" y="475"/>
                </a:cubicBezTo>
                <a:cubicBezTo>
                  <a:pt x="499" y="475"/>
                  <a:pt x="500" y="477"/>
                  <a:pt x="501" y="475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9" y="474"/>
                  <a:pt x="498" y="474"/>
                  <a:pt x="496" y="474"/>
                </a:cubicBezTo>
                <a:cubicBezTo>
                  <a:pt x="494" y="473"/>
                  <a:pt x="491" y="473"/>
                  <a:pt x="490" y="470"/>
                </a:cubicBezTo>
                <a:cubicBezTo>
                  <a:pt x="490" y="469"/>
                  <a:pt x="490" y="469"/>
                  <a:pt x="490" y="468"/>
                </a:cubicBezTo>
                <a:cubicBezTo>
                  <a:pt x="490" y="457"/>
                  <a:pt x="490" y="457"/>
                  <a:pt x="490" y="457"/>
                </a:cubicBezTo>
                <a:cubicBezTo>
                  <a:pt x="490" y="457"/>
                  <a:pt x="490" y="457"/>
                  <a:pt x="490" y="456"/>
                </a:cubicBezTo>
                <a:cubicBezTo>
                  <a:pt x="491" y="454"/>
                  <a:pt x="494" y="449"/>
                  <a:pt x="496" y="445"/>
                </a:cubicBezTo>
                <a:cubicBezTo>
                  <a:pt x="498" y="441"/>
                  <a:pt x="500" y="438"/>
                  <a:pt x="499" y="438"/>
                </a:cubicBezTo>
                <a:cubicBezTo>
                  <a:pt x="499" y="438"/>
                  <a:pt x="499" y="438"/>
                  <a:pt x="499" y="438"/>
                </a:cubicBezTo>
                <a:cubicBezTo>
                  <a:pt x="502" y="436"/>
                  <a:pt x="502" y="436"/>
                  <a:pt x="502" y="436"/>
                </a:cubicBezTo>
                <a:cubicBezTo>
                  <a:pt x="504" y="436"/>
                  <a:pt x="504" y="436"/>
                  <a:pt x="504" y="436"/>
                </a:cubicBezTo>
                <a:cubicBezTo>
                  <a:pt x="505" y="434"/>
                  <a:pt x="505" y="434"/>
                  <a:pt x="505" y="434"/>
                </a:cubicBezTo>
                <a:cubicBezTo>
                  <a:pt x="506" y="432"/>
                  <a:pt x="506" y="432"/>
                  <a:pt x="506" y="432"/>
                </a:cubicBezTo>
                <a:cubicBezTo>
                  <a:pt x="508" y="431"/>
                  <a:pt x="508" y="431"/>
                  <a:pt x="508" y="431"/>
                </a:cubicBezTo>
                <a:cubicBezTo>
                  <a:pt x="512" y="428"/>
                  <a:pt x="512" y="428"/>
                  <a:pt x="512" y="428"/>
                </a:cubicBezTo>
                <a:cubicBezTo>
                  <a:pt x="508" y="426"/>
                  <a:pt x="508" y="426"/>
                  <a:pt x="508" y="426"/>
                </a:cubicBezTo>
                <a:cubicBezTo>
                  <a:pt x="506" y="425"/>
                  <a:pt x="506" y="425"/>
                  <a:pt x="506" y="425"/>
                </a:cubicBezTo>
                <a:cubicBezTo>
                  <a:pt x="502" y="423"/>
                  <a:pt x="502" y="423"/>
                  <a:pt x="502" y="423"/>
                </a:cubicBezTo>
                <a:cubicBezTo>
                  <a:pt x="504" y="422"/>
                  <a:pt x="504" y="422"/>
                  <a:pt x="504" y="422"/>
                </a:cubicBezTo>
                <a:cubicBezTo>
                  <a:pt x="506" y="423"/>
                  <a:pt x="506" y="423"/>
                  <a:pt x="506" y="423"/>
                </a:cubicBezTo>
                <a:cubicBezTo>
                  <a:pt x="508" y="423"/>
                  <a:pt x="508" y="423"/>
                  <a:pt x="508" y="423"/>
                </a:cubicBezTo>
                <a:cubicBezTo>
                  <a:pt x="513" y="424"/>
                  <a:pt x="513" y="424"/>
                  <a:pt x="513" y="424"/>
                </a:cubicBezTo>
                <a:cubicBezTo>
                  <a:pt x="514" y="424"/>
                  <a:pt x="514" y="424"/>
                  <a:pt x="514" y="424"/>
                </a:cubicBezTo>
                <a:cubicBezTo>
                  <a:pt x="514" y="417"/>
                  <a:pt x="514" y="417"/>
                  <a:pt x="514" y="417"/>
                </a:cubicBezTo>
                <a:cubicBezTo>
                  <a:pt x="516" y="417"/>
                  <a:pt x="516" y="417"/>
                  <a:pt x="516" y="417"/>
                </a:cubicBezTo>
                <a:cubicBezTo>
                  <a:pt x="519" y="418"/>
                  <a:pt x="519" y="418"/>
                  <a:pt x="519" y="418"/>
                </a:cubicBezTo>
                <a:cubicBezTo>
                  <a:pt x="522" y="418"/>
                  <a:pt x="522" y="418"/>
                  <a:pt x="522" y="418"/>
                </a:cubicBezTo>
                <a:cubicBezTo>
                  <a:pt x="522" y="418"/>
                  <a:pt x="522" y="418"/>
                  <a:pt x="522" y="418"/>
                </a:cubicBezTo>
                <a:cubicBezTo>
                  <a:pt x="524" y="416"/>
                  <a:pt x="524" y="416"/>
                  <a:pt x="524" y="416"/>
                </a:cubicBezTo>
                <a:cubicBezTo>
                  <a:pt x="526" y="415"/>
                  <a:pt x="526" y="415"/>
                  <a:pt x="526" y="415"/>
                </a:cubicBezTo>
                <a:cubicBezTo>
                  <a:pt x="526" y="415"/>
                  <a:pt x="526" y="415"/>
                  <a:pt x="526" y="415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31" y="406"/>
                  <a:pt x="531" y="406"/>
                  <a:pt x="531" y="406"/>
                </a:cubicBezTo>
                <a:cubicBezTo>
                  <a:pt x="533" y="406"/>
                  <a:pt x="533" y="406"/>
                  <a:pt x="533" y="406"/>
                </a:cubicBezTo>
                <a:cubicBezTo>
                  <a:pt x="529" y="401"/>
                  <a:pt x="529" y="401"/>
                  <a:pt x="529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6" y="401"/>
                  <a:pt x="526" y="401"/>
                  <a:pt x="526" y="401"/>
                </a:cubicBezTo>
                <a:cubicBezTo>
                  <a:pt x="524" y="401"/>
                  <a:pt x="524" y="401"/>
                  <a:pt x="524" y="401"/>
                </a:cubicBezTo>
                <a:cubicBezTo>
                  <a:pt x="523" y="402"/>
                  <a:pt x="523" y="402"/>
                  <a:pt x="523" y="402"/>
                </a:cubicBezTo>
                <a:cubicBezTo>
                  <a:pt x="522" y="401"/>
                  <a:pt x="522" y="401"/>
                  <a:pt x="522" y="401"/>
                </a:cubicBezTo>
                <a:cubicBezTo>
                  <a:pt x="519" y="399"/>
                  <a:pt x="519" y="399"/>
                  <a:pt x="519" y="399"/>
                </a:cubicBezTo>
                <a:cubicBezTo>
                  <a:pt x="516" y="396"/>
                  <a:pt x="516" y="396"/>
                  <a:pt x="516" y="396"/>
                </a:cubicBezTo>
                <a:cubicBezTo>
                  <a:pt x="515" y="396"/>
                  <a:pt x="515" y="396"/>
                  <a:pt x="515" y="396"/>
                </a:cubicBezTo>
                <a:cubicBezTo>
                  <a:pt x="516" y="394"/>
                  <a:pt x="516" y="394"/>
                  <a:pt x="516" y="394"/>
                </a:cubicBezTo>
                <a:cubicBezTo>
                  <a:pt x="516" y="394"/>
                  <a:pt x="516" y="394"/>
                  <a:pt x="516" y="394"/>
                </a:cubicBezTo>
                <a:cubicBezTo>
                  <a:pt x="519" y="395"/>
                  <a:pt x="519" y="395"/>
                  <a:pt x="519" y="395"/>
                </a:cubicBezTo>
                <a:cubicBezTo>
                  <a:pt x="522" y="396"/>
                  <a:pt x="522" y="396"/>
                  <a:pt x="522" y="396"/>
                </a:cubicBezTo>
                <a:cubicBezTo>
                  <a:pt x="524" y="397"/>
                  <a:pt x="524" y="397"/>
                  <a:pt x="524" y="397"/>
                </a:cubicBezTo>
                <a:cubicBezTo>
                  <a:pt x="526" y="398"/>
                  <a:pt x="526" y="398"/>
                  <a:pt x="526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8" y="398"/>
                  <a:pt x="528" y="398"/>
                  <a:pt x="528" y="398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33" y="401"/>
                  <a:pt x="533" y="401"/>
                  <a:pt x="533" y="401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4" y="399"/>
                  <a:pt x="534" y="399"/>
                  <a:pt x="534" y="399"/>
                </a:cubicBezTo>
                <a:cubicBezTo>
                  <a:pt x="534" y="399"/>
                  <a:pt x="534" y="399"/>
                  <a:pt x="534" y="399"/>
                </a:cubicBezTo>
                <a:cubicBezTo>
                  <a:pt x="534" y="398"/>
                  <a:pt x="534" y="398"/>
                  <a:pt x="534" y="398"/>
                </a:cubicBezTo>
                <a:cubicBezTo>
                  <a:pt x="534" y="398"/>
                  <a:pt x="534" y="398"/>
                  <a:pt x="534" y="398"/>
                </a:cubicBezTo>
                <a:cubicBezTo>
                  <a:pt x="534" y="398"/>
                  <a:pt x="534" y="398"/>
                  <a:pt x="534" y="398"/>
                </a:cubicBezTo>
                <a:cubicBezTo>
                  <a:pt x="534" y="398"/>
                  <a:pt x="534" y="398"/>
                  <a:pt x="534" y="398"/>
                </a:cubicBezTo>
                <a:cubicBezTo>
                  <a:pt x="534" y="397"/>
                  <a:pt x="534" y="397"/>
                  <a:pt x="534" y="397"/>
                </a:cubicBezTo>
                <a:cubicBezTo>
                  <a:pt x="534" y="397"/>
                  <a:pt x="534" y="397"/>
                  <a:pt x="534" y="397"/>
                </a:cubicBezTo>
                <a:cubicBezTo>
                  <a:pt x="534" y="397"/>
                  <a:pt x="534" y="397"/>
                  <a:pt x="534" y="397"/>
                </a:cubicBezTo>
                <a:cubicBezTo>
                  <a:pt x="534" y="396"/>
                  <a:pt x="534" y="396"/>
                  <a:pt x="534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6" y="394"/>
                  <a:pt x="536" y="394"/>
                  <a:pt x="536" y="394"/>
                </a:cubicBezTo>
                <a:cubicBezTo>
                  <a:pt x="537" y="389"/>
                  <a:pt x="537" y="389"/>
                  <a:pt x="537" y="389"/>
                </a:cubicBezTo>
                <a:cubicBezTo>
                  <a:pt x="536" y="388"/>
                  <a:pt x="536" y="388"/>
                  <a:pt x="536" y="388"/>
                </a:cubicBezTo>
                <a:cubicBezTo>
                  <a:pt x="539" y="389"/>
                  <a:pt x="539" y="389"/>
                  <a:pt x="539" y="389"/>
                </a:cubicBezTo>
                <a:cubicBezTo>
                  <a:pt x="547" y="393"/>
                  <a:pt x="547" y="393"/>
                  <a:pt x="547" y="393"/>
                </a:cubicBezTo>
                <a:cubicBezTo>
                  <a:pt x="542" y="382"/>
                  <a:pt x="542" y="382"/>
                  <a:pt x="542" y="382"/>
                </a:cubicBezTo>
                <a:cubicBezTo>
                  <a:pt x="546" y="383"/>
                  <a:pt x="546" y="383"/>
                  <a:pt x="546" y="383"/>
                </a:cubicBezTo>
                <a:cubicBezTo>
                  <a:pt x="550" y="390"/>
                  <a:pt x="550" y="390"/>
                  <a:pt x="550" y="390"/>
                </a:cubicBezTo>
                <a:cubicBezTo>
                  <a:pt x="554" y="388"/>
                  <a:pt x="554" y="388"/>
                  <a:pt x="554" y="388"/>
                </a:cubicBezTo>
                <a:cubicBezTo>
                  <a:pt x="556" y="388"/>
                  <a:pt x="556" y="388"/>
                  <a:pt x="556" y="388"/>
                </a:cubicBezTo>
                <a:cubicBezTo>
                  <a:pt x="558" y="385"/>
                  <a:pt x="558" y="385"/>
                  <a:pt x="558" y="385"/>
                </a:cubicBezTo>
                <a:cubicBezTo>
                  <a:pt x="559" y="383"/>
                  <a:pt x="559" y="383"/>
                  <a:pt x="559" y="383"/>
                </a:cubicBezTo>
                <a:cubicBezTo>
                  <a:pt x="564" y="373"/>
                  <a:pt x="564" y="373"/>
                  <a:pt x="564" y="373"/>
                </a:cubicBezTo>
                <a:cubicBezTo>
                  <a:pt x="560" y="371"/>
                  <a:pt x="560" y="371"/>
                  <a:pt x="560" y="371"/>
                </a:cubicBezTo>
                <a:cubicBezTo>
                  <a:pt x="562" y="366"/>
                  <a:pt x="562" y="366"/>
                  <a:pt x="562" y="366"/>
                </a:cubicBezTo>
                <a:cubicBezTo>
                  <a:pt x="559" y="362"/>
                  <a:pt x="559" y="362"/>
                  <a:pt x="559" y="362"/>
                </a:cubicBezTo>
                <a:cubicBezTo>
                  <a:pt x="559" y="362"/>
                  <a:pt x="559" y="362"/>
                  <a:pt x="559" y="362"/>
                </a:cubicBezTo>
                <a:cubicBezTo>
                  <a:pt x="559" y="362"/>
                  <a:pt x="559" y="362"/>
                  <a:pt x="559" y="362"/>
                </a:cubicBezTo>
                <a:cubicBezTo>
                  <a:pt x="565" y="361"/>
                  <a:pt x="565" y="357"/>
                  <a:pt x="565" y="351"/>
                </a:cubicBezTo>
                <a:cubicBezTo>
                  <a:pt x="565" y="348"/>
                  <a:pt x="561" y="348"/>
                  <a:pt x="559" y="345"/>
                </a:cubicBezTo>
                <a:cubicBezTo>
                  <a:pt x="558" y="345"/>
                  <a:pt x="558" y="344"/>
                  <a:pt x="558" y="344"/>
                </a:cubicBezTo>
                <a:cubicBezTo>
                  <a:pt x="557" y="343"/>
                  <a:pt x="557" y="343"/>
                  <a:pt x="557" y="342"/>
                </a:cubicBezTo>
                <a:cubicBezTo>
                  <a:pt x="554" y="342"/>
                  <a:pt x="554" y="342"/>
                  <a:pt x="554" y="342"/>
                </a:cubicBezTo>
                <a:cubicBezTo>
                  <a:pt x="539" y="342"/>
                  <a:pt x="539" y="342"/>
                  <a:pt x="539" y="342"/>
                </a:cubicBezTo>
                <a:cubicBezTo>
                  <a:pt x="539" y="342"/>
                  <a:pt x="539" y="342"/>
                  <a:pt x="539" y="342"/>
                </a:cubicBezTo>
                <a:cubicBezTo>
                  <a:pt x="539" y="343"/>
                  <a:pt x="539" y="343"/>
                  <a:pt x="539" y="343"/>
                </a:cubicBezTo>
                <a:cubicBezTo>
                  <a:pt x="544" y="354"/>
                  <a:pt x="544" y="354"/>
                  <a:pt x="544" y="354"/>
                </a:cubicBezTo>
                <a:cubicBezTo>
                  <a:pt x="539" y="354"/>
                  <a:pt x="539" y="354"/>
                  <a:pt x="539" y="354"/>
                </a:cubicBezTo>
                <a:cubicBezTo>
                  <a:pt x="539" y="354"/>
                  <a:pt x="539" y="354"/>
                  <a:pt x="539" y="354"/>
                </a:cubicBezTo>
                <a:cubicBezTo>
                  <a:pt x="539" y="359"/>
                  <a:pt x="539" y="359"/>
                  <a:pt x="539" y="359"/>
                </a:cubicBezTo>
                <a:cubicBezTo>
                  <a:pt x="539" y="362"/>
                  <a:pt x="539" y="361"/>
                  <a:pt x="539" y="361"/>
                </a:cubicBezTo>
                <a:cubicBezTo>
                  <a:pt x="539" y="361"/>
                  <a:pt x="540" y="362"/>
                  <a:pt x="541" y="363"/>
                </a:cubicBezTo>
                <a:cubicBezTo>
                  <a:pt x="539" y="364"/>
                  <a:pt x="539" y="364"/>
                  <a:pt x="539" y="364"/>
                </a:cubicBezTo>
                <a:cubicBezTo>
                  <a:pt x="536" y="365"/>
                  <a:pt x="536" y="365"/>
                  <a:pt x="536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0" y="366"/>
                  <a:pt x="530" y="366"/>
                  <a:pt x="530" y="366"/>
                </a:cubicBezTo>
                <a:cubicBezTo>
                  <a:pt x="532" y="377"/>
                  <a:pt x="532" y="377"/>
                  <a:pt x="532" y="377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3"/>
                  <a:pt x="528" y="373"/>
                  <a:pt x="528" y="373"/>
                </a:cubicBezTo>
                <a:cubicBezTo>
                  <a:pt x="528" y="373"/>
                  <a:pt x="528" y="373"/>
                  <a:pt x="528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6" y="372"/>
                  <a:pt x="526" y="372"/>
                  <a:pt x="526" y="372"/>
                </a:cubicBezTo>
                <a:cubicBezTo>
                  <a:pt x="526" y="372"/>
                  <a:pt x="526" y="372"/>
                  <a:pt x="526" y="372"/>
                </a:cubicBezTo>
                <a:cubicBezTo>
                  <a:pt x="526" y="370"/>
                  <a:pt x="526" y="368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5"/>
                  <a:pt x="527" y="365"/>
                  <a:pt x="527" y="365"/>
                </a:cubicBezTo>
                <a:cubicBezTo>
                  <a:pt x="527" y="365"/>
                  <a:pt x="527" y="365"/>
                  <a:pt x="527" y="365"/>
                </a:cubicBezTo>
                <a:cubicBezTo>
                  <a:pt x="527" y="365"/>
                  <a:pt x="527" y="365"/>
                  <a:pt x="527" y="365"/>
                </a:cubicBezTo>
                <a:cubicBezTo>
                  <a:pt x="527" y="365"/>
                  <a:pt x="527" y="365"/>
                  <a:pt x="527" y="365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9" y="362"/>
                  <a:pt x="530" y="361"/>
                  <a:pt x="530" y="360"/>
                </a:cubicBezTo>
                <a:cubicBezTo>
                  <a:pt x="530" y="359"/>
                  <a:pt x="529" y="358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5"/>
                  <a:pt x="528" y="355"/>
                  <a:pt x="528" y="355"/>
                </a:cubicBezTo>
                <a:cubicBezTo>
                  <a:pt x="528" y="355"/>
                  <a:pt x="528" y="355"/>
                  <a:pt x="528" y="355"/>
                </a:cubicBezTo>
                <a:cubicBezTo>
                  <a:pt x="528" y="355"/>
                  <a:pt x="528" y="355"/>
                  <a:pt x="528" y="355"/>
                </a:cubicBezTo>
                <a:cubicBezTo>
                  <a:pt x="528" y="355"/>
                  <a:pt x="528" y="355"/>
                  <a:pt x="528" y="355"/>
                </a:cubicBezTo>
                <a:cubicBezTo>
                  <a:pt x="527" y="355"/>
                  <a:pt x="527" y="355"/>
                  <a:pt x="527" y="355"/>
                </a:cubicBezTo>
                <a:cubicBezTo>
                  <a:pt x="527" y="355"/>
                  <a:pt x="527" y="355"/>
                  <a:pt x="527" y="355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6" y="353"/>
                  <a:pt x="526" y="353"/>
                  <a:pt x="526" y="353"/>
                </a:cubicBezTo>
                <a:cubicBezTo>
                  <a:pt x="525" y="352"/>
                  <a:pt x="524" y="351"/>
                  <a:pt x="524" y="351"/>
                </a:cubicBezTo>
                <a:cubicBezTo>
                  <a:pt x="523" y="350"/>
                  <a:pt x="523" y="350"/>
                  <a:pt x="522" y="350"/>
                </a:cubicBezTo>
                <a:cubicBezTo>
                  <a:pt x="522" y="350"/>
                  <a:pt x="521" y="350"/>
                  <a:pt x="521" y="350"/>
                </a:cubicBezTo>
                <a:cubicBezTo>
                  <a:pt x="520" y="350"/>
                  <a:pt x="520" y="350"/>
                  <a:pt x="519" y="350"/>
                </a:cubicBezTo>
                <a:cubicBezTo>
                  <a:pt x="518" y="350"/>
                  <a:pt x="517" y="351"/>
                  <a:pt x="516" y="352"/>
                </a:cubicBezTo>
                <a:cubicBezTo>
                  <a:pt x="515" y="353"/>
                  <a:pt x="515" y="355"/>
                  <a:pt x="514" y="357"/>
                </a:cubicBezTo>
                <a:cubicBezTo>
                  <a:pt x="513" y="357"/>
                  <a:pt x="513" y="357"/>
                  <a:pt x="513" y="357"/>
                </a:cubicBezTo>
                <a:cubicBezTo>
                  <a:pt x="511" y="357"/>
                  <a:pt x="511" y="357"/>
                  <a:pt x="511" y="357"/>
                </a:cubicBezTo>
                <a:cubicBezTo>
                  <a:pt x="511" y="346"/>
                  <a:pt x="511" y="346"/>
                  <a:pt x="511" y="346"/>
                </a:cubicBezTo>
                <a:cubicBezTo>
                  <a:pt x="508" y="345"/>
                  <a:pt x="508" y="345"/>
                  <a:pt x="508" y="345"/>
                </a:cubicBezTo>
                <a:cubicBezTo>
                  <a:pt x="506" y="345"/>
                  <a:pt x="506" y="345"/>
                  <a:pt x="506" y="345"/>
                </a:cubicBezTo>
                <a:cubicBezTo>
                  <a:pt x="499" y="342"/>
                  <a:pt x="499" y="342"/>
                  <a:pt x="499" y="342"/>
                </a:cubicBezTo>
                <a:cubicBezTo>
                  <a:pt x="499" y="342"/>
                  <a:pt x="499" y="342"/>
                  <a:pt x="499" y="342"/>
                </a:cubicBezTo>
                <a:cubicBezTo>
                  <a:pt x="499" y="341"/>
                  <a:pt x="499" y="341"/>
                  <a:pt x="499" y="341"/>
                </a:cubicBezTo>
                <a:cubicBezTo>
                  <a:pt x="506" y="336"/>
                  <a:pt x="506" y="336"/>
                  <a:pt x="506" y="336"/>
                </a:cubicBezTo>
                <a:cubicBezTo>
                  <a:pt x="503" y="331"/>
                  <a:pt x="502" y="326"/>
                  <a:pt x="499" y="322"/>
                </a:cubicBezTo>
                <a:cubicBezTo>
                  <a:pt x="498" y="320"/>
                  <a:pt x="497" y="319"/>
                  <a:pt x="496" y="317"/>
                </a:cubicBezTo>
                <a:cubicBezTo>
                  <a:pt x="494" y="315"/>
                  <a:pt x="492" y="313"/>
                  <a:pt x="490" y="312"/>
                </a:cubicBezTo>
                <a:cubicBezTo>
                  <a:pt x="489" y="311"/>
                  <a:pt x="489" y="311"/>
                  <a:pt x="488" y="311"/>
                </a:cubicBezTo>
                <a:cubicBezTo>
                  <a:pt x="488" y="311"/>
                  <a:pt x="488" y="311"/>
                  <a:pt x="488" y="311"/>
                </a:cubicBezTo>
                <a:cubicBezTo>
                  <a:pt x="488" y="311"/>
                  <a:pt x="488" y="311"/>
                  <a:pt x="488" y="311"/>
                </a:cubicBezTo>
                <a:cubicBezTo>
                  <a:pt x="488" y="310"/>
                  <a:pt x="489" y="309"/>
                  <a:pt x="490" y="308"/>
                </a:cubicBezTo>
                <a:cubicBezTo>
                  <a:pt x="492" y="306"/>
                  <a:pt x="496" y="302"/>
                  <a:pt x="496" y="302"/>
                </a:cubicBezTo>
                <a:cubicBezTo>
                  <a:pt x="496" y="298"/>
                  <a:pt x="495" y="297"/>
                  <a:pt x="494" y="294"/>
                </a:cubicBezTo>
                <a:cubicBezTo>
                  <a:pt x="495" y="294"/>
                  <a:pt x="496" y="295"/>
                  <a:pt x="496" y="295"/>
                </a:cubicBezTo>
                <a:cubicBezTo>
                  <a:pt x="497" y="296"/>
                  <a:pt x="499" y="297"/>
                  <a:pt x="499" y="297"/>
                </a:cubicBezTo>
                <a:cubicBezTo>
                  <a:pt x="499" y="297"/>
                  <a:pt x="499" y="297"/>
                  <a:pt x="499" y="297"/>
                </a:cubicBezTo>
                <a:cubicBezTo>
                  <a:pt x="503" y="297"/>
                  <a:pt x="505" y="293"/>
                  <a:pt x="506" y="289"/>
                </a:cubicBezTo>
                <a:cubicBezTo>
                  <a:pt x="507" y="288"/>
                  <a:pt x="507" y="287"/>
                  <a:pt x="507" y="286"/>
                </a:cubicBezTo>
                <a:cubicBezTo>
                  <a:pt x="508" y="286"/>
                  <a:pt x="508" y="285"/>
                  <a:pt x="508" y="285"/>
                </a:cubicBezTo>
                <a:cubicBezTo>
                  <a:pt x="510" y="282"/>
                  <a:pt x="512" y="281"/>
                  <a:pt x="513" y="280"/>
                </a:cubicBezTo>
                <a:cubicBezTo>
                  <a:pt x="515" y="279"/>
                  <a:pt x="515" y="279"/>
                  <a:pt x="514" y="274"/>
                </a:cubicBezTo>
                <a:cubicBezTo>
                  <a:pt x="513" y="274"/>
                  <a:pt x="513" y="274"/>
                  <a:pt x="513" y="274"/>
                </a:cubicBezTo>
                <a:cubicBezTo>
                  <a:pt x="508" y="273"/>
                  <a:pt x="508" y="273"/>
                  <a:pt x="508" y="273"/>
                </a:cubicBezTo>
                <a:cubicBezTo>
                  <a:pt x="506" y="273"/>
                  <a:pt x="506" y="273"/>
                  <a:pt x="506" y="273"/>
                </a:cubicBezTo>
                <a:cubicBezTo>
                  <a:pt x="499" y="272"/>
                  <a:pt x="499" y="272"/>
                  <a:pt x="499" y="272"/>
                </a:cubicBezTo>
                <a:cubicBezTo>
                  <a:pt x="499" y="272"/>
                  <a:pt x="499" y="272"/>
                  <a:pt x="499" y="272"/>
                </a:cubicBezTo>
                <a:cubicBezTo>
                  <a:pt x="499" y="270"/>
                  <a:pt x="499" y="270"/>
                  <a:pt x="499" y="270"/>
                </a:cubicBezTo>
                <a:cubicBezTo>
                  <a:pt x="499" y="270"/>
                  <a:pt x="499" y="270"/>
                  <a:pt x="499" y="270"/>
                </a:cubicBezTo>
                <a:cubicBezTo>
                  <a:pt x="500" y="271"/>
                  <a:pt x="495" y="273"/>
                  <a:pt x="499" y="270"/>
                </a:cubicBezTo>
                <a:cubicBezTo>
                  <a:pt x="498" y="270"/>
                  <a:pt x="498" y="270"/>
                  <a:pt x="496" y="270"/>
                </a:cubicBezTo>
                <a:cubicBezTo>
                  <a:pt x="496" y="270"/>
                  <a:pt x="496" y="270"/>
                  <a:pt x="496" y="270"/>
                </a:cubicBezTo>
                <a:cubicBezTo>
                  <a:pt x="493" y="270"/>
                  <a:pt x="491" y="270"/>
                  <a:pt x="490" y="271"/>
                </a:cubicBezTo>
                <a:cubicBezTo>
                  <a:pt x="489" y="271"/>
                  <a:pt x="489" y="272"/>
                  <a:pt x="488" y="272"/>
                </a:cubicBezTo>
                <a:cubicBezTo>
                  <a:pt x="487" y="273"/>
                  <a:pt x="486" y="274"/>
                  <a:pt x="485" y="276"/>
                </a:cubicBezTo>
                <a:cubicBezTo>
                  <a:pt x="488" y="282"/>
                  <a:pt x="488" y="282"/>
                  <a:pt x="488" y="282"/>
                </a:cubicBezTo>
                <a:cubicBezTo>
                  <a:pt x="483" y="282"/>
                  <a:pt x="483" y="282"/>
                  <a:pt x="483" y="282"/>
                </a:cubicBezTo>
                <a:cubicBezTo>
                  <a:pt x="482" y="294"/>
                  <a:pt x="482" y="294"/>
                  <a:pt x="482" y="294"/>
                </a:cubicBezTo>
                <a:cubicBezTo>
                  <a:pt x="481" y="300"/>
                  <a:pt x="481" y="300"/>
                  <a:pt x="481" y="300"/>
                </a:cubicBezTo>
                <a:cubicBezTo>
                  <a:pt x="480" y="300"/>
                  <a:pt x="480" y="300"/>
                  <a:pt x="480" y="300"/>
                </a:cubicBezTo>
                <a:cubicBezTo>
                  <a:pt x="479" y="300"/>
                  <a:pt x="479" y="300"/>
                  <a:pt x="479" y="300"/>
                </a:cubicBezTo>
                <a:cubicBezTo>
                  <a:pt x="480" y="291"/>
                  <a:pt x="480" y="291"/>
                  <a:pt x="480" y="291"/>
                </a:cubicBezTo>
                <a:cubicBezTo>
                  <a:pt x="480" y="288"/>
                  <a:pt x="478" y="288"/>
                  <a:pt x="477" y="289"/>
                </a:cubicBezTo>
                <a:cubicBezTo>
                  <a:pt x="476" y="289"/>
                  <a:pt x="475" y="290"/>
                  <a:pt x="475" y="291"/>
                </a:cubicBezTo>
                <a:cubicBezTo>
                  <a:pt x="471" y="288"/>
                  <a:pt x="471" y="288"/>
                  <a:pt x="471" y="288"/>
                </a:cubicBezTo>
                <a:cubicBezTo>
                  <a:pt x="472" y="287"/>
                  <a:pt x="476" y="282"/>
                  <a:pt x="477" y="280"/>
                </a:cubicBezTo>
                <a:cubicBezTo>
                  <a:pt x="478" y="280"/>
                  <a:pt x="478" y="279"/>
                  <a:pt x="478" y="279"/>
                </a:cubicBezTo>
                <a:cubicBezTo>
                  <a:pt x="478" y="277"/>
                  <a:pt x="478" y="277"/>
                  <a:pt x="477" y="276"/>
                </a:cubicBezTo>
                <a:cubicBezTo>
                  <a:pt x="477" y="275"/>
                  <a:pt x="476" y="274"/>
                  <a:pt x="475" y="273"/>
                </a:cubicBezTo>
                <a:cubicBezTo>
                  <a:pt x="467" y="279"/>
                  <a:pt x="467" y="279"/>
                  <a:pt x="467" y="279"/>
                </a:cubicBezTo>
                <a:cubicBezTo>
                  <a:pt x="464" y="279"/>
                  <a:pt x="464" y="279"/>
                  <a:pt x="464" y="279"/>
                </a:cubicBezTo>
                <a:cubicBezTo>
                  <a:pt x="464" y="278"/>
                  <a:pt x="464" y="278"/>
                  <a:pt x="464" y="278"/>
                </a:cubicBezTo>
                <a:cubicBezTo>
                  <a:pt x="460" y="275"/>
                  <a:pt x="460" y="275"/>
                  <a:pt x="460" y="275"/>
                </a:cubicBezTo>
                <a:cubicBezTo>
                  <a:pt x="454" y="276"/>
                  <a:pt x="454" y="276"/>
                  <a:pt x="454" y="276"/>
                </a:cubicBezTo>
                <a:cubicBezTo>
                  <a:pt x="453" y="285"/>
                  <a:pt x="453" y="285"/>
                  <a:pt x="453" y="285"/>
                </a:cubicBezTo>
                <a:cubicBezTo>
                  <a:pt x="455" y="288"/>
                  <a:pt x="457" y="288"/>
                  <a:pt x="457" y="291"/>
                </a:cubicBezTo>
                <a:cubicBezTo>
                  <a:pt x="457" y="297"/>
                  <a:pt x="457" y="292"/>
                  <a:pt x="455" y="296"/>
                </a:cubicBezTo>
                <a:cubicBezTo>
                  <a:pt x="449" y="293"/>
                  <a:pt x="449" y="293"/>
                  <a:pt x="449" y="293"/>
                </a:cubicBezTo>
                <a:cubicBezTo>
                  <a:pt x="447" y="291"/>
                  <a:pt x="447" y="291"/>
                  <a:pt x="447" y="291"/>
                </a:cubicBezTo>
                <a:cubicBezTo>
                  <a:pt x="447" y="296"/>
                  <a:pt x="447" y="296"/>
                  <a:pt x="447" y="296"/>
                </a:cubicBezTo>
                <a:cubicBezTo>
                  <a:pt x="447" y="299"/>
                  <a:pt x="448" y="301"/>
                  <a:pt x="449" y="303"/>
                </a:cubicBezTo>
                <a:cubicBezTo>
                  <a:pt x="452" y="307"/>
                  <a:pt x="456" y="309"/>
                  <a:pt x="460" y="311"/>
                </a:cubicBezTo>
                <a:cubicBezTo>
                  <a:pt x="463" y="318"/>
                  <a:pt x="463" y="318"/>
                  <a:pt x="463" y="318"/>
                </a:cubicBezTo>
                <a:cubicBezTo>
                  <a:pt x="464" y="318"/>
                  <a:pt x="464" y="318"/>
                  <a:pt x="464" y="318"/>
                </a:cubicBezTo>
                <a:cubicBezTo>
                  <a:pt x="465" y="319"/>
                  <a:pt x="465" y="319"/>
                  <a:pt x="465" y="319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69" y="316"/>
                  <a:pt x="472" y="314"/>
                  <a:pt x="477" y="314"/>
                </a:cubicBezTo>
                <a:cubicBezTo>
                  <a:pt x="478" y="314"/>
                  <a:pt x="478" y="314"/>
                  <a:pt x="478" y="314"/>
                </a:cubicBezTo>
                <a:cubicBezTo>
                  <a:pt x="480" y="302"/>
                  <a:pt x="480" y="302"/>
                  <a:pt x="480" y="302"/>
                </a:cubicBezTo>
                <a:cubicBezTo>
                  <a:pt x="480" y="302"/>
                  <a:pt x="480" y="302"/>
                  <a:pt x="480" y="302"/>
                </a:cubicBezTo>
                <a:cubicBezTo>
                  <a:pt x="483" y="302"/>
                  <a:pt x="483" y="302"/>
                  <a:pt x="483" y="302"/>
                </a:cubicBezTo>
                <a:cubicBezTo>
                  <a:pt x="486" y="308"/>
                  <a:pt x="486" y="308"/>
                  <a:pt x="486" y="308"/>
                </a:cubicBezTo>
                <a:cubicBezTo>
                  <a:pt x="488" y="308"/>
                  <a:pt x="488" y="308"/>
                  <a:pt x="488" y="308"/>
                </a:cubicBezTo>
                <a:cubicBezTo>
                  <a:pt x="483" y="312"/>
                  <a:pt x="485" y="309"/>
                  <a:pt x="484" y="314"/>
                </a:cubicBezTo>
                <a:cubicBezTo>
                  <a:pt x="483" y="318"/>
                  <a:pt x="481" y="318"/>
                  <a:pt x="480" y="319"/>
                </a:cubicBezTo>
                <a:cubicBezTo>
                  <a:pt x="479" y="319"/>
                  <a:pt x="478" y="319"/>
                  <a:pt x="478" y="321"/>
                </a:cubicBezTo>
                <a:cubicBezTo>
                  <a:pt x="478" y="324"/>
                  <a:pt x="479" y="326"/>
                  <a:pt x="480" y="328"/>
                </a:cubicBezTo>
                <a:cubicBezTo>
                  <a:pt x="480" y="328"/>
                  <a:pt x="480" y="329"/>
                  <a:pt x="481" y="329"/>
                </a:cubicBezTo>
                <a:cubicBezTo>
                  <a:pt x="480" y="330"/>
                  <a:pt x="480" y="330"/>
                  <a:pt x="480" y="330"/>
                </a:cubicBezTo>
                <a:cubicBezTo>
                  <a:pt x="477" y="332"/>
                  <a:pt x="477" y="332"/>
                  <a:pt x="477" y="332"/>
                </a:cubicBezTo>
                <a:cubicBezTo>
                  <a:pt x="476" y="333"/>
                  <a:pt x="476" y="333"/>
                  <a:pt x="476" y="333"/>
                </a:cubicBezTo>
                <a:cubicBezTo>
                  <a:pt x="477" y="334"/>
                  <a:pt x="477" y="334"/>
                  <a:pt x="477" y="335"/>
                </a:cubicBezTo>
                <a:cubicBezTo>
                  <a:pt x="478" y="336"/>
                  <a:pt x="479" y="338"/>
                  <a:pt x="480" y="339"/>
                </a:cubicBezTo>
                <a:cubicBezTo>
                  <a:pt x="481" y="342"/>
                  <a:pt x="484" y="344"/>
                  <a:pt x="488" y="346"/>
                </a:cubicBezTo>
                <a:cubicBezTo>
                  <a:pt x="489" y="346"/>
                  <a:pt x="489" y="346"/>
                  <a:pt x="490" y="346"/>
                </a:cubicBezTo>
                <a:cubicBezTo>
                  <a:pt x="491" y="346"/>
                  <a:pt x="493" y="347"/>
                  <a:pt x="495" y="347"/>
                </a:cubicBezTo>
                <a:cubicBezTo>
                  <a:pt x="490" y="351"/>
                  <a:pt x="490" y="351"/>
                  <a:pt x="490" y="351"/>
                </a:cubicBezTo>
                <a:cubicBezTo>
                  <a:pt x="488" y="353"/>
                  <a:pt x="488" y="353"/>
                  <a:pt x="488" y="353"/>
                </a:cubicBezTo>
                <a:cubicBezTo>
                  <a:pt x="486" y="354"/>
                  <a:pt x="486" y="354"/>
                  <a:pt x="486" y="354"/>
                </a:cubicBezTo>
                <a:cubicBezTo>
                  <a:pt x="485" y="352"/>
                  <a:pt x="482" y="349"/>
                  <a:pt x="480" y="346"/>
                </a:cubicBezTo>
                <a:cubicBezTo>
                  <a:pt x="479" y="345"/>
                  <a:pt x="478" y="344"/>
                  <a:pt x="477" y="343"/>
                </a:cubicBezTo>
                <a:cubicBezTo>
                  <a:pt x="475" y="341"/>
                  <a:pt x="472" y="339"/>
                  <a:pt x="470" y="339"/>
                </a:cubicBezTo>
                <a:cubicBezTo>
                  <a:pt x="468" y="348"/>
                  <a:pt x="468" y="348"/>
                  <a:pt x="468" y="348"/>
                </a:cubicBezTo>
                <a:cubicBezTo>
                  <a:pt x="464" y="348"/>
                  <a:pt x="464" y="348"/>
                  <a:pt x="464" y="348"/>
                </a:cubicBezTo>
                <a:cubicBezTo>
                  <a:pt x="464" y="352"/>
                  <a:pt x="464" y="352"/>
                  <a:pt x="464" y="352"/>
                </a:cubicBezTo>
                <a:cubicBezTo>
                  <a:pt x="463" y="356"/>
                  <a:pt x="463" y="356"/>
                  <a:pt x="463" y="356"/>
                </a:cubicBezTo>
                <a:cubicBezTo>
                  <a:pt x="464" y="355"/>
                  <a:pt x="464" y="355"/>
                  <a:pt x="464" y="355"/>
                </a:cubicBezTo>
                <a:cubicBezTo>
                  <a:pt x="468" y="353"/>
                  <a:pt x="469" y="356"/>
                  <a:pt x="470" y="362"/>
                </a:cubicBezTo>
                <a:cubicBezTo>
                  <a:pt x="473" y="362"/>
                  <a:pt x="475" y="362"/>
                  <a:pt x="477" y="362"/>
                </a:cubicBezTo>
                <a:cubicBezTo>
                  <a:pt x="478" y="362"/>
                  <a:pt x="479" y="362"/>
                  <a:pt x="480" y="362"/>
                </a:cubicBezTo>
                <a:cubicBezTo>
                  <a:pt x="483" y="362"/>
                  <a:pt x="485" y="360"/>
                  <a:pt x="486" y="356"/>
                </a:cubicBezTo>
                <a:cubicBezTo>
                  <a:pt x="488" y="356"/>
                  <a:pt x="488" y="356"/>
                  <a:pt x="488" y="356"/>
                </a:cubicBezTo>
                <a:cubicBezTo>
                  <a:pt x="490" y="357"/>
                  <a:pt x="490" y="357"/>
                  <a:pt x="490" y="357"/>
                </a:cubicBezTo>
                <a:cubicBezTo>
                  <a:pt x="495" y="359"/>
                  <a:pt x="495" y="359"/>
                  <a:pt x="495" y="359"/>
                </a:cubicBezTo>
                <a:cubicBezTo>
                  <a:pt x="490" y="364"/>
                  <a:pt x="490" y="364"/>
                  <a:pt x="490" y="364"/>
                </a:cubicBezTo>
                <a:cubicBezTo>
                  <a:pt x="488" y="366"/>
                  <a:pt x="488" y="366"/>
                  <a:pt x="488" y="366"/>
                </a:cubicBezTo>
                <a:cubicBezTo>
                  <a:pt x="485" y="369"/>
                  <a:pt x="485" y="369"/>
                  <a:pt x="485" y="369"/>
                </a:cubicBezTo>
                <a:cubicBezTo>
                  <a:pt x="484" y="378"/>
                  <a:pt x="484" y="378"/>
                  <a:pt x="484" y="378"/>
                </a:cubicBezTo>
                <a:cubicBezTo>
                  <a:pt x="480" y="375"/>
                  <a:pt x="480" y="375"/>
                  <a:pt x="480" y="375"/>
                </a:cubicBezTo>
                <a:cubicBezTo>
                  <a:pt x="481" y="366"/>
                  <a:pt x="481" y="366"/>
                  <a:pt x="481" y="366"/>
                </a:cubicBezTo>
                <a:cubicBezTo>
                  <a:pt x="480" y="365"/>
                  <a:pt x="480" y="365"/>
                  <a:pt x="480" y="365"/>
                </a:cubicBezTo>
                <a:cubicBezTo>
                  <a:pt x="478" y="364"/>
                  <a:pt x="478" y="364"/>
                  <a:pt x="478" y="364"/>
                </a:cubicBezTo>
                <a:cubicBezTo>
                  <a:pt x="477" y="364"/>
                  <a:pt x="477" y="364"/>
                  <a:pt x="477" y="364"/>
                </a:cubicBezTo>
                <a:cubicBezTo>
                  <a:pt x="468" y="366"/>
                  <a:pt x="468" y="366"/>
                  <a:pt x="468" y="366"/>
                </a:cubicBezTo>
                <a:cubicBezTo>
                  <a:pt x="467" y="369"/>
                  <a:pt x="467" y="369"/>
                  <a:pt x="467" y="369"/>
                </a:cubicBezTo>
                <a:cubicBezTo>
                  <a:pt x="464" y="369"/>
                  <a:pt x="464" y="369"/>
                  <a:pt x="464" y="369"/>
                </a:cubicBezTo>
                <a:cubicBezTo>
                  <a:pt x="449" y="370"/>
                  <a:pt x="449" y="370"/>
                  <a:pt x="449" y="370"/>
                </a:cubicBezTo>
                <a:cubicBezTo>
                  <a:pt x="447" y="370"/>
                  <a:pt x="447" y="370"/>
                  <a:pt x="447" y="370"/>
                </a:cubicBezTo>
                <a:cubicBezTo>
                  <a:pt x="435" y="364"/>
                  <a:pt x="435" y="364"/>
                  <a:pt x="435" y="364"/>
                </a:cubicBezTo>
                <a:cubicBezTo>
                  <a:pt x="434" y="366"/>
                  <a:pt x="434" y="366"/>
                  <a:pt x="434" y="366"/>
                </a:cubicBezTo>
                <a:cubicBezTo>
                  <a:pt x="432" y="361"/>
                  <a:pt x="432" y="361"/>
                  <a:pt x="432" y="361"/>
                </a:cubicBezTo>
                <a:cubicBezTo>
                  <a:pt x="430" y="360"/>
                  <a:pt x="430" y="360"/>
                  <a:pt x="430" y="360"/>
                </a:cubicBezTo>
                <a:cubicBezTo>
                  <a:pt x="429" y="359"/>
                  <a:pt x="423" y="364"/>
                  <a:pt x="420" y="366"/>
                </a:cubicBezTo>
                <a:cubicBezTo>
                  <a:pt x="412" y="370"/>
                  <a:pt x="416" y="367"/>
                  <a:pt x="413" y="375"/>
                </a:cubicBezTo>
                <a:cubicBezTo>
                  <a:pt x="412" y="372"/>
                  <a:pt x="412" y="372"/>
                  <a:pt x="412" y="372"/>
                </a:cubicBezTo>
                <a:cubicBezTo>
                  <a:pt x="408" y="372"/>
                  <a:pt x="407" y="371"/>
                  <a:pt x="406" y="370"/>
                </a:cubicBezTo>
                <a:cubicBezTo>
                  <a:pt x="406" y="370"/>
                  <a:pt x="406" y="369"/>
                  <a:pt x="402" y="369"/>
                </a:cubicBezTo>
                <a:cubicBezTo>
                  <a:pt x="401" y="369"/>
                  <a:pt x="401" y="369"/>
                  <a:pt x="401" y="369"/>
                </a:cubicBezTo>
                <a:cubicBezTo>
                  <a:pt x="399" y="369"/>
                  <a:pt x="399" y="369"/>
                  <a:pt x="399" y="369"/>
                </a:cubicBezTo>
                <a:cubicBezTo>
                  <a:pt x="397" y="369"/>
                  <a:pt x="397" y="369"/>
                  <a:pt x="397" y="369"/>
                </a:cubicBezTo>
                <a:cubicBezTo>
                  <a:pt x="397" y="369"/>
                  <a:pt x="396" y="369"/>
                  <a:pt x="394" y="370"/>
                </a:cubicBezTo>
                <a:cubicBezTo>
                  <a:pt x="391" y="371"/>
                  <a:pt x="387" y="373"/>
                  <a:pt x="386" y="373"/>
                </a:cubicBezTo>
                <a:cubicBezTo>
                  <a:pt x="385" y="372"/>
                  <a:pt x="385" y="372"/>
                  <a:pt x="385" y="372"/>
                </a:cubicBezTo>
                <a:cubicBezTo>
                  <a:pt x="381" y="371"/>
                  <a:pt x="381" y="371"/>
                  <a:pt x="381" y="371"/>
                </a:cubicBezTo>
                <a:cubicBezTo>
                  <a:pt x="378" y="370"/>
                  <a:pt x="378" y="370"/>
                  <a:pt x="378" y="370"/>
                </a:cubicBezTo>
                <a:cubicBezTo>
                  <a:pt x="374" y="369"/>
                  <a:pt x="374" y="369"/>
                  <a:pt x="374" y="369"/>
                </a:cubicBezTo>
                <a:cubicBezTo>
                  <a:pt x="374" y="364"/>
                  <a:pt x="374" y="364"/>
                  <a:pt x="374" y="364"/>
                </a:cubicBezTo>
                <a:cubicBezTo>
                  <a:pt x="378" y="364"/>
                  <a:pt x="378" y="364"/>
                  <a:pt x="378" y="364"/>
                </a:cubicBezTo>
                <a:cubicBezTo>
                  <a:pt x="381" y="364"/>
                  <a:pt x="381" y="364"/>
                  <a:pt x="381" y="364"/>
                </a:cubicBezTo>
                <a:cubicBezTo>
                  <a:pt x="382" y="364"/>
                  <a:pt x="382" y="364"/>
                  <a:pt x="382" y="364"/>
                </a:cubicBezTo>
                <a:cubicBezTo>
                  <a:pt x="383" y="360"/>
                  <a:pt x="383" y="360"/>
                  <a:pt x="383" y="360"/>
                </a:cubicBezTo>
                <a:cubicBezTo>
                  <a:pt x="382" y="360"/>
                  <a:pt x="382" y="359"/>
                  <a:pt x="381" y="359"/>
                </a:cubicBezTo>
                <a:cubicBezTo>
                  <a:pt x="380" y="358"/>
                  <a:pt x="379" y="357"/>
                  <a:pt x="378" y="356"/>
                </a:cubicBezTo>
                <a:cubicBezTo>
                  <a:pt x="376" y="355"/>
                  <a:pt x="375" y="354"/>
                  <a:pt x="374" y="354"/>
                </a:cubicBezTo>
                <a:cubicBezTo>
                  <a:pt x="374" y="354"/>
                  <a:pt x="373" y="354"/>
                  <a:pt x="373" y="354"/>
                </a:cubicBezTo>
                <a:cubicBezTo>
                  <a:pt x="372" y="354"/>
                  <a:pt x="372" y="354"/>
                  <a:pt x="372" y="354"/>
                </a:cubicBezTo>
                <a:cubicBezTo>
                  <a:pt x="371" y="354"/>
                  <a:pt x="370" y="354"/>
                  <a:pt x="370" y="354"/>
                </a:cubicBezTo>
                <a:cubicBezTo>
                  <a:pt x="368" y="355"/>
                  <a:pt x="367" y="355"/>
                  <a:pt x="366" y="355"/>
                </a:cubicBezTo>
                <a:cubicBezTo>
                  <a:pt x="366" y="355"/>
                  <a:pt x="365" y="355"/>
                  <a:pt x="365" y="356"/>
                </a:cubicBezTo>
                <a:cubicBezTo>
                  <a:pt x="360" y="354"/>
                  <a:pt x="360" y="354"/>
                  <a:pt x="360" y="354"/>
                </a:cubicBezTo>
                <a:cubicBezTo>
                  <a:pt x="359" y="354"/>
                  <a:pt x="359" y="354"/>
                  <a:pt x="359" y="354"/>
                </a:cubicBezTo>
                <a:cubicBezTo>
                  <a:pt x="358" y="353"/>
                  <a:pt x="358" y="353"/>
                  <a:pt x="358" y="353"/>
                </a:cubicBezTo>
                <a:cubicBezTo>
                  <a:pt x="358" y="352"/>
                  <a:pt x="357" y="352"/>
                  <a:pt x="356" y="351"/>
                </a:cubicBezTo>
                <a:cubicBezTo>
                  <a:pt x="356" y="351"/>
                  <a:pt x="356" y="351"/>
                  <a:pt x="355" y="350"/>
                </a:cubicBezTo>
                <a:cubicBezTo>
                  <a:pt x="348" y="345"/>
                  <a:pt x="339" y="341"/>
                  <a:pt x="329" y="342"/>
                </a:cubicBezTo>
                <a:cubicBezTo>
                  <a:pt x="327" y="348"/>
                  <a:pt x="327" y="348"/>
                  <a:pt x="327" y="348"/>
                </a:cubicBezTo>
                <a:cubicBezTo>
                  <a:pt x="326" y="348"/>
                  <a:pt x="326" y="348"/>
                  <a:pt x="325" y="348"/>
                </a:cubicBezTo>
                <a:cubicBezTo>
                  <a:pt x="320" y="347"/>
                  <a:pt x="323" y="346"/>
                  <a:pt x="324" y="339"/>
                </a:cubicBezTo>
                <a:cubicBezTo>
                  <a:pt x="322" y="339"/>
                  <a:pt x="322" y="339"/>
                  <a:pt x="322" y="339"/>
                </a:cubicBezTo>
                <a:cubicBezTo>
                  <a:pt x="319" y="339"/>
                  <a:pt x="319" y="339"/>
                  <a:pt x="319" y="339"/>
                </a:cubicBezTo>
                <a:cubicBezTo>
                  <a:pt x="318" y="336"/>
                  <a:pt x="318" y="336"/>
                  <a:pt x="318" y="336"/>
                </a:cubicBezTo>
                <a:cubicBezTo>
                  <a:pt x="314" y="348"/>
                  <a:pt x="314" y="348"/>
                  <a:pt x="314" y="348"/>
                </a:cubicBezTo>
                <a:cubicBezTo>
                  <a:pt x="312" y="349"/>
                  <a:pt x="312" y="349"/>
                  <a:pt x="312" y="349"/>
                </a:cubicBezTo>
                <a:cubicBezTo>
                  <a:pt x="304" y="330"/>
                  <a:pt x="304" y="330"/>
                  <a:pt x="304" y="330"/>
                </a:cubicBezTo>
                <a:cubicBezTo>
                  <a:pt x="298" y="330"/>
                  <a:pt x="298" y="330"/>
                  <a:pt x="298" y="330"/>
                </a:cubicBezTo>
                <a:cubicBezTo>
                  <a:pt x="299" y="336"/>
                  <a:pt x="299" y="336"/>
                  <a:pt x="299" y="336"/>
                </a:cubicBezTo>
                <a:cubicBezTo>
                  <a:pt x="292" y="342"/>
                  <a:pt x="292" y="342"/>
                  <a:pt x="292" y="342"/>
                </a:cubicBezTo>
                <a:cubicBezTo>
                  <a:pt x="291" y="336"/>
                  <a:pt x="291" y="336"/>
                  <a:pt x="291" y="336"/>
                </a:cubicBezTo>
                <a:cubicBezTo>
                  <a:pt x="287" y="337"/>
                  <a:pt x="281" y="336"/>
                  <a:pt x="284" y="342"/>
                </a:cubicBezTo>
                <a:cubicBezTo>
                  <a:pt x="282" y="342"/>
                  <a:pt x="282" y="342"/>
                  <a:pt x="282" y="342"/>
                </a:cubicBezTo>
                <a:cubicBezTo>
                  <a:pt x="276" y="342"/>
                  <a:pt x="276" y="342"/>
                  <a:pt x="276" y="342"/>
                </a:cubicBezTo>
                <a:cubicBezTo>
                  <a:pt x="272" y="347"/>
                  <a:pt x="272" y="347"/>
                  <a:pt x="272" y="347"/>
                </a:cubicBezTo>
                <a:cubicBezTo>
                  <a:pt x="268" y="344"/>
                  <a:pt x="268" y="344"/>
                  <a:pt x="268" y="344"/>
                </a:cubicBezTo>
                <a:cubicBezTo>
                  <a:pt x="256" y="350"/>
                  <a:pt x="256" y="350"/>
                  <a:pt x="256" y="350"/>
                </a:cubicBezTo>
                <a:cubicBezTo>
                  <a:pt x="258" y="356"/>
                  <a:pt x="258" y="356"/>
                  <a:pt x="258" y="356"/>
                </a:cubicBezTo>
                <a:cubicBezTo>
                  <a:pt x="256" y="356"/>
                  <a:pt x="256" y="356"/>
                  <a:pt x="256" y="356"/>
                </a:cubicBezTo>
                <a:cubicBezTo>
                  <a:pt x="246" y="354"/>
                  <a:pt x="246" y="354"/>
                  <a:pt x="246" y="354"/>
                </a:cubicBezTo>
                <a:cubicBezTo>
                  <a:pt x="248" y="349"/>
                  <a:pt x="237" y="345"/>
                  <a:pt x="227" y="344"/>
                </a:cubicBezTo>
                <a:cubicBezTo>
                  <a:pt x="215" y="339"/>
                  <a:pt x="215" y="339"/>
                  <a:pt x="215" y="339"/>
                </a:cubicBezTo>
                <a:cubicBezTo>
                  <a:pt x="202" y="339"/>
                  <a:pt x="202" y="339"/>
                  <a:pt x="202" y="339"/>
                </a:cubicBezTo>
                <a:cubicBezTo>
                  <a:pt x="195" y="335"/>
                  <a:pt x="192" y="339"/>
                  <a:pt x="178" y="330"/>
                </a:cubicBezTo>
                <a:cubicBezTo>
                  <a:pt x="171" y="336"/>
                  <a:pt x="171" y="336"/>
                  <a:pt x="171" y="336"/>
                </a:cubicBezTo>
                <a:cubicBezTo>
                  <a:pt x="166" y="330"/>
                  <a:pt x="161" y="324"/>
                  <a:pt x="155" y="330"/>
                </a:cubicBezTo>
                <a:cubicBezTo>
                  <a:pt x="156" y="328"/>
                  <a:pt x="156" y="328"/>
                  <a:pt x="156" y="328"/>
                </a:cubicBezTo>
                <a:cubicBezTo>
                  <a:pt x="153" y="327"/>
                  <a:pt x="153" y="327"/>
                  <a:pt x="153" y="327"/>
                </a:cubicBezTo>
                <a:cubicBezTo>
                  <a:pt x="152" y="327"/>
                  <a:pt x="152" y="327"/>
                  <a:pt x="152" y="327"/>
                </a:cubicBezTo>
                <a:cubicBezTo>
                  <a:pt x="151" y="322"/>
                  <a:pt x="151" y="322"/>
                  <a:pt x="151" y="322"/>
                </a:cubicBezTo>
                <a:cubicBezTo>
                  <a:pt x="146" y="325"/>
                  <a:pt x="146" y="325"/>
                  <a:pt x="146" y="325"/>
                </a:cubicBezTo>
                <a:cubicBezTo>
                  <a:pt x="148" y="331"/>
                  <a:pt x="148" y="331"/>
                  <a:pt x="148" y="331"/>
                </a:cubicBezTo>
                <a:cubicBezTo>
                  <a:pt x="146" y="332"/>
                  <a:pt x="146" y="332"/>
                  <a:pt x="146" y="332"/>
                </a:cubicBezTo>
                <a:cubicBezTo>
                  <a:pt x="144" y="321"/>
                  <a:pt x="144" y="321"/>
                  <a:pt x="144" y="321"/>
                </a:cubicBezTo>
                <a:cubicBezTo>
                  <a:pt x="140" y="323"/>
                  <a:pt x="140" y="323"/>
                  <a:pt x="140" y="323"/>
                </a:cubicBezTo>
                <a:cubicBezTo>
                  <a:pt x="138" y="324"/>
                  <a:pt x="138" y="324"/>
                  <a:pt x="138" y="324"/>
                </a:cubicBezTo>
                <a:cubicBezTo>
                  <a:pt x="134" y="327"/>
                  <a:pt x="129" y="328"/>
                  <a:pt x="122" y="328"/>
                </a:cubicBezTo>
                <a:cubicBezTo>
                  <a:pt x="111" y="334"/>
                  <a:pt x="111" y="334"/>
                  <a:pt x="111" y="334"/>
                </a:cubicBezTo>
                <a:cubicBezTo>
                  <a:pt x="103" y="344"/>
                  <a:pt x="103" y="344"/>
                  <a:pt x="103" y="344"/>
                </a:cubicBezTo>
                <a:cubicBezTo>
                  <a:pt x="107" y="348"/>
                  <a:pt x="107" y="348"/>
                  <a:pt x="107" y="348"/>
                </a:cubicBezTo>
                <a:cubicBezTo>
                  <a:pt x="105" y="349"/>
                  <a:pt x="104" y="350"/>
                  <a:pt x="103" y="350"/>
                </a:cubicBezTo>
                <a:cubicBezTo>
                  <a:pt x="93" y="356"/>
                  <a:pt x="91" y="354"/>
                  <a:pt x="87" y="358"/>
                </a:cubicBezTo>
                <a:cubicBezTo>
                  <a:pt x="86" y="360"/>
                  <a:pt x="84" y="362"/>
                  <a:pt x="82" y="364"/>
                </a:cubicBezTo>
                <a:cubicBezTo>
                  <a:pt x="84" y="365"/>
                  <a:pt x="85" y="366"/>
                  <a:pt x="87" y="366"/>
                </a:cubicBezTo>
                <a:cubicBezTo>
                  <a:pt x="95" y="369"/>
                  <a:pt x="103" y="372"/>
                  <a:pt x="98" y="382"/>
                </a:cubicBezTo>
                <a:cubicBezTo>
                  <a:pt x="103" y="382"/>
                  <a:pt x="103" y="382"/>
                  <a:pt x="103" y="382"/>
                </a:cubicBezTo>
                <a:cubicBezTo>
                  <a:pt x="107" y="382"/>
                  <a:pt x="107" y="382"/>
                  <a:pt x="107" y="382"/>
                </a:cubicBezTo>
                <a:cubicBezTo>
                  <a:pt x="110" y="390"/>
                  <a:pt x="110" y="390"/>
                  <a:pt x="110" y="390"/>
                </a:cubicBezTo>
                <a:cubicBezTo>
                  <a:pt x="112" y="388"/>
                  <a:pt x="112" y="388"/>
                  <a:pt x="112" y="388"/>
                </a:cubicBezTo>
                <a:cubicBezTo>
                  <a:pt x="112" y="390"/>
                  <a:pt x="112" y="390"/>
                  <a:pt x="112" y="390"/>
                </a:cubicBezTo>
                <a:cubicBezTo>
                  <a:pt x="113" y="392"/>
                  <a:pt x="113" y="392"/>
                  <a:pt x="113" y="392"/>
                </a:cubicBezTo>
                <a:cubicBezTo>
                  <a:pt x="111" y="392"/>
                  <a:pt x="111" y="392"/>
                  <a:pt x="111" y="392"/>
                </a:cubicBezTo>
                <a:cubicBezTo>
                  <a:pt x="103" y="393"/>
                  <a:pt x="103" y="393"/>
                  <a:pt x="103" y="393"/>
                </a:cubicBezTo>
                <a:cubicBezTo>
                  <a:pt x="103" y="393"/>
                  <a:pt x="103" y="393"/>
                  <a:pt x="103" y="393"/>
                </a:cubicBezTo>
                <a:cubicBezTo>
                  <a:pt x="102" y="391"/>
                  <a:pt x="102" y="391"/>
                  <a:pt x="102" y="391"/>
                </a:cubicBezTo>
                <a:cubicBezTo>
                  <a:pt x="101" y="391"/>
                  <a:pt x="102" y="391"/>
                  <a:pt x="102" y="391"/>
                </a:cubicBezTo>
                <a:cubicBezTo>
                  <a:pt x="102" y="391"/>
                  <a:pt x="102" y="390"/>
                  <a:pt x="102" y="390"/>
                </a:cubicBezTo>
                <a:cubicBezTo>
                  <a:pt x="101" y="388"/>
                  <a:pt x="100" y="387"/>
                  <a:pt x="98" y="387"/>
                </a:cubicBezTo>
                <a:cubicBezTo>
                  <a:pt x="96" y="387"/>
                  <a:pt x="92" y="390"/>
                  <a:pt x="87" y="392"/>
                </a:cubicBezTo>
                <a:cubicBezTo>
                  <a:pt x="83" y="394"/>
                  <a:pt x="79" y="396"/>
                  <a:pt x="76" y="396"/>
                </a:cubicBezTo>
                <a:cubicBezTo>
                  <a:pt x="76" y="396"/>
                  <a:pt x="76" y="396"/>
                  <a:pt x="76" y="396"/>
                </a:cubicBezTo>
                <a:cubicBezTo>
                  <a:pt x="75" y="400"/>
                  <a:pt x="75" y="400"/>
                  <a:pt x="75" y="400"/>
                </a:cubicBezTo>
                <a:cubicBezTo>
                  <a:pt x="76" y="400"/>
                  <a:pt x="76" y="400"/>
                  <a:pt x="76" y="400"/>
                </a:cubicBezTo>
                <a:cubicBezTo>
                  <a:pt x="79" y="402"/>
                  <a:pt x="79" y="402"/>
                  <a:pt x="79" y="402"/>
                </a:cubicBezTo>
                <a:cubicBezTo>
                  <a:pt x="79" y="403"/>
                  <a:pt x="79" y="403"/>
                  <a:pt x="79" y="403"/>
                </a:cubicBezTo>
                <a:cubicBezTo>
                  <a:pt x="85" y="405"/>
                  <a:pt x="85" y="405"/>
                  <a:pt x="85" y="405"/>
                </a:cubicBezTo>
                <a:cubicBezTo>
                  <a:pt x="82" y="409"/>
                  <a:pt x="82" y="409"/>
                  <a:pt x="82" y="409"/>
                </a:cubicBezTo>
                <a:cubicBezTo>
                  <a:pt x="87" y="414"/>
                  <a:pt x="87" y="414"/>
                  <a:pt x="87" y="414"/>
                </a:cubicBezTo>
                <a:cubicBezTo>
                  <a:pt x="87" y="414"/>
                  <a:pt x="87" y="414"/>
                  <a:pt x="87" y="414"/>
                </a:cubicBezTo>
                <a:cubicBezTo>
                  <a:pt x="93" y="413"/>
                  <a:pt x="93" y="413"/>
                  <a:pt x="93" y="413"/>
                </a:cubicBezTo>
                <a:cubicBezTo>
                  <a:pt x="101" y="416"/>
                  <a:pt x="101" y="416"/>
                  <a:pt x="101" y="416"/>
                </a:cubicBezTo>
                <a:cubicBezTo>
                  <a:pt x="103" y="415"/>
                  <a:pt x="103" y="415"/>
                  <a:pt x="103" y="415"/>
                </a:cubicBezTo>
                <a:cubicBezTo>
                  <a:pt x="116" y="409"/>
                  <a:pt x="116" y="409"/>
                  <a:pt x="116" y="409"/>
                </a:cubicBezTo>
                <a:cubicBezTo>
                  <a:pt x="115" y="424"/>
                  <a:pt x="115" y="424"/>
                  <a:pt x="115" y="424"/>
                </a:cubicBezTo>
                <a:cubicBezTo>
                  <a:pt x="103" y="428"/>
                  <a:pt x="103" y="428"/>
                  <a:pt x="103" y="428"/>
                </a:cubicBezTo>
                <a:cubicBezTo>
                  <a:pt x="100" y="429"/>
                  <a:pt x="100" y="429"/>
                  <a:pt x="100" y="429"/>
                </a:cubicBezTo>
                <a:cubicBezTo>
                  <a:pt x="100" y="426"/>
                  <a:pt x="100" y="426"/>
                  <a:pt x="100" y="426"/>
                </a:cubicBezTo>
                <a:cubicBezTo>
                  <a:pt x="97" y="426"/>
                  <a:pt x="97" y="426"/>
                  <a:pt x="97" y="426"/>
                </a:cubicBezTo>
                <a:cubicBezTo>
                  <a:pt x="94" y="434"/>
                  <a:pt x="94" y="434"/>
                  <a:pt x="94" y="434"/>
                </a:cubicBezTo>
                <a:cubicBezTo>
                  <a:pt x="87" y="442"/>
                  <a:pt x="87" y="442"/>
                  <a:pt x="87" y="442"/>
                </a:cubicBezTo>
                <a:cubicBezTo>
                  <a:pt x="85" y="444"/>
                  <a:pt x="85" y="444"/>
                  <a:pt x="85" y="444"/>
                </a:cubicBezTo>
                <a:cubicBezTo>
                  <a:pt x="87" y="447"/>
                  <a:pt x="87" y="447"/>
                  <a:pt x="87" y="447"/>
                </a:cubicBezTo>
                <a:cubicBezTo>
                  <a:pt x="89" y="451"/>
                  <a:pt x="89" y="451"/>
                  <a:pt x="89" y="451"/>
                </a:cubicBezTo>
                <a:cubicBezTo>
                  <a:pt x="97" y="456"/>
                  <a:pt x="97" y="456"/>
                  <a:pt x="97" y="456"/>
                </a:cubicBezTo>
                <a:cubicBezTo>
                  <a:pt x="89" y="455"/>
                  <a:pt x="89" y="455"/>
                  <a:pt x="89" y="455"/>
                </a:cubicBezTo>
                <a:cubicBezTo>
                  <a:pt x="102" y="467"/>
                  <a:pt x="102" y="467"/>
                  <a:pt x="102" y="467"/>
                </a:cubicBezTo>
                <a:cubicBezTo>
                  <a:pt x="103" y="466"/>
                  <a:pt x="103" y="466"/>
                  <a:pt x="103" y="466"/>
                </a:cubicBezTo>
                <a:cubicBezTo>
                  <a:pt x="110" y="463"/>
                  <a:pt x="110" y="463"/>
                  <a:pt x="110" y="463"/>
                </a:cubicBezTo>
                <a:cubicBezTo>
                  <a:pt x="112" y="479"/>
                  <a:pt x="112" y="479"/>
                  <a:pt x="112" y="479"/>
                </a:cubicBezTo>
                <a:cubicBezTo>
                  <a:pt x="119" y="472"/>
                  <a:pt x="119" y="472"/>
                  <a:pt x="119" y="472"/>
                </a:cubicBezTo>
                <a:cubicBezTo>
                  <a:pt x="118" y="474"/>
                  <a:pt x="118" y="474"/>
                  <a:pt x="118" y="474"/>
                </a:cubicBezTo>
                <a:cubicBezTo>
                  <a:pt x="120" y="475"/>
                  <a:pt x="120" y="475"/>
                  <a:pt x="120" y="475"/>
                </a:cubicBezTo>
                <a:cubicBezTo>
                  <a:pt x="128" y="478"/>
                  <a:pt x="128" y="478"/>
                  <a:pt x="128" y="478"/>
                </a:cubicBezTo>
                <a:cubicBezTo>
                  <a:pt x="132" y="472"/>
                  <a:pt x="132" y="472"/>
                  <a:pt x="132" y="472"/>
                </a:cubicBezTo>
                <a:cubicBezTo>
                  <a:pt x="133" y="476"/>
                  <a:pt x="133" y="476"/>
                  <a:pt x="133" y="476"/>
                </a:cubicBezTo>
                <a:cubicBezTo>
                  <a:pt x="138" y="472"/>
                  <a:pt x="138" y="472"/>
                  <a:pt x="138" y="472"/>
                </a:cubicBezTo>
                <a:cubicBezTo>
                  <a:pt x="138" y="474"/>
                  <a:pt x="138" y="474"/>
                  <a:pt x="138" y="474"/>
                </a:cubicBezTo>
                <a:cubicBezTo>
                  <a:pt x="134" y="487"/>
                  <a:pt x="134" y="487"/>
                  <a:pt x="134" y="487"/>
                </a:cubicBezTo>
                <a:cubicBezTo>
                  <a:pt x="131" y="486"/>
                  <a:pt x="131" y="486"/>
                  <a:pt x="131" y="486"/>
                </a:cubicBezTo>
                <a:cubicBezTo>
                  <a:pt x="131" y="493"/>
                  <a:pt x="125" y="496"/>
                  <a:pt x="118" y="498"/>
                </a:cubicBezTo>
                <a:cubicBezTo>
                  <a:pt x="122" y="504"/>
                  <a:pt x="122" y="504"/>
                  <a:pt x="122" y="504"/>
                </a:cubicBezTo>
                <a:cubicBezTo>
                  <a:pt x="120" y="505"/>
                  <a:pt x="120" y="505"/>
                  <a:pt x="120" y="505"/>
                </a:cubicBezTo>
                <a:cubicBezTo>
                  <a:pt x="119" y="506"/>
                  <a:pt x="119" y="504"/>
                  <a:pt x="119" y="504"/>
                </a:cubicBezTo>
                <a:cubicBezTo>
                  <a:pt x="119" y="505"/>
                  <a:pt x="118" y="503"/>
                  <a:pt x="118" y="503"/>
                </a:cubicBezTo>
                <a:cubicBezTo>
                  <a:pt x="115" y="500"/>
                  <a:pt x="118" y="501"/>
                  <a:pt x="115" y="501"/>
                </a:cubicBezTo>
                <a:cubicBezTo>
                  <a:pt x="113" y="501"/>
                  <a:pt x="106" y="505"/>
                  <a:pt x="103" y="507"/>
                </a:cubicBezTo>
                <a:cubicBezTo>
                  <a:pt x="102" y="508"/>
                  <a:pt x="102" y="508"/>
                  <a:pt x="102" y="508"/>
                </a:cubicBezTo>
                <a:cubicBezTo>
                  <a:pt x="103" y="509"/>
                  <a:pt x="103" y="509"/>
                  <a:pt x="103" y="509"/>
                </a:cubicBezTo>
                <a:cubicBezTo>
                  <a:pt x="107" y="510"/>
                  <a:pt x="107" y="510"/>
                  <a:pt x="107" y="510"/>
                </a:cubicBezTo>
                <a:cubicBezTo>
                  <a:pt x="103" y="510"/>
                  <a:pt x="103" y="510"/>
                  <a:pt x="103" y="510"/>
                </a:cubicBezTo>
                <a:cubicBezTo>
                  <a:pt x="100" y="510"/>
                  <a:pt x="100" y="510"/>
                  <a:pt x="100" y="510"/>
                </a:cubicBezTo>
                <a:cubicBezTo>
                  <a:pt x="96" y="511"/>
                  <a:pt x="96" y="511"/>
                  <a:pt x="96" y="511"/>
                </a:cubicBezTo>
                <a:cubicBezTo>
                  <a:pt x="89" y="518"/>
                  <a:pt x="89" y="518"/>
                  <a:pt x="89" y="518"/>
                </a:cubicBezTo>
                <a:cubicBezTo>
                  <a:pt x="87" y="518"/>
                  <a:pt x="87" y="518"/>
                  <a:pt x="87" y="518"/>
                </a:cubicBezTo>
                <a:cubicBezTo>
                  <a:pt x="88" y="520"/>
                  <a:pt x="88" y="520"/>
                  <a:pt x="88" y="520"/>
                </a:cubicBezTo>
                <a:cubicBezTo>
                  <a:pt x="87" y="520"/>
                  <a:pt x="87" y="520"/>
                  <a:pt x="87" y="520"/>
                </a:cubicBezTo>
                <a:cubicBezTo>
                  <a:pt x="82" y="522"/>
                  <a:pt x="82" y="522"/>
                  <a:pt x="82" y="522"/>
                </a:cubicBezTo>
                <a:cubicBezTo>
                  <a:pt x="83" y="523"/>
                  <a:pt x="85" y="523"/>
                  <a:pt x="87" y="523"/>
                </a:cubicBezTo>
                <a:cubicBezTo>
                  <a:pt x="91" y="522"/>
                  <a:pt x="95" y="519"/>
                  <a:pt x="93" y="516"/>
                </a:cubicBezTo>
                <a:cubicBezTo>
                  <a:pt x="103" y="515"/>
                  <a:pt x="103" y="515"/>
                  <a:pt x="103" y="515"/>
                </a:cubicBezTo>
                <a:cubicBezTo>
                  <a:pt x="105" y="514"/>
                  <a:pt x="105" y="514"/>
                  <a:pt x="105" y="514"/>
                </a:cubicBezTo>
                <a:cubicBezTo>
                  <a:pt x="106" y="510"/>
                  <a:pt x="106" y="510"/>
                  <a:pt x="106" y="51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13" y="507"/>
                  <a:pt x="113" y="507"/>
                  <a:pt x="113" y="507"/>
                </a:cubicBezTo>
                <a:cubicBezTo>
                  <a:pt x="122" y="508"/>
                  <a:pt x="122" y="508"/>
                  <a:pt x="122" y="508"/>
                </a:cubicBezTo>
                <a:cubicBezTo>
                  <a:pt x="124" y="506"/>
                  <a:pt x="124" y="506"/>
                  <a:pt x="124" y="506"/>
                </a:cubicBezTo>
                <a:cubicBezTo>
                  <a:pt x="154" y="481"/>
                  <a:pt x="154" y="481"/>
                  <a:pt x="154" y="481"/>
                </a:cubicBezTo>
                <a:cubicBezTo>
                  <a:pt x="156" y="483"/>
                  <a:pt x="156" y="483"/>
                  <a:pt x="156" y="483"/>
                </a:cubicBezTo>
                <a:cubicBezTo>
                  <a:pt x="153" y="489"/>
                  <a:pt x="153" y="489"/>
                  <a:pt x="153" y="489"/>
                </a:cubicBezTo>
                <a:cubicBezTo>
                  <a:pt x="153" y="489"/>
                  <a:pt x="156" y="490"/>
                  <a:pt x="156" y="490"/>
                </a:cubicBezTo>
                <a:cubicBezTo>
                  <a:pt x="158" y="490"/>
                  <a:pt x="167" y="485"/>
                  <a:pt x="169" y="484"/>
                </a:cubicBezTo>
                <a:cubicBezTo>
                  <a:pt x="165" y="473"/>
                  <a:pt x="165" y="473"/>
                  <a:pt x="165" y="473"/>
                </a:cubicBezTo>
                <a:cubicBezTo>
                  <a:pt x="159" y="483"/>
                  <a:pt x="159" y="483"/>
                  <a:pt x="159" y="483"/>
                </a:cubicBezTo>
                <a:cubicBezTo>
                  <a:pt x="158" y="482"/>
                  <a:pt x="158" y="482"/>
                  <a:pt x="158" y="482"/>
                </a:cubicBezTo>
                <a:cubicBezTo>
                  <a:pt x="161" y="476"/>
                  <a:pt x="161" y="476"/>
                  <a:pt x="161" y="476"/>
                </a:cubicBezTo>
                <a:cubicBezTo>
                  <a:pt x="156" y="474"/>
                  <a:pt x="156" y="474"/>
                  <a:pt x="156" y="474"/>
                </a:cubicBezTo>
                <a:cubicBezTo>
                  <a:pt x="154" y="472"/>
                  <a:pt x="154" y="472"/>
                  <a:pt x="154" y="472"/>
                </a:cubicBezTo>
                <a:cubicBezTo>
                  <a:pt x="154" y="472"/>
                  <a:pt x="159" y="472"/>
                  <a:pt x="160" y="471"/>
                </a:cubicBezTo>
                <a:cubicBezTo>
                  <a:pt x="163" y="468"/>
                  <a:pt x="162" y="466"/>
                  <a:pt x="161" y="465"/>
                </a:cubicBezTo>
                <a:cubicBezTo>
                  <a:pt x="162" y="463"/>
                  <a:pt x="162" y="463"/>
                  <a:pt x="162" y="463"/>
                </a:cubicBezTo>
                <a:cubicBezTo>
                  <a:pt x="167" y="459"/>
                  <a:pt x="163" y="464"/>
                  <a:pt x="168" y="456"/>
                </a:cubicBezTo>
                <a:cubicBezTo>
                  <a:pt x="170" y="452"/>
                  <a:pt x="173" y="449"/>
                  <a:pt x="179" y="448"/>
                </a:cubicBezTo>
                <a:cubicBezTo>
                  <a:pt x="173" y="456"/>
                  <a:pt x="165" y="458"/>
                  <a:pt x="172" y="471"/>
                </a:cubicBezTo>
                <a:cubicBezTo>
                  <a:pt x="192" y="460"/>
                  <a:pt x="192" y="460"/>
                  <a:pt x="192" y="460"/>
                </a:cubicBezTo>
                <a:cubicBezTo>
                  <a:pt x="192" y="454"/>
                  <a:pt x="192" y="454"/>
                  <a:pt x="192" y="454"/>
                </a:cubicBezTo>
                <a:cubicBezTo>
                  <a:pt x="207" y="458"/>
                  <a:pt x="207" y="458"/>
                  <a:pt x="207" y="458"/>
                </a:cubicBezTo>
                <a:cubicBezTo>
                  <a:pt x="212" y="463"/>
                  <a:pt x="212" y="463"/>
                  <a:pt x="212" y="463"/>
                </a:cubicBezTo>
                <a:cubicBezTo>
                  <a:pt x="222" y="458"/>
                  <a:pt x="223" y="464"/>
                  <a:pt x="233" y="466"/>
                </a:cubicBezTo>
                <a:cubicBezTo>
                  <a:pt x="240" y="457"/>
                  <a:pt x="240" y="457"/>
                  <a:pt x="240" y="457"/>
                </a:cubicBezTo>
                <a:cubicBezTo>
                  <a:pt x="240" y="463"/>
                  <a:pt x="240" y="463"/>
                  <a:pt x="240" y="463"/>
                </a:cubicBezTo>
                <a:cubicBezTo>
                  <a:pt x="247" y="464"/>
                  <a:pt x="250" y="473"/>
                  <a:pt x="253" y="478"/>
                </a:cubicBezTo>
                <a:cubicBezTo>
                  <a:pt x="266" y="478"/>
                  <a:pt x="266" y="478"/>
                  <a:pt x="266" y="478"/>
                </a:cubicBezTo>
                <a:cubicBezTo>
                  <a:pt x="271" y="491"/>
                  <a:pt x="271" y="491"/>
                  <a:pt x="271" y="491"/>
                </a:cubicBezTo>
                <a:cubicBezTo>
                  <a:pt x="270" y="491"/>
                  <a:pt x="270" y="491"/>
                  <a:pt x="270" y="491"/>
                </a:cubicBezTo>
                <a:cubicBezTo>
                  <a:pt x="257" y="478"/>
                  <a:pt x="257" y="478"/>
                  <a:pt x="257" y="478"/>
                </a:cubicBezTo>
                <a:cubicBezTo>
                  <a:pt x="256" y="487"/>
                  <a:pt x="256" y="487"/>
                  <a:pt x="256" y="487"/>
                </a:cubicBezTo>
                <a:cubicBezTo>
                  <a:pt x="261" y="486"/>
                  <a:pt x="261" y="486"/>
                  <a:pt x="261" y="486"/>
                </a:cubicBezTo>
                <a:cubicBezTo>
                  <a:pt x="263" y="489"/>
                  <a:pt x="263" y="489"/>
                  <a:pt x="263" y="489"/>
                </a:cubicBezTo>
                <a:cubicBezTo>
                  <a:pt x="268" y="492"/>
                  <a:pt x="268" y="492"/>
                  <a:pt x="268" y="492"/>
                </a:cubicBezTo>
                <a:cubicBezTo>
                  <a:pt x="263" y="492"/>
                  <a:pt x="263" y="492"/>
                  <a:pt x="263" y="492"/>
                </a:cubicBezTo>
                <a:cubicBezTo>
                  <a:pt x="265" y="497"/>
                  <a:pt x="265" y="497"/>
                  <a:pt x="265" y="497"/>
                </a:cubicBezTo>
                <a:cubicBezTo>
                  <a:pt x="269" y="492"/>
                  <a:pt x="269" y="492"/>
                  <a:pt x="269" y="492"/>
                </a:cubicBezTo>
                <a:cubicBezTo>
                  <a:pt x="272" y="498"/>
                  <a:pt x="272" y="498"/>
                  <a:pt x="272" y="498"/>
                </a:cubicBezTo>
                <a:cubicBezTo>
                  <a:pt x="275" y="494"/>
                  <a:pt x="275" y="494"/>
                  <a:pt x="275" y="494"/>
                </a:cubicBezTo>
                <a:cubicBezTo>
                  <a:pt x="276" y="492"/>
                  <a:pt x="276" y="492"/>
                  <a:pt x="276" y="492"/>
                </a:cubicBezTo>
                <a:cubicBezTo>
                  <a:pt x="282" y="501"/>
                  <a:pt x="282" y="501"/>
                  <a:pt x="282" y="501"/>
                </a:cubicBezTo>
                <a:cubicBezTo>
                  <a:pt x="284" y="504"/>
                  <a:pt x="284" y="504"/>
                  <a:pt x="284" y="504"/>
                </a:cubicBezTo>
                <a:cubicBezTo>
                  <a:pt x="283" y="505"/>
                  <a:pt x="283" y="505"/>
                  <a:pt x="283" y="505"/>
                </a:cubicBezTo>
                <a:cubicBezTo>
                  <a:pt x="282" y="504"/>
                  <a:pt x="282" y="504"/>
                  <a:pt x="282" y="504"/>
                </a:cubicBezTo>
                <a:cubicBezTo>
                  <a:pt x="281" y="501"/>
                  <a:pt x="281" y="501"/>
                  <a:pt x="281" y="501"/>
                </a:cubicBezTo>
                <a:cubicBezTo>
                  <a:pt x="274" y="499"/>
                  <a:pt x="274" y="499"/>
                  <a:pt x="274" y="499"/>
                </a:cubicBezTo>
                <a:cubicBezTo>
                  <a:pt x="274" y="509"/>
                  <a:pt x="274" y="509"/>
                  <a:pt x="274" y="509"/>
                </a:cubicBezTo>
                <a:cubicBezTo>
                  <a:pt x="278" y="512"/>
                  <a:pt x="278" y="512"/>
                  <a:pt x="278" y="512"/>
                </a:cubicBezTo>
                <a:cubicBezTo>
                  <a:pt x="275" y="516"/>
                  <a:pt x="275" y="516"/>
                  <a:pt x="275" y="516"/>
                </a:cubicBezTo>
                <a:cubicBezTo>
                  <a:pt x="276" y="520"/>
                  <a:pt x="276" y="520"/>
                  <a:pt x="276" y="520"/>
                </a:cubicBezTo>
                <a:cubicBezTo>
                  <a:pt x="282" y="518"/>
                  <a:pt x="282" y="518"/>
                  <a:pt x="282" y="518"/>
                </a:cubicBezTo>
                <a:cubicBezTo>
                  <a:pt x="282" y="517"/>
                  <a:pt x="282" y="517"/>
                  <a:pt x="282" y="517"/>
                </a:cubicBezTo>
                <a:cubicBezTo>
                  <a:pt x="282" y="513"/>
                  <a:pt x="282" y="513"/>
                  <a:pt x="282" y="513"/>
                </a:cubicBezTo>
                <a:cubicBezTo>
                  <a:pt x="282" y="513"/>
                  <a:pt x="282" y="513"/>
                  <a:pt x="282" y="513"/>
                </a:cubicBezTo>
                <a:cubicBezTo>
                  <a:pt x="277" y="509"/>
                  <a:pt x="277" y="509"/>
                  <a:pt x="277" y="509"/>
                </a:cubicBezTo>
                <a:cubicBezTo>
                  <a:pt x="282" y="510"/>
                  <a:pt x="282" y="510"/>
                  <a:pt x="282" y="510"/>
                </a:cubicBezTo>
                <a:cubicBezTo>
                  <a:pt x="282" y="510"/>
                  <a:pt x="282" y="510"/>
                  <a:pt x="282" y="510"/>
                </a:cubicBezTo>
                <a:cubicBezTo>
                  <a:pt x="283" y="505"/>
                  <a:pt x="283" y="505"/>
                  <a:pt x="283" y="505"/>
                </a:cubicBezTo>
                <a:cubicBezTo>
                  <a:pt x="287" y="509"/>
                  <a:pt x="287" y="509"/>
                  <a:pt x="287" y="509"/>
                </a:cubicBezTo>
                <a:cubicBezTo>
                  <a:pt x="285" y="509"/>
                  <a:pt x="285" y="509"/>
                  <a:pt x="285" y="509"/>
                </a:cubicBezTo>
                <a:cubicBezTo>
                  <a:pt x="287" y="522"/>
                  <a:pt x="287" y="522"/>
                  <a:pt x="287" y="522"/>
                </a:cubicBezTo>
                <a:cubicBezTo>
                  <a:pt x="289" y="522"/>
                  <a:pt x="289" y="522"/>
                  <a:pt x="289" y="522"/>
                </a:cubicBezTo>
                <a:cubicBezTo>
                  <a:pt x="291" y="523"/>
                  <a:pt x="291" y="523"/>
                  <a:pt x="291" y="523"/>
                </a:cubicBezTo>
                <a:cubicBezTo>
                  <a:pt x="295" y="521"/>
                  <a:pt x="299" y="518"/>
                  <a:pt x="299" y="529"/>
                </a:cubicBezTo>
                <a:cubicBezTo>
                  <a:pt x="304" y="532"/>
                  <a:pt x="304" y="532"/>
                  <a:pt x="304" y="532"/>
                </a:cubicBezTo>
                <a:cubicBezTo>
                  <a:pt x="304" y="532"/>
                  <a:pt x="302" y="535"/>
                  <a:pt x="303" y="535"/>
                </a:cubicBezTo>
                <a:cubicBezTo>
                  <a:pt x="303" y="550"/>
                  <a:pt x="303" y="550"/>
                  <a:pt x="303" y="550"/>
                </a:cubicBezTo>
                <a:cubicBezTo>
                  <a:pt x="315" y="563"/>
                  <a:pt x="315" y="563"/>
                  <a:pt x="315" y="563"/>
                </a:cubicBezTo>
                <a:cubicBezTo>
                  <a:pt x="322" y="561"/>
                  <a:pt x="322" y="561"/>
                  <a:pt x="322" y="561"/>
                </a:cubicBezTo>
                <a:cubicBezTo>
                  <a:pt x="325" y="560"/>
                  <a:pt x="325" y="560"/>
                  <a:pt x="325" y="560"/>
                </a:cubicBezTo>
                <a:cubicBezTo>
                  <a:pt x="332" y="559"/>
                  <a:pt x="332" y="559"/>
                  <a:pt x="332" y="559"/>
                </a:cubicBezTo>
                <a:cubicBezTo>
                  <a:pt x="333" y="561"/>
                  <a:pt x="333" y="561"/>
                  <a:pt x="333" y="561"/>
                </a:cubicBezTo>
                <a:cubicBezTo>
                  <a:pt x="332" y="565"/>
                  <a:pt x="332" y="565"/>
                  <a:pt x="332" y="565"/>
                </a:cubicBezTo>
                <a:cubicBezTo>
                  <a:pt x="325" y="564"/>
                  <a:pt x="325" y="564"/>
                  <a:pt x="325" y="564"/>
                </a:cubicBezTo>
                <a:cubicBezTo>
                  <a:pt x="322" y="564"/>
                  <a:pt x="322" y="564"/>
                  <a:pt x="322" y="564"/>
                </a:cubicBezTo>
                <a:cubicBezTo>
                  <a:pt x="319" y="564"/>
                  <a:pt x="319" y="564"/>
                  <a:pt x="319" y="564"/>
                </a:cubicBezTo>
                <a:cubicBezTo>
                  <a:pt x="322" y="569"/>
                  <a:pt x="322" y="569"/>
                  <a:pt x="322" y="569"/>
                </a:cubicBezTo>
                <a:cubicBezTo>
                  <a:pt x="324" y="573"/>
                  <a:pt x="324" y="573"/>
                  <a:pt x="324" y="573"/>
                </a:cubicBezTo>
                <a:cubicBezTo>
                  <a:pt x="322" y="601"/>
                  <a:pt x="322" y="601"/>
                  <a:pt x="322" y="601"/>
                </a:cubicBezTo>
                <a:cubicBezTo>
                  <a:pt x="322" y="601"/>
                  <a:pt x="322" y="601"/>
                  <a:pt x="322" y="601"/>
                </a:cubicBezTo>
                <a:cubicBezTo>
                  <a:pt x="322" y="601"/>
                  <a:pt x="322" y="602"/>
                  <a:pt x="322" y="602"/>
                </a:cubicBezTo>
                <a:cubicBezTo>
                  <a:pt x="322" y="605"/>
                  <a:pt x="324" y="607"/>
                  <a:pt x="324" y="610"/>
                </a:cubicBezTo>
                <a:cubicBezTo>
                  <a:pt x="324" y="615"/>
                  <a:pt x="324" y="615"/>
                  <a:pt x="324" y="615"/>
                </a:cubicBezTo>
                <a:cubicBezTo>
                  <a:pt x="324" y="621"/>
                  <a:pt x="324" y="625"/>
                  <a:pt x="325" y="627"/>
                </a:cubicBezTo>
                <a:cubicBezTo>
                  <a:pt x="327" y="631"/>
                  <a:pt x="330" y="631"/>
                  <a:pt x="333" y="638"/>
                </a:cubicBezTo>
                <a:cubicBezTo>
                  <a:pt x="336" y="648"/>
                  <a:pt x="336" y="652"/>
                  <a:pt x="347" y="659"/>
                </a:cubicBezTo>
                <a:cubicBezTo>
                  <a:pt x="351" y="662"/>
                  <a:pt x="353" y="664"/>
                  <a:pt x="355" y="665"/>
                </a:cubicBezTo>
                <a:cubicBezTo>
                  <a:pt x="356" y="665"/>
                  <a:pt x="356" y="665"/>
                  <a:pt x="356" y="665"/>
                </a:cubicBezTo>
                <a:cubicBezTo>
                  <a:pt x="358" y="666"/>
                  <a:pt x="359" y="667"/>
                  <a:pt x="360" y="668"/>
                </a:cubicBezTo>
                <a:cubicBezTo>
                  <a:pt x="361" y="669"/>
                  <a:pt x="362" y="672"/>
                  <a:pt x="365" y="677"/>
                </a:cubicBezTo>
                <a:cubicBezTo>
                  <a:pt x="366" y="678"/>
                  <a:pt x="366" y="678"/>
                  <a:pt x="366" y="679"/>
                </a:cubicBezTo>
                <a:cubicBezTo>
                  <a:pt x="367" y="680"/>
                  <a:pt x="368" y="681"/>
                  <a:pt x="370" y="683"/>
                </a:cubicBezTo>
                <a:cubicBezTo>
                  <a:pt x="370" y="684"/>
                  <a:pt x="371" y="685"/>
                  <a:pt x="372" y="686"/>
                </a:cubicBezTo>
                <a:cubicBezTo>
                  <a:pt x="373" y="687"/>
                  <a:pt x="373" y="687"/>
                  <a:pt x="373" y="687"/>
                </a:cubicBezTo>
                <a:cubicBezTo>
                  <a:pt x="373" y="688"/>
                  <a:pt x="374" y="688"/>
                  <a:pt x="374" y="689"/>
                </a:cubicBezTo>
                <a:cubicBezTo>
                  <a:pt x="376" y="691"/>
                  <a:pt x="377" y="693"/>
                  <a:pt x="378" y="694"/>
                </a:cubicBezTo>
                <a:cubicBezTo>
                  <a:pt x="379" y="695"/>
                  <a:pt x="379" y="696"/>
                  <a:pt x="379" y="697"/>
                </a:cubicBezTo>
                <a:cubicBezTo>
                  <a:pt x="380" y="697"/>
                  <a:pt x="380" y="697"/>
                  <a:pt x="380" y="697"/>
                </a:cubicBezTo>
                <a:cubicBezTo>
                  <a:pt x="380" y="698"/>
                  <a:pt x="380" y="698"/>
                  <a:pt x="380" y="698"/>
                </a:cubicBezTo>
                <a:cubicBezTo>
                  <a:pt x="380" y="699"/>
                  <a:pt x="381" y="700"/>
                  <a:pt x="381" y="700"/>
                </a:cubicBezTo>
                <a:cubicBezTo>
                  <a:pt x="380" y="698"/>
                  <a:pt x="380" y="698"/>
                  <a:pt x="380" y="698"/>
                </a:cubicBezTo>
                <a:cubicBezTo>
                  <a:pt x="380" y="697"/>
                  <a:pt x="380" y="697"/>
                  <a:pt x="379" y="697"/>
                </a:cubicBezTo>
                <a:cubicBezTo>
                  <a:pt x="378" y="697"/>
                  <a:pt x="378" y="697"/>
                  <a:pt x="378" y="697"/>
                </a:cubicBezTo>
                <a:cubicBezTo>
                  <a:pt x="378" y="697"/>
                  <a:pt x="378" y="697"/>
                  <a:pt x="378" y="697"/>
                </a:cubicBezTo>
                <a:cubicBezTo>
                  <a:pt x="374" y="696"/>
                  <a:pt x="374" y="696"/>
                  <a:pt x="374" y="696"/>
                </a:cubicBezTo>
                <a:cubicBezTo>
                  <a:pt x="373" y="696"/>
                  <a:pt x="373" y="696"/>
                  <a:pt x="373" y="696"/>
                </a:cubicBezTo>
                <a:cubicBezTo>
                  <a:pt x="373" y="696"/>
                  <a:pt x="373" y="696"/>
                  <a:pt x="373" y="696"/>
                </a:cubicBezTo>
                <a:cubicBezTo>
                  <a:pt x="372" y="696"/>
                  <a:pt x="372" y="696"/>
                  <a:pt x="372" y="696"/>
                </a:cubicBezTo>
                <a:cubicBezTo>
                  <a:pt x="372" y="697"/>
                  <a:pt x="372" y="697"/>
                  <a:pt x="372" y="697"/>
                </a:cubicBezTo>
                <a:cubicBezTo>
                  <a:pt x="372" y="697"/>
                  <a:pt x="372" y="697"/>
                  <a:pt x="372" y="697"/>
                </a:cubicBezTo>
                <a:cubicBezTo>
                  <a:pt x="373" y="697"/>
                  <a:pt x="373" y="697"/>
                  <a:pt x="373" y="697"/>
                </a:cubicBezTo>
                <a:cubicBezTo>
                  <a:pt x="374" y="698"/>
                  <a:pt x="374" y="698"/>
                  <a:pt x="374" y="698"/>
                </a:cubicBezTo>
                <a:cubicBezTo>
                  <a:pt x="378" y="700"/>
                  <a:pt x="378" y="700"/>
                  <a:pt x="378" y="700"/>
                </a:cubicBezTo>
                <a:cubicBezTo>
                  <a:pt x="380" y="702"/>
                  <a:pt x="380" y="702"/>
                  <a:pt x="380" y="702"/>
                </a:cubicBezTo>
                <a:cubicBezTo>
                  <a:pt x="381" y="705"/>
                  <a:pt x="381" y="705"/>
                  <a:pt x="381" y="705"/>
                </a:cubicBezTo>
                <a:cubicBezTo>
                  <a:pt x="381" y="705"/>
                  <a:pt x="381" y="705"/>
                  <a:pt x="381" y="705"/>
                </a:cubicBezTo>
                <a:cubicBezTo>
                  <a:pt x="383" y="705"/>
                  <a:pt x="384" y="706"/>
                  <a:pt x="385" y="706"/>
                </a:cubicBezTo>
                <a:cubicBezTo>
                  <a:pt x="391" y="708"/>
                  <a:pt x="395" y="709"/>
                  <a:pt x="392" y="717"/>
                </a:cubicBezTo>
                <a:cubicBezTo>
                  <a:pt x="394" y="719"/>
                  <a:pt x="394" y="719"/>
                  <a:pt x="394" y="719"/>
                </a:cubicBezTo>
                <a:cubicBezTo>
                  <a:pt x="399" y="722"/>
                  <a:pt x="399" y="722"/>
                  <a:pt x="399" y="722"/>
                </a:cubicBezTo>
                <a:cubicBezTo>
                  <a:pt x="401" y="723"/>
                  <a:pt x="401" y="723"/>
                  <a:pt x="401" y="723"/>
                </a:cubicBezTo>
                <a:cubicBezTo>
                  <a:pt x="406" y="726"/>
                  <a:pt x="406" y="726"/>
                  <a:pt x="406" y="726"/>
                </a:cubicBezTo>
                <a:cubicBezTo>
                  <a:pt x="408" y="727"/>
                  <a:pt x="408" y="727"/>
                  <a:pt x="408" y="727"/>
                </a:cubicBezTo>
                <a:cubicBezTo>
                  <a:pt x="408" y="723"/>
                  <a:pt x="408" y="723"/>
                  <a:pt x="408" y="723"/>
                </a:cubicBezTo>
                <a:cubicBezTo>
                  <a:pt x="406" y="721"/>
                  <a:pt x="406" y="721"/>
                  <a:pt x="406" y="721"/>
                </a:cubicBezTo>
                <a:cubicBezTo>
                  <a:pt x="401" y="715"/>
                  <a:pt x="401" y="715"/>
                  <a:pt x="401" y="715"/>
                </a:cubicBezTo>
                <a:cubicBezTo>
                  <a:pt x="399" y="712"/>
                  <a:pt x="399" y="712"/>
                  <a:pt x="399" y="712"/>
                </a:cubicBezTo>
                <a:cubicBezTo>
                  <a:pt x="394" y="706"/>
                  <a:pt x="394" y="706"/>
                  <a:pt x="394" y="706"/>
                </a:cubicBezTo>
                <a:cubicBezTo>
                  <a:pt x="388" y="698"/>
                  <a:pt x="388" y="698"/>
                  <a:pt x="388" y="698"/>
                </a:cubicBezTo>
                <a:cubicBezTo>
                  <a:pt x="391" y="697"/>
                  <a:pt x="391" y="697"/>
                  <a:pt x="391" y="697"/>
                </a:cubicBezTo>
                <a:cubicBezTo>
                  <a:pt x="385" y="692"/>
                  <a:pt x="385" y="692"/>
                  <a:pt x="385" y="692"/>
                </a:cubicBezTo>
                <a:cubicBezTo>
                  <a:pt x="381" y="689"/>
                  <a:pt x="381" y="689"/>
                  <a:pt x="381" y="689"/>
                </a:cubicBezTo>
                <a:cubicBezTo>
                  <a:pt x="379" y="687"/>
                  <a:pt x="379" y="687"/>
                  <a:pt x="379" y="687"/>
                </a:cubicBezTo>
                <a:cubicBezTo>
                  <a:pt x="379" y="686"/>
                  <a:pt x="378" y="685"/>
                  <a:pt x="378" y="683"/>
                </a:cubicBezTo>
                <a:cubicBezTo>
                  <a:pt x="378" y="682"/>
                  <a:pt x="378" y="680"/>
                  <a:pt x="378" y="679"/>
                </a:cubicBezTo>
                <a:cubicBezTo>
                  <a:pt x="379" y="678"/>
                  <a:pt x="380" y="677"/>
                  <a:pt x="381" y="676"/>
                </a:cubicBezTo>
                <a:cubicBezTo>
                  <a:pt x="382" y="676"/>
                  <a:pt x="382" y="676"/>
                  <a:pt x="382" y="676"/>
                </a:cubicBezTo>
                <a:cubicBezTo>
                  <a:pt x="385" y="682"/>
                  <a:pt x="385" y="682"/>
                  <a:pt x="385" y="682"/>
                </a:cubicBezTo>
                <a:cubicBezTo>
                  <a:pt x="388" y="690"/>
                  <a:pt x="388" y="690"/>
                  <a:pt x="388" y="690"/>
                </a:cubicBezTo>
                <a:cubicBezTo>
                  <a:pt x="394" y="694"/>
                  <a:pt x="394" y="694"/>
                  <a:pt x="394" y="694"/>
                </a:cubicBezTo>
                <a:cubicBezTo>
                  <a:pt x="399" y="697"/>
                  <a:pt x="399" y="697"/>
                  <a:pt x="399" y="697"/>
                </a:cubicBezTo>
                <a:cubicBezTo>
                  <a:pt x="399" y="697"/>
                  <a:pt x="399" y="697"/>
                  <a:pt x="399" y="697"/>
                </a:cubicBezTo>
                <a:cubicBezTo>
                  <a:pt x="399" y="697"/>
                  <a:pt x="399" y="697"/>
                  <a:pt x="399" y="697"/>
                </a:cubicBezTo>
                <a:cubicBezTo>
                  <a:pt x="397" y="700"/>
                  <a:pt x="397" y="700"/>
                  <a:pt x="397" y="700"/>
                </a:cubicBezTo>
                <a:cubicBezTo>
                  <a:pt x="398" y="700"/>
                  <a:pt x="399" y="700"/>
                  <a:pt x="399" y="700"/>
                </a:cubicBezTo>
                <a:cubicBezTo>
                  <a:pt x="400" y="701"/>
                  <a:pt x="401" y="701"/>
                  <a:pt x="401" y="701"/>
                </a:cubicBezTo>
                <a:cubicBezTo>
                  <a:pt x="403" y="702"/>
                  <a:pt x="405" y="704"/>
                  <a:pt x="406" y="706"/>
                </a:cubicBezTo>
                <a:cubicBezTo>
                  <a:pt x="408" y="709"/>
                  <a:pt x="411" y="712"/>
                  <a:pt x="415" y="716"/>
                </a:cubicBezTo>
                <a:cubicBezTo>
                  <a:pt x="420" y="720"/>
                  <a:pt x="430" y="730"/>
                  <a:pt x="430" y="733"/>
                </a:cubicBezTo>
                <a:cubicBezTo>
                  <a:pt x="430" y="745"/>
                  <a:pt x="430" y="745"/>
                  <a:pt x="430" y="745"/>
                </a:cubicBezTo>
                <a:cubicBezTo>
                  <a:pt x="433" y="745"/>
                  <a:pt x="441" y="750"/>
                  <a:pt x="449" y="754"/>
                </a:cubicBezTo>
                <a:cubicBezTo>
                  <a:pt x="454" y="757"/>
                  <a:pt x="459" y="759"/>
                  <a:pt x="464" y="761"/>
                </a:cubicBezTo>
                <a:cubicBezTo>
                  <a:pt x="468" y="763"/>
                  <a:pt x="473" y="765"/>
                  <a:pt x="477" y="766"/>
                </a:cubicBezTo>
                <a:cubicBezTo>
                  <a:pt x="478" y="766"/>
                  <a:pt x="479" y="766"/>
                  <a:pt x="480" y="766"/>
                </a:cubicBezTo>
                <a:cubicBezTo>
                  <a:pt x="480" y="766"/>
                  <a:pt x="481" y="766"/>
                  <a:pt x="481" y="766"/>
                </a:cubicBezTo>
                <a:cubicBezTo>
                  <a:pt x="480" y="768"/>
                  <a:pt x="480" y="768"/>
                  <a:pt x="480" y="768"/>
                </a:cubicBezTo>
                <a:cubicBezTo>
                  <a:pt x="488" y="771"/>
                  <a:pt x="488" y="771"/>
                  <a:pt x="488" y="771"/>
                </a:cubicBezTo>
                <a:cubicBezTo>
                  <a:pt x="490" y="772"/>
                  <a:pt x="490" y="772"/>
                  <a:pt x="490" y="772"/>
                </a:cubicBezTo>
                <a:cubicBezTo>
                  <a:pt x="490" y="772"/>
                  <a:pt x="490" y="772"/>
                  <a:pt x="490" y="772"/>
                </a:cubicBezTo>
                <a:cubicBezTo>
                  <a:pt x="491" y="769"/>
                  <a:pt x="491" y="769"/>
                  <a:pt x="491" y="769"/>
                </a:cubicBezTo>
                <a:cubicBezTo>
                  <a:pt x="493" y="769"/>
                  <a:pt x="495" y="769"/>
                  <a:pt x="496" y="769"/>
                </a:cubicBezTo>
                <a:cubicBezTo>
                  <a:pt x="497" y="769"/>
                  <a:pt x="498" y="769"/>
                  <a:pt x="499" y="769"/>
                </a:cubicBezTo>
                <a:cubicBezTo>
                  <a:pt x="504" y="770"/>
                  <a:pt x="506" y="771"/>
                  <a:pt x="506" y="772"/>
                </a:cubicBezTo>
                <a:cubicBezTo>
                  <a:pt x="507" y="772"/>
                  <a:pt x="507" y="773"/>
                  <a:pt x="506" y="773"/>
                </a:cubicBezTo>
                <a:cubicBezTo>
                  <a:pt x="506" y="775"/>
                  <a:pt x="505" y="776"/>
                  <a:pt x="506" y="778"/>
                </a:cubicBezTo>
                <a:cubicBezTo>
                  <a:pt x="507" y="778"/>
                  <a:pt x="507" y="778"/>
                  <a:pt x="508" y="779"/>
                </a:cubicBezTo>
                <a:cubicBezTo>
                  <a:pt x="508" y="779"/>
                  <a:pt x="509" y="779"/>
                  <a:pt x="509" y="779"/>
                </a:cubicBezTo>
                <a:cubicBezTo>
                  <a:pt x="509" y="779"/>
                  <a:pt x="511" y="780"/>
                  <a:pt x="513" y="780"/>
                </a:cubicBezTo>
                <a:cubicBezTo>
                  <a:pt x="514" y="780"/>
                  <a:pt x="515" y="780"/>
                  <a:pt x="516" y="781"/>
                </a:cubicBezTo>
                <a:cubicBezTo>
                  <a:pt x="517" y="781"/>
                  <a:pt x="518" y="781"/>
                  <a:pt x="519" y="781"/>
                </a:cubicBezTo>
                <a:cubicBezTo>
                  <a:pt x="520" y="781"/>
                  <a:pt x="521" y="781"/>
                  <a:pt x="522" y="781"/>
                </a:cubicBezTo>
                <a:cubicBezTo>
                  <a:pt x="523" y="781"/>
                  <a:pt x="523" y="781"/>
                  <a:pt x="524" y="781"/>
                </a:cubicBezTo>
                <a:cubicBezTo>
                  <a:pt x="524" y="781"/>
                  <a:pt x="525" y="781"/>
                  <a:pt x="526" y="781"/>
                </a:cubicBezTo>
                <a:cubicBezTo>
                  <a:pt x="526" y="781"/>
                  <a:pt x="526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9" y="781"/>
                  <a:pt x="529" y="781"/>
                </a:cubicBezTo>
                <a:cubicBezTo>
                  <a:pt x="530" y="782"/>
                  <a:pt x="532" y="783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5"/>
                  <a:pt x="534" y="785"/>
                  <a:pt x="534" y="785"/>
                </a:cubicBezTo>
                <a:cubicBezTo>
                  <a:pt x="534" y="785"/>
                  <a:pt x="534" y="785"/>
                  <a:pt x="534" y="785"/>
                </a:cubicBezTo>
                <a:cubicBezTo>
                  <a:pt x="534" y="785"/>
                  <a:pt x="534" y="785"/>
                  <a:pt x="534" y="785"/>
                </a:cubicBezTo>
                <a:cubicBezTo>
                  <a:pt x="534" y="785"/>
                  <a:pt x="534" y="785"/>
                  <a:pt x="534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6"/>
                  <a:pt x="536" y="786"/>
                </a:cubicBezTo>
                <a:cubicBezTo>
                  <a:pt x="537" y="788"/>
                  <a:pt x="539" y="790"/>
                  <a:pt x="539" y="792"/>
                </a:cubicBezTo>
                <a:cubicBezTo>
                  <a:pt x="539" y="793"/>
                  <a:pt x="539" y="793"/>
                  <a:pt x="539" y="793"/>
                </a:cubicBezTo>
                <a:cubicBezTo>
                  <a:pt x="539" y="793"/>
                  <a:pt x="539" y="793"/>
                  <a:pt x="539" y="793"/>
                </a:cubicBezTo>
                <a:cubicBezTo>
                  <a:pt x="539" y="794"/>
                  <a:pt x="539" y="794"/>
                  <a:pt x="539" y="794"/>
                </a:cubicBezTo>
                <a:cubicBezTo>
                  <a:pt x="537" y="808"/>
                  <a:pt x="537" y="808"/>
                  <a:pt x="537" y="808"/>
                </a:cubicBezTo>
                <a:cubicBezTo>
                  <a:pt x="537" y="810"/>
                  <a:pt x="537" y="810"/>
                  <a:pt x="537" y="810"/>
                </a:cubicBezTo>
                <a:cubicBezTo>
                  <a:pt x="539" y="810"/>
                  <a:pt x="539" y="810"/>
                  <a:pt x="539" y="810"/>
                </a:cubicBezTo>
                <a:cubicBezTo>
                  <a:pt x="554" y="810"/>
                  <a:pt x="554" y="810"/>
                  <a:pt x="554" y="810"/>
                </a:cubicBezTo>
                <a:cubicBezTo>
                  <a:pt x="555" y="810"/>
                  <a:pt x="555" y="810"/>
                  <a:pt x="555" y="810"/>
                </a:cubicBezTo>
                <a:cubicBezTo>
                  <a:pt x="556" y="808"/>
                  <a:pt x="556" y="808"/>
                  <a:pt x="556" y="808"/>
                </a:cubicBezTo>
                <a:cubicBezTo>
                  <a:pt x="557" y="810"/>
                  <a:pt x="557" y="810"/>
                  <a:pt x="557" y="810"/>
                </a:cubicBezTo>
                <a:cubicBezTo>
                  <a:pt x="558" y="810"/>
                  <a:pt x="558" y="810"/>
                  <a:pt x="558" y="810"/>
                </a:cubicBezTo>
                <a:cubicBezTo>
                  <a:pt x="559" y="811"/>
                  <a:pt x="559" y="811"/>
                  <a:pt x="559" y="811"/>
                </a:cubicBezTo>
                <a:cubicBezTo>
                  <a:pt x="562" y="811"/>
                  <a:pt x="562" y="811"/>
                  <a:pt x="562" y="811"/>
                </a:cubicBezTo>
                <a:cubicBezTo>
                  <a:pt x="566" y="808"/>
                  <a:pt x="566" y="808"/>
                  <a:pt x="566" y="808"/>
                </a:cubicBezTo>
                <a:cubicBezTo>
                  <a:pt x="566" y="811"/>
                  <a:pt x="566" y="811"/>
                  <a:pt x="566" y="811"/>
                </a:cubicBezTo>
                <a:cubicBezTo>
                  <a:pt x="570" y="808"/>
                  <a:pt x="570" y="808"/>
                  <a:pt x="570" y="808"/>
                </a:cubicBezTo>
                <a:cubicBezTo>
                  <a:pt x="572" y="808"/>
                  <a:pt x="572" y="808"/>
                  <a:pt x="572" y="808"/>
                </a:cubicBezTo>
                <a:cubicBezTo>
                  <a:pt x="574" y="808"/>
                  <a:pt x="574" y="808"/>
                  <a:pt x="574" y="808"/>
                </a:cubicBezTo>
                <a:cubicBezTo>
                  <a:pt x="579" y="808"/>
                  <a:pt x="579" y="808"/>
                  <a:pt x="579" y="808"/>
                </a:cubicBezTo>
                <a:cubicBezTo>
                  <a:pt x="582" y="808"/>
                  <a:pt x="582" y="808"/>
                  <a:pt x="582" y="808"/>
                </a:cubicBezTo>
                <a:cubicBezTo>
                  <a:pt x="582" y="808"/>
                  <a:pt x="582" y="808"/>
                  <a:pt x="582" y="808"/>
                </a:cubicBezTo>
                <a:cubicBezTo>
                  <a:pt x="586" y="815"/>
                  <a:pt x="586" y="815"/>
                  <a:pt x="586" y="823"/>
                </a:cubicBezTo>
                <a:cubicBezTo>
                  <a:pt x="586" y="825"/>
                  <a:pt x="587" y="837"/>
                  <a:pt x="582" y="837"/>
                </a:cubicBezTo>
                <a:cubicBezTo>
                  <a:pt x="581" y="837"/>
                  <a:pt x="580" y="837"/>
                  <a:pt x="580" y="836"/>
                </a:cubicBezTo>
                <a:cubicBezTo>
                  <a:pt x="579" y="838"/>
                  <a:pt x="579" y="838"/>
                  <a:pt x="579" y="838"/>
                </a:cubicBezTo>
                <a:cubicBezTo>
                  <a:pt x="579" y="839"/>
                  <a:pt x="579" y="839"/>
                  <a:pt x="579" y="839"/>
                </a:cubicBezTo>
                <a:cubicBezTo>
                  <a:pt x="576" y="845"/>
                  <a:pt x="576" y="845"/>
                  <a:pt x="576" y="845"/>
                </a:cubicBezTo>
                <a:cubicBezTo>
                  <a:pt x="574" y="846"/>
                  <a:pt x="574" y="846"/>
                  <a:pt x="574" y="846"/>
                </a:cubicBezTo>
                <a:cubicBezTo>
                  <a:pt x="572" y="847"/>
                  <a:pt x="572" y="847"/>
                  <a:pt x="572" y="847"/>
                </a:cubicBezTo>
                <a:cubicBezTo>
                  <a:pt x="569" y="848"/>
                  <a:pt x="569" y="848"/>
                  <a:pt x="569" y="848"/>
                </a:cubicBezTo>
                <a:cubicBezTo>
                  <a:pt x="570" y="854"/>
                  <a:pt x="570" y="854"/>
                  <a:pt x="570" y="854"/>
                </a:cubicBezTo>
                <a:cubicBezTo>
                  <a:pt x="566" y="859"/>
                  <a:pt x="566" y="859"/>
                  <a:pt x="566" y="859"/>
                </a:cubicBezTo>
                <a:cubicBezTo>
                  <a:pt x="565" y="868"/>
                  <a:pt x="565" y="868"/>
                  <a:pt x="565" y="868"/>
                </a:cubicBezTo>
                <a:cubicBezTo>
                  <a:pt x="572" y="870"/>
                  <a:pt x="572" y="870"/>
                  <a:pt x="572" y="870"/>
                </a:cubicBezTo>
                <a:cubicBezTo>
                  <a:pt x="572" y="870"/>
                  <a:pt x="572" y="870"/>
                  <a:pt x="572" y="870"/>
                </a:cubicBezTo>
                <a:cubicBezTo>
                  <a:pt x="572" y="870"/>
                  <a:pt x="572" y="870"/>
                  <a:pt x="572" y="870"/>
                </a:cubicBezTo>
                <a:cubicBezTo>
                  <a:pt x="562" y="878"/>
                  <a:pt x="562" y="878"/>
                  <a:pt x="562" y="878"/>
                </a:cubicBezTo>
                <a:cubicBezTo>
                  <a:pt x="565" y="891"/>
                  <a:pt x="565" y="891"/>
                  <a:pt x="565" y="891"/>
                </a:cubicBezTo>
                <a:cubicBezTo>
                  <a:pt x="569" y="889"/>
                  <a:pt x="569" y="889"/>
                  <a:pt x="569" y="889"/>
                </a:cubicBezTo>
                <a:cubicBezTo>
                  <a:pt x="572" y="893"/>
                  <a:pt x="572" y="893"/>
                  <a:pt x="572" y="893"/>
                </a:cubicBezTo>
                <a:cubicBezTo>
                  <a:pt x="574" y="898"/>
                  <a:pt x="574" y="898"/>
                  <a:pt x="574" y="898"/>
                </a:cubicBezTo>
                <a:cubicBezTo>
                  <a:pt x="579" y="906"/>
                  <a:pt x="579" y="906"/>
                  <a:pt x="579" y="906"/>
                </a:cubicBezTo>
                <a:cubicBezTo>
                  <a:pt x="582" y="910"/>
                  <a:pt x="582" y="910"/>
                  <a:pt x="582" y="910"/>
                </a:cubicBezTo>
                <a:cubicBezTo>
                  <a:pt x="587" y="920"/>
                  <a:pt x="587" y="920"/>
                  <a:pt x="587" y="920"/>
                </a:cubicBezTo>
                <a:cubicBezTo>
                  <a:pt x="588" y="919"/>
                  <a:pt x="588" y="919"/>
                  <a:pt x="588" y="919"/>
                </a:cubicBezTo>
                <a:cubicBezTo>
                  <a:pt x="588" y="919"/>
                  <a:pt x="588" y="919"/>
                  <a:pt x="588" y="919"/>
                </a:cubicBezTo>
                <a:cubicBezTo>
                  <a:pt x="590" y="920"/>
                  <a:pt x="590" y="920"/>
                  <a:pt x="590" y="920"/>
                </a:cubicBezTo>
                <a:cubicBezTo>
                  <a:pt x="590" y="921"/>
                  <a:pt x="590" y="921"/>
                  <a:pt x="591" y="922"/>
                </a:cubicBezTo>
                <a:cubicBezTo>
                  <a:pt x="591" y="924"/>
                  <a:pt x="591" y="924"/>
                  <a:pt x="591" y="924"/>
                </a:cubicBezTo>
                <a:cubicBezTo>
                  <a:pt x="593" y="929"/>
                  <a:pt x="597" y="937"/>
                  <a:pt x="601" y="943"/>
                </a:cubicBezTo>
                <a:cubicBezTo>
                  <a:pt x="602" y="944"/>
                  <a:pt x="603" y="945"/>
                  <a:pt x="604" y="946"/>
                </a:cubicBezTo>
                <a:cubicBezTo>
                  <a:pt x="606" y="948"/>
                  <a:pt x="609" y="949"/>
                  <a:pt x="611" y="950"/>
                </a:cubicBezTo>
                <a:cubicBezTo>
                  <a:pt x="612" y="950"/>
                  <a:pt x="614" y="950"/>
                  <a:pt x="615" y="949"/>
                </a:cubicBezTo>
                <a:cubicBezTo>
                  <a:pt x="614" y="952"/>
                  <a:pt x="614" y="952"/>
                  <a:pt x="614" y="952"/>
                </a:cubicBezTo>
                <a:cubicBezTo>
                  <a:pt x="615" y="952"/>
                  <a:pt x="616" y="952"/>
                  <a:pt x="617" y="952"/>
                </a:cubicBezTo>
                <a:cubicBezTo>
                  <a:pt x="618" y="953"/>
                  <a:pt x="619" y="953"/>
                  <a:pt x="620" y="953"/>
                </a:cubicBezTo>
                <a:cubicBezTo>
                  <a:pt x="622" y="954"/>
                  <a:pt x="623" y="955"/>
                  <a:pt x="624" y="956"/>
                </a:cubicBezTo>
                <a:cubicBezTo>
                  <a:pt x="628" y="958"/>
                  <a:pt x="632" y="962"/>
                  <a:pt x="632" y="964"/>
                </a:cubicBezTo>
                <a:cubicBezTo>
                  <a:pt x="633" y="974"/>
                  <a:pt x="634" y="975"/>
                  <a:pt x="634" y="986"/>
                </a:cubicBezTo>
                <a:cubicBezTo>
                  <a:pt x="634" y="991"/>
                  <a:pt x="634" y="991"/>
                  <a:pt x="634" y="991"/>
                </a:cubicBezTo>
                <a:cubicBezTo>
                  <a:pt x="635" y="1001"/>
                  <a:pt x="635" y="1001"/>
                  <a:pt x="635" y="1001"/>
                </a:cubicBezTo>
                <a:cubicBezTo>
                  <a:pt x="634" y="1019"/>
                  <a:pt x="634" y="1019"/>
                  <a:pt x="634" y="1019"/>
                </a:cubicBezTo>
                <a:cubicBezTo>
                  <a:pt x="635" y="1024"/>
                  <a:pt x="635" y="1024"/>
                  <a:pt x="635" y="1024"/>
                </a:cubicBezTo>
                <a:cubicBezTo>
                  <a:pt x="634" y="1033"/>
                  <a:pt x="634" y="1033"/>
                  <a:pt x="634" y="1033"/>
                </a:cubicBezTo>
                <a:cubicBezTo>
                  <a:pt x="636" y="1043"/>
                  <a:pt x="636" y="1043"/>
                  <a:pt x="636" y="1043"/>
                </a:cubicBezTo>
                <a:cubicBezTo>
                  <a:pt x="637" y="1043"/>
                  <a:pt x="637" y="1043"/>
                  <a:pt x="637" y="1043"/>
                </a:cubicBezTo>
                <a:cubicBezTo>
                  <a:pt x="639" y="1043"/>
                  <a:pt x="639" y="1043"/>
                  <a:pt x="639" y="1043"/>
                </a:cubicBezTo>
                <a:cubicBezTo>
                  <a:pt x="639" y="1043"/>
                  <a:pt x="639" y="1044"/>
                  <a:pt x="639" y="1044"/>
                </a:cubicBezTo>
                <a:cubicBezTo>
                  <a:pt x="639" y="1044"/>
                  <a:pt x="639" y="1045"/>
                  <a:pt x="639" y="1046"/>
                </a:cubicBezTo>
                <a:cubicBezTo>
                  <a:pt x="639" y="1052"/>
                  <a:pt x="639" y="1052"/>
                  <a:pt x="639" y="1052"/>
                </a:cubicBezTo>
                <a:cubicBezTo>
                  <a:pt x="637" y="1063"/>
                  <a:pt x="637" y="1063"/>
                  <a:pt x="637" y="1063"/>
                </a:cubicBezTo>
                <a:cubicBezTo>
                  <a:pt x="637" y="1063"/>
                  <a:pt x="637" y="1063"/>
                  <a:pt x="637" y="1063"/>
                </a:cubicBezTo>
                <a:cubicBezTo>
                  <a:pt x="637" y="1065"/>
                  <a:pt x="637" y="1066"/>
                  <a:pt x="637" y="1066"/>
                </a:cubicBezTo>
                <a:cubicBezTo>
                  <a:pt x="638" y="1066"/>
                  <a:pt x="638" y="1066"/>
                  <a:pt x="639" y="1067"/>
                </a:cubicBezTo>
                <a:cubicBezTo>
                  <a:pt x="639" y="1068"/>
                  <a:pt x="638" y="1068"/>
                  <a:pt x="637" y="1069"/>
                </a:cubicBezTo>
                <a:cubicBezTo>
                  <a:pt x="633" y="1072"/>
                  <a:pt x="634" y="1077"/>
                  <a:pt x="637" y="1081"/>
                </a:cubicBezTo>
                <a:cubicBezTo>
                  <a:pt x="639" y="1083"/>
                  <a:pt x="641" y="1085"/>
                  <a:pt x="643" y="1087"/>
                </a:cubicBezTo>
                <a:cubicBezTo>
                  <a:pt x="637" y="1092"/>
                  <a:pt x="637" y="1092"/>
                  <a:pt x="637" y="1092"/>
                </a:cubicBezTo>
                <a:cubicBezTo>
                  <a:pt x="637" y="1093"/>
                  <a:pt x="637" y="1093"/>
                  <a:pt x="637" y="1093"/>
                </a:cubicBezTo>
                <a:cubicBezTo>
                  <a:pt x="637" y="1093"/>
                  <a:pt x="637" y="1093"/>
                  <a:pt x="637" y="1093"/>
                </a:cubicBezTo>
                <a:cubicBezTo>
                  <a:pt x="640" y="1092"/>
                  <a:pt x="640" y="1092"/>
                  <a:pt x="640" y="1092"/>
                </a:cubicBezTo>
                <a:cubicBezTo>
                  <a:pt x="642" y="1108"/>
                  <a:pt x="642" y="1108"/>
                  <a:pt x="642" y="1108"/>
                </a:cubicBezTo>
                <a:cubicBezTo>
                  <a:pt x="648" y="1108"/>
                  <a:pt x="648" y="1108"/>
                  <a:pt x="648" y="1108"/>
                </a:cubicBezTo>
                <a:cubicBezTo>
                  <a:pt x="650" y="1108"/>
                  <a:pt x="650" y="1108"/>
                  <a:pt x="650" y="1108"/>
                </a:cubicBezTo>
                <a:cubicBezTo>
                  <a:pt x="651" y="1108"/>
                  <a:pt x="651" y="1108"/>
                  <a:pt x="651" y="1108"/>
                </a:cubicBezTo>
                <a:cubicBezTo>
                  <a:pt x="653" y="1114"/>
                  <a:pt x="653" y="1114"/>
                  <a:pt x="653" y="1114"/>
                </a:cubicBezTo>
                <a:cubicBezTo>
                  <a:pt x="651" y="1115"/>
                  <a:pt x="651" y="1115"/>
                  <a:pt x="651" y="1115"/>
                </a:cubicBezTo>
                <a:cubicBezTo>
                  <a:pt x="651" y="1115"/>
                  <a:pt x="651" y="1115"/>
                  <a:pt x="651" y="1115"/>
                </a:cubicBezTo>
                <a:cubicBezTo>
                  <a:pt x="648" y="1113"/>
                  <a:pt x="648" y="1113"/>
                  <a:pt x="648" y="1113"/>
                </a:cubicBezTo>
                <a:cubicBezTo>
                  <a:pt x="648" y="1113"/>
                  <a:pt x="648" y="1113"/>
                  <a:pt x="648" y="1113"/>
                </a:cubicBezTo>
                <a:cubicBezTo>
                  <a:pt x="640" y="1116"/>
                  <a:pt x="640" y="1116"/>
                  <a:pt x="640" y="1116"/>
                </a:cubicBezTo>
                <a:cubicBezTo>
                  <a:pt x="648" y="1120"/>
                  <a:pt x="648" y="1120"/>
                  <a:pt x="648" y="1120"/>
                </a:cubicBezTo>
                <a:cubicBezTo>
                  <a:pt x="651" y="1122"/>
                  <a:pt x="651" y="1122"/>
                  <a:pt x="651" y="1122"/>
                </a:cubicBezTo>
                <a:cubicBezTo>
                  <a:pt x="652" y="1123"/>
                  <a:pt x="652" y="1123"/>
                  <a:pt x="652" y="1123"/>
                </a:cubicBezTo>
                <a:cubicBezTo>
                  <a:pt x="652" y="1123"/>
                  <a:pt x="651" y="1122"/>
                  <a:pt x="651" y="1122"/>
                </a:cubicBezTo>
                <a:cubicBezTo>
                  <a:pt x="650" y="1122"/>
                  <a:pt x="648" y="1122"/>
                  <a:pt x="648" y="1122"/>
                </a:cubicBezTo>
                <a:cubicBezTo>
                  <a:pt x="646" y="1122"/>
                  <a:pt x="646" y="1123"/>
                  <a:pt x="646" y="1124"/>
                </a:cubicBezTo>
                <a:cubicBezTo>
                  <a:pt x="646" y="1126"/>
                  <a:pt x="646" y="1127"/>
                  <a:pt x="648" y="1128"/>
                </a:cubicBezTo>
                <a:cubicBezTo>
                  <a:pt x="648" y="1129"/>
                  <a:pt x="650" y="1130"/>
                  <a:pt x="651" y="1131"/>
                </a:cubicBezTo>
                <a:cubicBezTo>
                  <a:pt x="651" y="1132"/>
                  <a:pt x="652" y="1132"/>
                  <a:pt x="652" y="1133"/>
                </a:cubicBezTo>
                <a:cubicBezTo>
                  <a:pt x="651" y="1133"/>
                  <a:pt x="651" y="1133"/>
                  <a:pt x="651" y="1133"/>
                </a:cubicBezTo>
                <a:cubicBezTo>
                  <a:pt x="648" y="1133"/>
                  <a:pt x="648" y="1133"/>
                  <a:pt x="648" y="1133"/>
                </a:cubicBezTo>
                <a:cubicBezTo>
                  <a:pt x="647" y="1133"/>
                  <a:pt x="647" y="1133"/>
                  <a:pt x="647" y="1133"/>
                </a:cubicBezTo>
                <a:cubicBezTo>
                  <a:pt x="648" y="1134"/>
                  <a:pt x="648" y="1134"/>
                  <a:pt x="648" y="1134"/>
                </a:cubicBezTo>
                <a:cubicBezTo>
                  <a:pt x="649" y="1138"/>
                  <a:pt x="649" y="1138"/>
                  <a:pt x="649" y="1138"/>
                </a:cubicBezTo>
                <a:cubicBezTo>
                  <a:pt x="651" y="1138"/>
                  <a:pt x="651" y="1138"/>
                  <a:pt x="651" y="1138"/>
                </a:cubicBezTo>
                <a:cubicBezTo>
                  <a:pt x="651" y="1137"/>
                  <a:pt x="651" y="1137"/>
                  <a:pt x="651" y="1137"/>
                </a:cubicBezTo>
                <a:cubicBezTo>
                  <a:pt x="651" y="1140"/>
                  <a:pt x="651" y="1140"/>
                  <a:pt x="651" y="1140"/>
                </a:cubicBezTo>
                <a:cubicBezTo>
                  <a:pt x="654" y="1147"/>
                  <a:pt x="654" y="1147"/>
                  <a:pt x="654" y="1147"/>
                </a:cubicBezTo>
                <a:cubicBezTo>
                  <a:pt x="657" y="1147"/>
                  <a:pt x="657" y="1147"/>
                  <a:pt x="657" y="1147"/>
                </a:cubicBezTo>
                <a:cubicBezTo>
                  <a:pt x="659" y="1147"/>
                  <a:pt x="659" y="1147"/>
                  <a:pt x="659" y="1147"/>
                </a:cubicBezTo>
                <a:cubicBezTo>
                  <a:pt x="657" y="1148"/>
                  <a:pt x="657" y="1148"/>
                  <a:pt x="657" y="1148"/>
                </a:cubicBezTo>
                <a:cubicBezTo>
                  <a:pt x="655" y="1149"/>
                  <a:pt x="655" y="1149"/>
                  <a:pt x="655" y="1149"/>
                </a:cubicBezTo>
                <a:cubicBezTo>
                  <a:pt x="657" y="1151"/>
                  <a:pt x="657" y="1151"/>
                  <a:pt x="657" y="1151"/>
                </a:cubicBezTo>
                <a:cubicBezTo>
                  <a:pt x="661" y="1154"/>
                  <a:pt x="661" y="1154"/>
                  <a:pt x="661" y="1154"/>
                </a:cubicBezTo>
                <a:cubicBezTo>
                  <a:pt x="662" y="1150"/>
                  <a:pt x="662" y="1150"/>
                  <a:pt x="662" y="1150"/>
                </a:cubicBezTo>
                <a:cubicBezTo>
                  <a:pt x="664" y="1155"/>
                  <a:pt x="664" y="1155"/>
                  <a:pt x="664" y="1155"/>
                </a:cubicBezTo>
                <a:cubicBezTo>
                  <a:pt x="672" y="1156"/>
                  <a:pt x="672" y="1156"/>
                  <a:pt x="672" y="1156"/>
                </a:cubicBezTo>
                <a:cubicBezTo>
                  <a:pt x="668" y="1160"/>
                  <a:pt x="668" y="1160"/>
                  <a:pt x="668" y="1160"/>
                </a:cubicBezTo>
                <a:cubicBezTo>
                  <a:pt x="667" y="1157"/>
                  <a:pt x="667" y="1157"/>
                  <a:pt x="667" y="1157"/>
                </a:cubicBezTo>
                <a:cubicBezTo>
                  <a:pt x="665" y="1157"/>
                  <a:pt x="665" y="1157"/>
                  <a:pt x="665" y="1157"/>
                </a:cubicBezTo>
                <a:cubicBezTo>
                  <a:pt x="661" y="1154"/>
                  <a:pt x="661" y="1154"/>
                  <a:pt x="661" y="1154"/>
                </a:cubicBezTo>
                <a:cubicBezTo>
                  <a:pt x="661" y="1158"/>
                  <a:pt x="661" y="1158"/>
                  <a:pt x="661" y="1158"/>
                </a:cubicBezTo>
                <a:cubicBezTo>
                  <a:pt x="670" y="1161"/>
                  <a:pt x="670" y="1161"/>
                  <a:pt x="670" y="1161"/>
                </a:cubicBezTo>
                <a:cubicBezTo>
                  <a:pt x="677" y="1165"/>
                  <a:pt x="677" y="1165"/>
                  <a:pt x="677" y="1165"/>
                </a:cubicBezTo>
                <a:cubicBezTo>
                  <a:pt x="682" y="1168"/>
                  <a:pt x="682" y="1168"/>
                  <a:pt x="682" y="1168"/>
                </a:cubicBezTo>
                <a:cubicBezTo>
                  <a:pt x="680" y="1169"/>
                  <a:pt x="680" y="1169"/>
                  <a:pt x="680" y="1169"/>
                </a:cubicBezTo>
                <a:cubicBezTo>
                  <a:pt x="677" y="1168"/>
                  <a:pt x="677" y="1168"/>
                  <a:pt x="677" y="1168"/>
                </a:cubicBezTo>
                <a:cubicBezTo>
                  <a:pt x="671" y="1166"/>
                  <a:pt x="671" y="1166"/>
                  <a:pt x="671" y="1166"/>
                </a:cubicBezTo>
                <a:cubicBezTo>
                  <a:pt x="670" y="1163"/>
                  <a:pt x="670" y="1163"/>
                  <a:pt x="670" y="1163"/>
                </a:cubicBezTo>
                <a:cubicBezTo>
                  <a:pt x="664" y="1164"/>
                  <a:pt x="664" y="1164"/>
                  <a:pt x="664" y="1164"/>
                </a:cubicBezTo>
                <a:cubicBezTo>
                  <a:pt x="677" y="1171"/>
                  <a:pt x="677" y="1171"/>
                  <a:pt x="677" y="1171"/>
                </a:cubicBezTo>
                <a:cubicBezTo>
                  <a:pt x="679" y="1172"/>
                  <a:pt x="679" y="1172"/>
                  <a:pt x="679" y="1172"/>
                </a:cubicBezTo>
                <a:cubicBezTo>
                  <a:pt x="686" y="1169"/>
                  <a:pt x="686" y="1169"/>
                  <a:pt x="686" y="1169"/>
                </a:cubicBezTo>
                <a:cubicBezTo>
                  <a:pt x="685" y="1165"/>
                  <a:pt x="685" y="1165"/>
                  <a:pt x="685" y="1165"/>
                </a:cubicBezTo>
                <a:cubicBezTo>
                  <a:pt x="692" y="1169"/>
                  <a:pt x="692" y="1169"/>
                  <a:pt x="692" y="1169"/>
                </a:cubicBezTo>
                <a:cubicBezTo>
                  <a:pt x="686" y="1171"/>
                  <a:pt x="686" y="1171"/>
                  <a:pt x="686" y="1171"/>
                </a:cubicBezTo>
                <a:cubicBezTo>
                  <a:pt x="690" y="1177"/>
                  <a:pt x="690" y="1177"/>
                  <a:pt x="690" y="1177"/>
                </a:cubicBezTo>
                <a:cubicBezTo>
                  <a:pt x="695" y="1174"/>
                  <a:pt x="695" y="1174"/>
                  <a:pt x="695" y="1174"/>
                </a:cubicBezTo>
                <a:cubicBezTo>
                  <a:pt x="698" y="1177"/>
                  <a:pt x="698" y="1177"/>
                  <a:pt x="698" y="1177"/>
                </a:cubicBezTo>
                <a:cubicBezTo>
                  <a:pt x="700" y="1173"/>
                  <a:pt x="700" y="1173"/>
                  <a:pt x="700" y="1173"/>
                </a:cubicBezTo>
                <a:cubicBezTo>
                  <a:pt x="701" y="1176"/>
                  <a:pt x="701" y="1176"/>
                  <a:pt x="701" y="1176"/>
                </a:cubicBezTo>
                <a:cubicBezTo>
                  <a:pt x="705" y="1181"/>
                  <a:pt x="705" y="1181"/>
                  <a:pt x="705" y="1181"/>
                </a:cubicBezTo>
                <a:cubicBezTo>
                  <a:pt x="708" y="1181"/>
                  <a:pt x="708" y="1181"/>
                  <a:pt x="708" y="1181"/>
                </a:cubicBezTo>
                <a:cubicBezTo>
                  <a:pt x="709" y="1179"/>
                  <a:pt x="709" y="1179"/>
                  <a:pt x="709" y="1179"/>
                </a:cubicBezTo>
                <a:cubicBezTo>
                  <a:pt x="703" y="1175"/>
                  <a:pt x="703" y="1175"/>
                  <a:pt x="703" y="1175"/>
                </a:cubicBezTo>
                <a:cubicBezTo>
                  <a:pt x="705" y="1174"/>
                  <a:pt x="705" y="1174"/>
                  <a:pt x="705" y="1174"/>
                </a:cubicBezTo>
                <a:cubicBezTo>
                  <a:pt x="705" y="1173"/>
                  <a:pt x="705" y="1174"/>
                  <a:pt x="706" y="1175"/>
                </a:cubicBezTo>
                <a:cubicBezTo>
                  <a:pt x="706" y="1175"/>
                  <a:pt x="707" y="1176"/>
                  <a:pt x="707" y="1176"/>
                </a:cubicBezTo>
                <a:cubicBezTo>
                  <a:pt x="708" y="1176"/>
                  <a:pt x="709" y="1176"/>
                  <a:pt x="709" y="1176"/>
                </a:cubicBezTo>
                <a:cubicBezTo>
                  <a:pt x="713" y="1176"/>
                  <a:pt x="713" y="1175"/>
                  <a:pt x="714" y="1173"/>
                </a:cubicBezTo>
                <a:cubicBezTo>
                  <a:pt x="696" y="1164"/>
                  <a:pt x="696" y="1164"/>
                  <a:pt x="696" y="1164"/>
                </a:cubicBezTo>
                <a:cubicBezTo>
                  <a:pt x="688" y="1150"/>
                  <a:pt x="688" y="1150"/>
                  <a:pt x="688" y="1150"/>
                </a:cubicBezTo>
                <a:cubicBezTo>
                  <a:pt x="698" y="1133"/>
                  <a:pt x="698" y="1133"/>
                  <a:pt x="698" y="1133"/>
                </a:cubicBezTo>
                <a:cubicBezTo>
                  <a:pt x="693" y="1129"/>
                  <a:pt x="693" y="1129"/>
                  <a:pt x="693" y="1129"/>
                </a:cubicBezTo>
                <a:cubicBezTo>
                  <a:pt x="691" y="1130"/>
                  <a:pt x="691" y="1130"/>
                  <a:pt x="691" y="1130"/>
                </a:cubicBezTo>
                <a:cubicBezTo>
                  <a:pt x="692" y="1128"/>
                  <a:pt x="692" y="1128"/>
                  <a:pt x="692" y="1128"/>
                </a:cubicBezTo>
                <a:cubicBezTo>
                  <a:pt x="690" y="1127"/>
                  <a:pt x="690" y="1127"/>
                  <a:pt x="690" y="1127"/>
                </a:cubicBezTo>
                <a:cubicBezTo>
                  <a:pt x="690" y="1127"/>
                  <a:pt x="689" y="1128"/>
                  <a:pt x="689" y="1128"/>
                </a:cubicBezTo>
                <a:cubicBezTo>
                  <a:pt x="688" y="1128"/>
                  <a:pt x="687" y="1127"/>
                  <a:pt x="687" y="1127"/>
                </a:cubicBezTo>
                <a:cubicBezTo>
                  <a:pt x="686" y="1125"/>
                  <a:pt x="685" y="1126"/>
                  <a:pt x="685" y="1123"/>
                </a:cubicBezTo>
                <a:cubicBezTo>
                  <a:pt x="685" y="1118"/>
                  <a:pt x="685" y="1118"/>
                  <a:pt x="685" y="1118"/>
                </a:cubicBezTo>
                <a:cubicBezTo>
                  <a:pt x="697" y="1117"/>
                  <a:pt x="690" y="1114"/>
                  <a:pt x="695" y="1107"/>
                </a:cubicBezTo>
                <a:cubicBezTo>
                  <a:pt x="687" y="1094"/>
                  <a:pt x="687" y="1094"/>
                  <a:pt x="687" y="1094"/>
                </a:cubicBezTo>
                <a:cubicBezTo>
                  <a:pt x="688" y="1094"/>
                  <a:pt x="688" y="1094"/>
                  <a:pt x="688" y="1094"/>
                </a:cubicBezTo>
                <a:cubicBezTo>
                  <a:pt x="700" y="1096"/>
                  <a:pt x="700" y="1096"/>
                  <a:pt x="700" y="1096"/>
                </a:cubicBezTo>
                <a:cubicBezTo>
                  <a:pt x="701" y="1094"/>
                  <a:pt x="701" y="1094"/>
                  <a:pt x="701" y="1094"/>
                </a:cubicBezTo>
                <a:cubicBezTo>
                  <a:pt x="702" y="1084"/>
                  <a:pt x="702" y="1084"/>
                  <a:pt x="702" y="1084"/>
                </a:cubicBezTo>
                <a:cubicBezTo>
                  <a:pt x="704" y="1083"/>
                  <a:pt x="710" y="1083"/>
                  <a:pt x="715" y="1082"/>
                </a:cubicBezTo>
                <a:cubicBezTo>
                  <a:pt x="723" y="1079"/>
                  <a:pt x="723" y="1074"/>
                  <a:pt x="726" y="1069"/>
                </a:cubicBezTo>
                <a:cubicBezTo>
                  <a:pt x="712" y="1053"/>
                  <a:pt x="712" y="1053"/>
                  <a:pt x="712" y="1053"/>
                </a:cubicBezTo>
                <a:cubicBezTo>
                  <a:pt x="729" y="1060"/>
                  <a:pt x="729" y="1060"/>
                  <a:pt x="729" y="1060"/>
                </a:cubicBezTo>
                <a:cubicBezTo>
                  <a:pt x="737" y="1057"/>
                  <a:pt x="737" y="1057"/>
                  <a:pt x="737" y="1057"/>
                </a:cubicBezTo>
                <a:cubicBezTo>
                  <a:pt x="738" y="1057"/>
                  <a:pt x="738" y="1057"/>
                  <a:pt x="738" y="1057"/>
                </a:cubicBezTo>
                <a:cubicBezTo>
                  <a:pt x="739" y="1048"/>
                  <a:pt x="742" y="1053"/>
                  <a:pt x="744" y="1045"/>
                </a:cubicBezTo>
                <a:cubicBezTo>
                  <a:pt x="746" y="1037"/>
                  <a:pt x="746" y="1039"/>
                  <a:pt x="748" y="1033"/>
                </a:cubicBezTo>
                <a:cubicBezTo>
                  <a:pt x="752" y="1033"/>
                  <a:pt x="752" y="1033"/>
                  <a:pt x="752" y="1033"/>
                </a:cubicBezTo>
                <a:cubicBezTo>
                  <a:pt x="761" y="1019"/>
                  <a:pt x="761" y="1019"/>
                  <a:pt x="761" y="1019"/>
                </a:cubicBezTo>
                <a:cubicBezTo>
                  <a:pt x="761" y="1013"/>
                  <a:pt x="758" y="993"/>
                  <a:pt x="769" y="997"/>
                </a:cubicBezTo>
                <a:cubicBezTo>
                  <a:pt x="771" y="995"/>
                  <a:pt x="771" y="995"/>
                  <a:pt x="771" y="995"/>
                </a:cubicBezTo>
                <a:cubicBezTo>
                  <a:pt x="776" y="995"/>
                  <a:pt x="776" y="995"/>
                  <a:pt x="776" y="995"/>
                </a:cubicBezTo>
                <a:cubicBezTo>
                  <a:pt x="777" y="984"/>
                  <a:pt x="783" y="991"/>
                  <a:pt x="790" y="988"/>
                </a:cubicBezTo>
                <a:cubicBezTo>
                  <a:pt x="790" y="991"/>
                  <a:pt x="790" y="991"/>
                  <a:pt x="790" y="991"/>
                </a:cubicBezTo>
                <a:cubicBezTo>
                  <a:pt x="795" y="985"/>
                  <a:pt x="799" y="984"/>
                  <a:pt x="799" y="979"/>
                </a:cubicBezTo>
                <a:cubicBezTo>
                  <a:pt x="800" y="976"/>
                  <a:pt x="803" y="971"/>
                  <a:pt x="807" y="967"/>
                </a:cubicBezTo>
                <a:cubicBezTo>
                  <a:pt x="804" y="962"/>
                  <a:pt x="804" y="962"/>
                  <a:pt x="804" y="962"/>
                </a:cubicBezTo>
                <a:cubicBezTo>
                  <a:pt x="806" y="961"/>
                  <a:pt x="808" y="955"/>
                  <a:pt x="808" y="949"/>
                </a:cubicBezTo>
                <a:cubicBezTo>
                  <a:pt x="808" y="940"/>
                  <a:pt x="804" y="937"/>
                  <a:pt x="807" y="931"/>
                </a:cubicBezTo>
                <a:cubicBezTo>
                  <a:pt x="811" y="924"/>
                  <a:pt x="811" y="932"/>
                  <a:pt x="815" y="925"/>
                </a:cubicBezTo>
                <a:cubicBezTo>
                  <a:pt x="818" y="919"/>
                  <a:pt x="813" y="922"/>
                  <a:pt x="818" y="917"/>
                </a:cubicBezTo>
                <a:cubicBezTo>
                  <a:pt x="839" y="895"/>
                  <a:pt x="825" y="886"/>
                  <a:pt x="827" y="883"/>
                </a:cubicBezTo>
                <a:close/>
                <a:moveTo>
                  <a:pt x="579" y="601"/>
                </a:moveTo>
                <a:cubicBezTo>
                  <a:pt x="579" y="601"/>
                  <a:pt x="580" y="601"/>
                  <a:pt x="580" y="601"/>
                </a:cubicBezTo>
                <a:cubicBezTo>
                  <a:pt x="580" y="601"/>
                  <a:pt x="581" y="600"/>
                  <a:pt x="582" y="599"/>
                </a:cubicBezTo>
                <a:cubicBezTo>
                  <a:pt x="584" y="598"/>
                  <a:pt x="586" y="597"/>
                  <a:pt x="588" y="596"/>
                </a:cubicBezTo>
                <a:cubicBezTo>
                  <a:pt x="589" y="596"/>
                  <a:pt x="590" y="596"/>
                  <a:pt x="591" y="596"/>
                </a:cubicBezTo>
                <a:cubicBezTo>
                  <a:pt x="591" y="596"/>
                  <a:pt x="591" y="596"/>
                  <a:pt x="591" y="596"/>
                </a:cubicBezTo>
                <a:cubicBezTo>
                  <a:pt x="593" y="596"/>
                  <a:pt x="594" y="596"/>
                  <a:pt x="595" y="597"/>
                </a:cubicBezTo>
                <a:cubicBezTo>
                  <a:pt x="591" y="600"/>
                  <a:pt x="591" y="600"/>
                  <a:pt x="591" y="600"/>
                </a:cubicBezTo>
                <a:cubicBezTo>
                  <a:pt x="591" y="601"/>
                  <a:pt x="591" y="601"/>
                  <a:pt x="591" y="601"/>
                </a:cubicBezTo>
                <a:cubicBezTo>
                  <a:pt x="590" y="603"/>
                  <a:pt x="590" y="603"/>
                  <a:pt x="590" y="603"/>
                </a:cubicBezTo>
                <a:cubicBezTo>
                  <a:pt x="588" y="602"/>
                  <a:pt x="588" y="602"/>
                  <a:pt x="588" y="602"/>
                </a:cubicBezTo>
                <a:cubicBezTo>
                  <a:pt x="582" y="602"/>
                  <a:pt x="582" y="602"/>
                  <a:pt x="582" y="602"/>
                </a:cubicBezTo>
                <a:cubicBezTo>
                  <a:pt x="580" y="602"/>
                  <a:pt x="580" y="602"/>
                  <a:pt x="580" y="602"/>
                </a:cubicBezTo>
                <a:cubicBezTo>
                  <a:pt x="579" y="603"/>
                  <a:pt x="579" y="603"/>
                  <a:pt x="579" y="603"/>
                </a:cubicBezTo>
                <a:cubicBezTo>
                  <a:pt x="575" y="606"/>
                  <a:pt x="575" y="606"/>
                  <a:pt x="575" y="606"/>
                </a:cubicBezTo>
                <a:cubicBezTo>
                  <a:pt x="577" y="609"/>
                  <a:pt x="577" y="609"/>
                  <a:pt x="577" y="609"/>
                </a:cubicBezTo>
                <a:cubicBezTo>
                  <a:pt x="574" y="610"/>
                  <a:pt x="574" y="610"/>
                  <a:pt x="574" y="610"/>
                </a:cubicBezTo>
                <a:cubicBezTo>
                  <a:pt x="573" y="611"/>
                  <a:pt x="573" y="611"/>
                  <a:pt x="573" y="611"/>
                </a:cubicBezTo>
                <a:cubicBezTo>
                  <a:pt x="572" y="611"/>
                  <a:pt x="572" y="611"/>
                  <a:pt x="572" y="611"/>
                </a:cubicBezTo>
                <a:cubicBezTo>
                  <a:pt x="567" y="612"/>
                  <a:pt x="567" y="612"/>
                  <a:pt x="567" y="612"/>
                </a:cubicBezTo>
                <a:cubicBezTo>
                  <a:pt x="565" y="612"/>
                  <a:pt x="565" y="612"/>
                  <a:pt x="565" y="612"/>
                </a:cubicBezTo>
                <a:cubicBezTo>
                  <a:pt x="559" y="612"/>
                  <a:pt x="559" y="612"/>
                  <a:pt x="559" y="612"/>
                </a:cubicBezTo>
                <a:cubicBezTo>
                  <a:pt x="558" y="613"/>
                  <a:pt x="558" y="613"/>
                  <a:pt x="558" y="613"/>
                </a:cubicBezTo>
                <a:cubicBezTo>
                  <a:pt x="557" y="613"/>
                  <a:pt x="557" y="613"/>
                  <a:pt x="557" y="613"/>
                </a:cubicBezTo>
                <a:cubicBezTo>
                  <a:pt x="558" y="612"/>
                  <a:pt x="558" y="612"/>
                  <a:pt x="558" y="612"/>
                </a:cubicBezTo>
                <a:cubicBezTo>
                  <a:pt x="558" y="612"/>
                  <a:pt x="558" y="612"/>
                  <a:pt x="559" y="612"/>
                </a:cubicBezTo>
                <a:cubicBezTo>
                  <a:pt x="563" y="609"/>
                  <a:pt x="568" y="607"/>
                  <a:pt x="571" y="607"/>
                </a:cubicBezTo>
                <a:cubicBezTo>
                  <a:pt x="572" y="607"/>
                  <a:pt x="572" y="607"/>
                  <a:pt x="572" y="607"/>
                </a:cubicBezTo>
                <a:cubicBezTo>
                  <a:pt x="573" y="606"/>
                  <a:pt x="574" y="606"/>
                  <a:pt x="574" y="605"/>
                </a:cubicBezTo>
                <a:cubicBezTo>
                  <a:pt x="577" y="603"/>
                  <a:pt x="572" y="599"/>
                  <a:pt x="579" y="601"/>
                </a:cubicBezTo>
                <a:close/>
                <a:moveTo>
                  <a:pt x="554" y="584"/>
                </a:moveTo>
                <a:cubicBezTo>
                  <a:pt x="556" y="585"/>
                  <a:pt x="557" y="586"/>
                  <a:pt x="558" y="587"/>
                </a:cubicBezTo>
                <a:cubicBezTo>
                  <a:pt x="558" y="588"/>
                  <a:pt x="558" y="589"/>
                  <a:pt x="559" y="589"/>
                </a:cubicBezTo>
                <a:cubicBezTo>
                  <a:pt x="559" y="589"/>
                  <a:pt x="559" y="589"/>
                  <a:pt x="559" y="589"/>
                </a:cubicBezTo>
                <a:cubicBezTo>
                  <a:pt x="563" y="586"/>
                  <a:pt x="563" y="586"/>
                  <a:pt x="563" y="586"/>
                </a:cubicBezTo>
                <a:cubicBezTo>
                  <a:pt x="562" y="585"/>
                  <a:pt x="562" y="585"/>
                  <a:pt x="562" y="585"/>
                </a:cubicBezTo>
                <a:cubicBezTo>
                  <a:pt x="563" y="583"/>
                  <a:pt x="563" y="583"/>
                  <a:pt x="563" y="583"/>
                </a:cubicBezTo>
                <a:cubicBezTo>
                  <a:pt x="566" y="585"/>
                  <a:pt x="560" y="585"/>
                  <a:pt x="567" y="585"/>
                </a:cubicBezTo>
                <a:cubicBezTo>
                  <a:pt x="568" y="585"/>
                  <a:pt x="568" y="583"/>
                  <a:pt x="568" y="583"/>
                </a:cubicBezTo>
                <a:cubicBezTo>
                  <a:pt x="570" y="585"/>
                  <a:pt x="570" y="585"/>
                  <a:pt x="570" y="585"/>
                </a:cubicBezTo>
                <a:cubicBezTo>
                  <a:pt x="572" y="588"/>
                  <a:pt x="572" y="588"/>
                  <a:pt x="572" y="588"/>
                </a:cubicBezTo>
                <a:cubicBezTo>
                  <a:pt x="573" y="592"/>
                  <a:pt x="573" y="592"/>
                  <a:pt x="573" y="592"/>
                </a:cubicBezTo>
                <a:cubicBezTo>
                  <a:pt x="572" y="594"/>
                  <a:pt x="572" y="594"/>
                  <a:pt x="572" y="594"/>
                </a:cubicBezTo>
                <a:cubicBezTo>
                  <a:pt x="572" y="594"/>
                  <a:pt x="572" y="594"/>
                  <a:pt x="572" y="594"/>
                </a:cubicBezTo>
                <a:cubicBezTo>
                  <a:pt x="567" y="593"/>
                  <a:pt x="567" y="593"/>
                  <a:pt x="567" y="593"/>
                </a:cubicBezTo>
                <a:cubicBezTo>
                  <a:pt x="565" y="593"/>
                  <a:pt x="565" y="593"/>
                  <a:pt x="565" y="593"/>
                </a:cubicBezTo>
                <a:cubicBezTo>
                  <a:pt x="564" y="589"/>
                  <a:pt x="564" y="589"/>
                  <a:pt x="564" y="589"/>
                </a:cubicBezTo>
                <a:cubicBezTo>
                  <a:pt x="563" y="601"/>
                  <a:pt x="563" y="601"/>
                  <a:pt x="563" y="601"/>
                </a:cubicBezTo>
                <a:cubicBezTo>
                  <a:pt x="562" y="603"/>
                  <a:pt x="562" y="603"/>
                  <a:pt x="562" y="603"/>
                </a:cubicBezTo>
                <a:cubicBezTo>
                  <a:pt x="559" y="600"/>
                  <a:pt x="559" y="600"/>
                  <a:pt x="559" y="600"/>
                </a:cubicBezTo>
                <a:cubicBezTo>
                  <a:pt x="558" y="600"/>
                  <a:pt x="558" y="600"/>
                  <a:pt x="558" y="600"/>
                </a:cubicBezTo>
                <a:cubicBezTo>
                  <a:pt x="554" y="598"/>
                  <a:pt x="554" y="598"/>
                  <a:pt x="554" y="598"/>
                </a:cubicBezTo>
                <a:cubicBezTo>
                  <a:pt x="554" y="597"/>
                  <a:pt x="554" y="597"/>
                  <a:pt x="554" y="597"/>
                </a:cubicBezTo>
                <a:cubicBezTo>
                  <a:pt x="554" y="597"/>
                  <a:pt x="554" y="597"/>
                  <a:pt x="554" y="597"/>
                </a:cubicBezTo>
                <a:cubicBezTo>
                  <a:pt x="557" y="591"/>
                  <a:pt x="557" y="591"/>
                  <a:pt x="557" y="591"/>
                </a:cubicBezTo>
                <a:cubicBezTo>
                  <a:pt x="554" y="589"/>
                  <a:pt x="554" y="589"/>
                  <a:pt x="554" y="589"/>
                </a:cubicBezTo>
                <a:cubicBezTo>
                  <a:pt x="550" y="586"/>
                  <a:pt x="550" y="586"/>
                  <a:pt x="550" y="586"/>
                </a:cubicBezTo>
                <a:cubicBezTo>
                  <a:pt x="544" y="585"/>
                  <a:pt x="541" y="587"/>
                  <a:pt x="539" y="590"/>
                </a:cubicBezTo>
                <a:cubicBezTo>
                  <a:pt x="538" y="592"/>
                  <a:pt x="537" y="595"/>
                  <a:pt x="536" y="597"/>
                </a:cubicBezTo>
                <a:cubicBezTo>
                  <a:pt x="535" y="598"/>
                  <a:pt x="535" y="598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4" y="599"/>
                  <a:pt x="534" y="599"/>
                  <a:pt x="534" y="599"/>
                </a:cubicBezTo>
                <a:cubicBezTo>
                  <a:pt x="534" y="599"/>
                  <a:pt x="534" y="599"/>
                  <a:pt x="534" y="599"/>
                </a:cubicBezTo>
                <a:cubicBezTo>
                  <a:pt x="534" y="599"/>
                  <a:pt x="534" y="599"/>
                  <a:pt x="534" y="599"/>
                </a:cubicBezTo>
                <a:cubicBezTo>
                  <a:pt x="534" y="600"/>
                  <a:pt x="534" y="600"/>
                  <a:pt x="534" y="600"/>
                </a:cubicBezTo>
                <a:cubicBezTo>
                  <a:pt x="534" y="600"/>
                  <a:pt x="534" y="600"/>
                  <a:pt x="534" y="600"/>
                </a:cubicBezTo>
                <a:cubicBezTo>
                  <a:pt x="534" y="600"/>
                  <a:pt x="534" y="600"/>
                  <a:pt x="534" y="600"/>
                </a:cubicBezTo>
                <a:cubicBezTo>
                  <a:pt x="534" y="601"/>
                  <a:pt x="534" y="601"/>
                  <a:pt x="534" y="601"/>
                </a:cubicBezTo>
                <a:cubicBezTo>
                  <a:pt x="534" y="601"/>
                  <a:pt x="534" y="601"/>
                  <a:pt x="534" y="601"/>
                </a:cubicBezTo>
                <a:cubicBezTo>
                  <a:pt x="534" y="601"/>
                  <a:pt x="534" y="601"/>
                  <a:pt x="534" y="601"/>
                </a:cubicBezTo>
                <a:cubicBezTo>
                  <a:pt x="535" y="601"/>
                  <a:pt x="535" y="601"/>
                  <a:pt x="535" y="601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6" y="605"/>
                  <a:pt x="536" y="605"/>
                  <a:pt x="536" y="605"/>
                </a:cubicBezTo>
                <a:cubicBezTo>
                  <a:pt x="537" y="609"/>
                  <a:pt x="537" y="609"/>
                  <a:pt x="537" y="609"/>
                </a:cubicBezTo>
                <a:cubicBezTo>
                  <a:pt x="536" y="610"/>
                  <a:pt x="536" y="610"/>
                  <a:pt x="536" y="610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0" y="614"/>
                  <a:pt x="530" y="614"/>
                  <a:pt x="530" y="614"/>
                </a:cubicBezTo>
                <a:cubicBezTo>
                  <a:pt x="529" y="613"/>
                  <a:pt x="529" y="613"/>
                  <a:pt x="529" y="613"/>
                </a:cubicBezTo>
                <a:cubicBezTo>
                  <a:pt x="530" y="612"/>
                  <a:pt x="528" y="598"/>
                  <a:pt x="533" y="590"/>
                </a:cubicBezTo>
                <a:cubicBezTo>
                  <a:pt x="533" y="590"/>
                  <a:pt x="533" y="590"/>
                  <a:pt x="533" y="590"/>
                </a:cubicBezTo>
                <a:cubicBezTo>
                  <a:pt x="533" y="590"/>
                  <a:pt x="533" y="590"/>
                  <a:pt x="533" y="590"/>
                </a:cubicBezTo>
                <a:cubicBezTo>
                  <a:pt x="533" y="590"/>
                  <a:pt x="533" y="590"/>
                  <a:pt x="533" y="590"/>
                </a:cubicBezTo>
                <a:cubicBezTo>
                  <a:pt x="533" y="590"/>
                  <a:pt x="533" y="590"/>
                  <a:pt x="533" y="590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7"/>
                  <a:pt x="535" y="587"/>
                  <a:pt x="535" y="587"/>
                </a:cubicBezTo>
                <a:cubicBezTo>
                  <a:pt x="535" y="587"/>
                  <a:pt x="535" y="587"/>
                  <a:pt x="535" y="587"/>
                </a:cubicBezTo>
                <a:cubicBezTo>
                  <a:pt x="535" y="587"/>
                  <a:pt x="535" y="587"/>
                  <a:pt x="535" y="587"/>
                </a:cubicBezTo>
                <a:cubicBezTo>
                  <a:pt x="535" y="587"/>
                  <a:pt x="535" y="587"/>
                  <a:pt x="536" y="587"/>
                </a:cubicBezTo>
                <a:cubicBezTo>
                  <a:pt x="537" y="586"/>
                  <a:pt x="538" y="585"/>
                  <a:pt x="539" y="584"/>
                </a:cubicBezTo>
                <a:cubicBezTo>
                  <a:pt x="541" y="584"/>
                  <a:pt x="543" y="583"/>
                  <a:pt x="545" y="583"/>
                </a:cubicBezTo>
                <a:cubicBezTo>
                  <a:pt x="550" y="583"/>
                  <a:pt x="550" y="583"/>
                  <a:pt x="550" y="583"/>
                </a:cubicBezTo>
                <a:cubicBezTo>
                  <a:pt x="552" y="583"/>
                  <a:pt x="553" y="584"/>
                  <a:pt x="554" y="584"/>
                </a:cubicBezTo>
                <a:close/>
                <a:moveTo>
                  <a:pt x="506" y="575"/>
                </a:moveTo>
                <a:cubicBezTo>
                  <a:pt x="508" y="574"/>
                  <a:pt x="508" y="574"/>
                  <a:pt x="508" y="574"/>
                </a:cubicBezTo>
                <a:cubicBezTo>
                  <a:pt x="508" y="574"/>
                  <a:pt x="508" y="574"/>
                  <a:pt x="508" y="574"/>
                </a:cubicBezTo>
                <a:cubicBezTo>
                  <a:pt x="510" y="575"/>
                  <a:pt x="512" y="574"/>
                  <a:pt x="513" y="573"/>
                </a:cubicBezTo>
                <a:cubicBezTo>
                  <a:pt x="514" y="572"/>
                  <a:pt x="515" y="572"/>
                  <a:pt x="516" y="571"/>
                </a:cubicBezTo>
                <a:cubicBezTo>
                  <a:pt x="517" y="571"/>
                  <a:pt x="518" y="570"/>
                  <a:pt x="519" y="570"/>
                </a:cubicBezTo>
                <a:cubicBezTo>
                  <a:pt x="519" y="569"/>
                  <a:pt x="519" y="569"/>
                  <a:pt x="519" y="569"/>
                </a:cubicBezTo>
                <a:cubicBezTo>
                  <a:pt x="520" y="569"/>
                  <a:pt x="521" y="568"/>
                  <a:pt x="522" y="568"/>
                </a:cubicBezTo>
                <a:cubicBezTo>
                  <a:pt x="523" y="568"/>
                  <a:pt x="523" y="567"/>
                  <a:pt x="524" y="567"/>
                </a:cubicBezTo>
                <a:cubicBezTo>
                  <a:pt x="525" y="567"/>
                  <a:pt x="525" y="566"/>
                  <a:pt x="526" y="566"/>
                </a:cubicBezTo>
                <a:cubicBezTo>
                  <a:pt x="527" y="566"/>
                  <a:pt x="526" y="566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33" y="565"/>
                  <a:pt x="533" y="565"/>
                  <a:pt x="533" y="565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5" y="564"/>
                  <a:pt x="535" y="564"/>
                  <a:pt x="535" y="564"/>
                </a:cubicBezTo>
                <a:cubicBezTo>
                  <a:pt x="535" y="564"/>
                  <a:pt x="535" y="564"/>
                  <a:pt x="535" y="564"/>
                </a:cubicBezTo>
                <a:cubicBezTo>
                  <a:pt x="535" y="564"/>
                  <a:pt x="535" y="564"/>
                  <a:pt x="535" y="564"/>
                </a:cubicBezTo>
                <a:cubicBezTo>
                  <a:pt x="535" y="564"/>
                  <a:pt x="535" y="564"/>
                  <a:pt x="535" y="564"/>
                </a:cubicBezTo>
                <a:cubicBezTo>
                  <a:pt x="535" y="563"/>
                  <a:pt x="535" y="563"/>
                  <a:pt x="535" y="563"/>
                </a:cubicBezTo>
                <a:cubicBezTo>
                  <a:pt x="535" y="563"/>
                  <a:pt x="535" y="563"/>
                  <a:pt x="535" y="563"/>
                </a:cubicBezTo>
                <a:cubicBezTo>
                  <a:pt x="535" y="563"/>
                  <a:pt x="535" y="563"/>
                  <a:pt x="535" y="563"/>
                </a:cubicBezTo>
                <a:cubicBezTo>
                  <a:pt x="535" y="563"/>
                  <a:pt x="535" y="563"/>
                  <a:pt x="535" y="563"/>
                </a:cubicBezTo>
                <a:cubicBezTo>
                  <a:pt x="536" y="563"/>
                  <a:pt x="536" y="563"/>
                  <a:pt x="536" y="563"/>
                </a:cubicBezTo>
                <a:cubicBezTo>
                  <a:pt x="537" y="562"/>
                  <a:pt x="537" y="562"/>
                  <a:pt x="537" y="562"/>
                </a:cubicBezTo>
                <a:cubicBezTo>
                  <a:pt x="537" y="565"/>
                  <a:pt x="538" y="567"/>
                  <a:pt x="539" y="568"/>
                </a:cubicBezTo>
                <a:cubicBezTo>
                  <a:pt x="542" y="571"/>
                  <a:pt x="547" y="567"/>
                  <a:pt x="547" y="574"/>
                </a:cubicBezTo>
                <a:cubicBezTo>
                  <a:pt x="547" y="576"/>
                  <a:pt x="543" y="577"/>
                  <a:pt x="539" y="577"/>
                </a:cubicBezTo>
                <a:cubicBezTo>
                  <a:pt x="538" y="577"/>
                  <a:pt x="537" y="577"/>
                  <a:pt x="536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2" y="577"/>
                </a:cubicBezTo>
                <a:cubicBezTo>
                  <a:pt x="531" y="576"/>
                  <a:pt x="529" y="575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7" y="574"/>
                  <a:pt x="527" y="574"/>
                  <a:pt x="527" y="574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6" y="573"/>
                  <a:pt x="526" y="573"/>
                  <a:pt x="526" y="573"/>
                </a:cubicBezTo>
                <a:cubicBezTo>
                  <a:pt x="525" y="573"/>
                  <a:pt x="525" y="573"/>
                  <a:pt x="524" y="573"/>
                </a:cubicBezTo>
                <a:cubicBezTo>
                  <a:pt x="524" y="573"/>
                  <a:pt x="524" y="573"/>
                  <a:pt x="524" y="573"/>
                </a:cubicBezTo>
                <a:cubicBezTo>
                  <a:pt x="523" y="573"/>
                  <a:pt x="523" y="573"/>
                  <a:pt x="522" y="574"/>
                </a:cubicBezTo>
                <a:cubicBezTo>
                  <a:pt x="521" y="574"/>
                  <a:pt x="520" y="575"/>
                  <a:pt x="519" y="576"/>
                </a:cubicBezTo>
                <a:cubicBezTo>
                  <a:pt x="518" y="577"/>
                  <a:pt x="518" y="578"/>
                  <a:pt x="517" y="579"/>
                </a:cubicBezTo>
                <a:cubicBezTo>
                  <a:pt x="516" y="578"/>
                  <a:pt x="516" y="578"/>
                  <a:pt x="516" y="578"/>
                </a:cubicBezTo>
                <a:cubicBezTo>
                  <a:pt x="513" y="578"/>
                  <a:pt x="513" y="578"/>
                  <a:pt x="513" y="578"/>
                </a:cubicBezTo>
                <a:cubicBezTo>
                  <a:pt x="508" y="576"/>
                  <a:pt x="508" y="576"/>
                  <a:pt x="508" y="576"/>
                </a:cubicBezTo>
                <a:cubicBezTo>
                  <a:pt x="506" y="576"/>
                  <a:pt x="506" y="576"/>
                  <a:pt x="506" y="576"/>
                </a:cubicBezTo>
                <a:cubicBezTo>
                  <a:pt x="506" y="576"/>
                  <a:pt x="506" y="576"/>
                  <a:pt x="506" y="576"/>
                </a:cubicBezTo>
                <a:lnTo>
                  <a:pt x="506" y="575"/>
                </a:lnTo>
                <a:close/>
                <a:moveTo>
                  <a:pt x="360" y="391"/>
                </a:moveTo>
                <a:cubicBezTo>
                  <a:pt x="359" y="392"/>
                  <a:pt x="358" y="394"/>
                  <a:pt x="356" y="394"/>
                </a:cubicBezTo>
                <a:cubicBezTo>
                  <a:pt x="356" y="395"/>
                  <a:pt x="356" y="395"/>
                  <a:pt x="355" y="395"/>
                </a:cubicBezTo>
                <a:cubicBezTo>
                  <a:pt x="354" y="396"/>
                  <a:pt x="352" y="396"/>
                  <a:pt x="350" y="396"/>
                </a:cubicBezTo>
                <a:cubicBezTo>
                  <a:pt x="351" y="397"/>
                  <a:pt x="351" y="397"/>
                  <a:pt x="351" y="397"/>
                </a:cubicBezTo>
                <a:cubicBezTo>
                  <a:pt x="343" y="406"/>
                  <a:pt x="343" y="406"/>
                  <a:pt x="343" y="406"/>
                </a:cubicBezTo>
                <a:cubicBezTo>
                  <a:pt x="342" y="405"/>
                  <a:pt x="342" y="405"/>
                  <a:pt x="342" y="405"/>
                </a:cubicBezTo>
                <a:cubicBezTo>
                  <a:pt x="345" y="399"/>
                  <a:pt x="345" y="399"/>
                  <a:pt x="345" y="399"/>
                </a:cubicBezTo>
                <a:cubicBezTo>
                  <a:pt x="332" y="406"/>
                  <a:pt x="332" y="406"/>
                  <a:pt x="332" y="406"/>
                </a:cubicBezTo>
                <a:cubicBezTo>
                  <a:pt x="330" y="404"/>
                  <a:pt x="330" y="404"/>
                  <a:pt x="330" y="404"/>
                </a:cubicBezTo>
                <a:cubicBezTo>
                  <a:pt x="340" y="393"/>
                  <a:pt x="340" y="393"/>
                  <a:pt x="340" y="393"/>
                </a:cubicBezTo>
                <a:cubicBezTo>
                  <a:pt x="338" y="390"/>
                  <a:pt x="338" y="390"/>
                  <a:pt x="338" y="390"/>
                </a:cubicBezTo>
                <a:cubicBezTo>
                  <a:pt x="332" y="390"/>
                  <a:pt x="332" y="390"/>
                  <a:pt x="332" y="390"/>
                </a:cubicBezTo>
                <a:cubicBezTo>
                  <a:pt x="331" y="390"/>
                  <a:pt x="329" y="391"/>
                  <a:pt x="329" y="391"/>
                </a:cubicBezTo>
                <a:cubicBezTo>
                  <a:pt x="329" y="390"/>
                  <a:pt x="329" y="392"/>
                  <a:pt x="328" y="391"/>
                </a:cubicBezTo>
                <a:cubicBezTo>
                  <a:pt x="327" y="390"/>
                  <a:pt x="327" y="390"/>
                  <a:pt x="327" y="390"/>
                </a:cubicBezTo>
                <a:cubicBezTo>
                  <a:pt x="332" y="388"/>
                  <a:pt x="336" y="388"/>
                  <a:pt x="340" y="386"/>
                </a:cubicBezTo>
                <a:cubicBezTo>
                  <a:pt x="348" y="384"/>
                  <a:pt x="345" y="378"/>
                  <a:pt x="350" y="384"/>
                </a:cubicBezTo>
                <a:cubicBezTo>
                  <a:pt x="344" y="388"/>
                  <a:pt x="344" y="388"/>
                  <a:pt x="344" y="388"/>
                </a:cubicBezTo>
                <a:cubicBezTo>
                  <a:pt x="353" y="390"/>
                  <a:pt x="353" y="390"/>
                  <a:pt x="353" y="390"/>
                </a:cubicBezTo>
                <a:cubicBezTo>
                  <a:pt x="355" y="388"/>
                  <a:pt x="355" y="388"/>
                  <a:pt x="355" y="388"/>
                </a:cubicBezTo>
                <a:cubicBezTo>
                  <a:pt x="356" y="388"/>
                  <a:pt x="356" y="388"/>
                  <a:pt x="356" y="388"/>
                </a:cubicBezTo>
                <a:cubicBezTo>
                  <a:pt x="359" y="385"/>
                  <a:pt x="359" y="385"/>
                  <a:pt x="359" y="385"/>
                </a:cubicBezTo>
                <a:cubicBezTo>
                  <a:pt x="360" y="385"/>
                  <a:pt x="360" y="386"/>
                  <a:pt x="360" y="386"/>
                </a:cubicBezTo>
                <a:cubicBezTo>
                  <a:pt x="360" y="387"/>
                  <a:pt x="360" y="389"/>
                  <a:pt x="360" y="391"/>
                </a:cubicBezTo>
                <a:close/>
                <a:moveTo>
                  <a:pt x="399" y="438"/>
                </a:moveTo>
                <a:cubicBezTo>
                  <a:pt x="394" y="441"/>
                  <a:pt x="394" y="441"/>
                  <a:pt x="394" y="441"/>
                </a:cubicBezTo>
                <a:cubicBezTo>
                  <a:pt x="385" y="448"/>
                  <a:pt x="385" y="448"/>
                  <a:pt x="385" y="448"/>
                </a:cubicBezTo>
                <a:cubicBezTo>
                  <a:pt x="381" y="451"/>
                  <a:pt x="381" y="451"/>
                  <a:pt x="381" y="451"/>
                </a:cubicBezTo>
                <a:cubicBezTo>
                  <a:pt x="379" y="452"/>
                  <a:pt x="379" y="452"/>
                  <a:pt x="379" y="452"/>
                </a:cubicBezTo>
                <a:cubicBezTo>
                  <a:pt x="379" y="452"/>
                  <a:pt x="378" y="452"/>
                  <a:pt x="378" y="452"/>
                </a:cubicBezTo>
                <a:cubicBezTo>
                  <a:pt x="376" y="451"/>
                  <a:pt x="380" y="451"/>
                  <a:pt x="374" y="451"/>
                </a:cubicBezTo>
                <a:cubicBezTo>
                  <a:pt x="373" y="452"/>
                  <a:pt x="373" y="452"/>
                  <a:pt x="373" y="452"/>
                </a:cubicBezTo>
                <a:cubicBezTo>
                  <a:pt x="372" y="452"/>
                  <a:pt x="372" y="452"/>
                  <a:pt x="372" y="452"/>
                </a:cubicBezTo>
                <a:cubicBezTo>
                  <a:pt x="370" y="452"/>
                  <a:pt x="370" y="452"/>
                  <a:pt x="370" y="452"/>
                </a:cubicBezTo>
                <a:cubicBezTo>
                  <a:pt x="370" y="452"/>
                  <a:pt x="370" y="452"/>
                  <a:pt x="370" y="452"/>
                </a:cubicBezTo>
                <a:cubicBezTo>
                  <a:pt x="370" y="452"/>
                  <a:pt x="370" y="452"/>
                  <a:pt x="370" y="452"/>
                </a:cubicBezTo>
                <a:cubicBezTo>
                  <a:pt x="372" y="449"/>
                  <a:pt x="372" y="449"/>
                  <a:pt x="372" y="449"/>
                </a:cubicBezTo>
                <a:cubicBezTo>
                  <a:pt x="373" y="449"/>
                  <a:pt x="373" y="449"/>
                  <a:pt x="373" y="449"/>
                </a:cubicBezTo>
                <a:cubicBezTo>
                  <a:pt x="374" y="447"/>
                  <a:pt x="374" y="447"/>
                  <a:pt x="374" y="447"/>
                </a:cubicBezTo>
                <a:cubicBezTo>
                  <a:pt x="378" y="443"/>
                  <a:pt x="378" y="443"/>
                  <a:pt x="378" y="443"/>
                </a:cubicBezTo>
                <a:cubicBezTo>
                  <a:pt x="381" y="441"/>
                  <a:pt x="381" y="441"/>
                  <a:pt x="381" y="441"/>
                </a:cubicBezTo>
                <a:cubicBezTo>
                  <a:pt x="378" y="437"/>
                  <a:pt x="378" y="437"/>
                  <a:pt x="378" y="437"/>
                </a:cubicBezTo>
                <a:cubicBezTo>
                  <a:pt x="378" y="437"/>
                  <a:pt x="378" y="437"/>
                  <a:pt x="378" y="437"/>
                </a:cubicBezTo>
                <a:cubicBezTo>
                  <a:pt x="378" y="437"/>
                  <a:pt x="378" y="437"/>
                  <a:pt x="378" y="437"/>
                </a:cubicBezTo>
                <a:cubicBezTo>
                  <a:pt x="381" y="436"/>
                  <a:pt x="381" y="436"/>
                  <a:pt x="381" y="436"/>
                </a:cubicBezTo>
                <a:cubicBezTo>
                  <a:pt x="383" y="436"/>
                  <a:pt x="383" y="436"/>
                  <a:pt x="383" y="436"/>
                </a:cubicBezTo>
                <a:cubicBezTo>
                  <a:pt x="383" y="441"/>
                  <a:pt x="383" y="441"/>
                  <a:pt x="383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4" y="441"/>
                  <a:pt x="384" y="441"/>
                  <a:pt x="384" y="441"/>
                </a:cubicBezTo>
                <a:cubicBezTo>
                  <a:pt x="384" y="441"/>
                  <a:pt x="385" y="441"/>
                  <a:pt x="385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9" y="442"/>
                  <a:pt x="389" y="442"/>
                  <a:pt x="389" y="442"/>
                </a:cubicBezTo>
                <a:cubicBezTo>
                  <a:pt x="394" y="437"/>
                  <a:pt x="394" y="437"/>
                  <a:pt x="394" y="437"/>
                </a:cubicBezTo>
                <a:cubicBezTo>
                  <a:pt x="397" y="433"/>
                  <a:pt x="397" y="433"/>
                  <a:pt x="397" y="433"/>
                </a:cubicBezTo>
                <a:cubicBezTo>
                  <a:pt x="398" y="434"/>
                  <a:pt x="399" y="434"/>
                  <a:pt x="399" y="434"/>
                </a:cubicBezTo>
                <a:cubicBezTo>
                  <a:pt x="400" y="434"/>
                  <a:pt x="401" y="434"/>
                  <a:pt x="401" y="434"/>
                </a:cubicBezTo>
                <a:cubicBezTo>
                  <a:pt x="404" y="434"/>
                  <a:pt x="405" y="432"/>
                  <a:pt x="406" y="433"/>
                </a:cubicBezTo>
                <a:cubicBezTo>
                  <a:pt x="407" y="433"/>
                  <a:pt x="408" y="433"/>
                  <a:pt x="409" y="435"/>
                </a:cubicBezTo>
                <a:cubicBezTo>
                  <a:pt x="406" y="436"/>
                  <a:pt x="406" y="436"/>
                  <a:pt x="406" y="436"/>
                </a:cubicBezTo>
                <a:cubicBezTo>
                  <a:pt x="401" y="437"/>
                  <a:pt x="401" y="437"/>
                  <a:pt x="401" y="437"/>
                </a:cubicBezTo>
                <a:cubicBezTo>
                  <a:pt x="399" y="437"/>
                  <a:pt x="399" y="437"/>
                  <a:pt x="399" y="437"/>
                </a:cubicBezTo>
                <a:lnTo>
                  <a:pt x="399" y="438"/>
                </a:lnTo>
                <a:close/>
                <a:moveTo>
                  <a:pt x="406" y="471"/>
                </a:moveTo>
                <a:cubicBezTo>
                  <a:pt x="404" y="472"/>
                  <a:pt x="404" y="472"/>
                  <a:pt x="404" y="472"/>
                </a:cubicBezTo>
                <a:cubicBezTo>
                  <a:pt x="404" y="474"/>
                  <a:pt x="404" y="474"/>
                  <a:pt x="404" y="474"/>
                </a:cubicBezTo>
                <a:cubicBezTo>
                  <a:pt x="401" y="474"/>
                  <a:pt x="401" y="474"/>
                  <a:pt x="401" y="474"/>
                </a:cubicBezTo>
                <a:cubicBezTo>
                  <a:pt x="400" y="474"/>
                  <a:pt x="400" y="474"/>
                  <a:pt x="400" y="474"/>
                </a:cubicBezTo>
                <a:cubicBezTo>
                  <a:pt x="401" y="473"/>
                  <a:pt x="401" y="473"/>
                  <a:pt x="401" y="473"/>
                </a:cubicBezTo>
                <a:cubicBezTo>
                  <a:pt x="406" y="468"/>
                  <a:pt x="406" y="468"/>
                  <a:pt x="406" y="468"/>
                </a:cubicBezTo>
                <a:cubicBezTo>
                  <a:pt x="410" y="465"/>
                  <a:pt x="410" y="465"/>
                  <a:pt x="410" y="465"/>
                </a:cubicBezTo>
                <a:cubicBezTo>
                  <a:pt x="412" y="471"/>
                  <a:pt x="412" y="471"/>
                  <a:pt x="412" y="471"/>
                </a:cubicBezTo>
                <a:lnTo>
                  <a:pt x="406" y="471"/>
                </a:lnTo>
                <a:close/>
                <a:moveTo>
                  <a:pt x="465" y="521"/>
                </a:moveTo>
                <a:cubicBezTo>
                  <a:pt x="473" y="521"/>
                  <a:pt x="473" y="521"/>
                  <a:pt x="473" y="521"/>
                </a:cubicBezTo>
                <a:cubicBezTo>
                  <a:pt x="475" y="522"/>
                  <a:pt x="475" y="522"/>
                  <a:pt x="475" y="522"/>
                </a:cubicBezTo>
                <a:cubicBezTo>
                  <a:pt x="473" y="523"/>
                  <a:pt x="473" y="523"/>
                  <a:pt x="473" y="523"/>
                </a:cubicBezTo>
                <a:cubicBezTo>
                  <a:pt x="477" y="526"/>
                  <a:pt x="477" y="526"/>
                  <a:pt x="477" y="526"/>
                </a:cubicBezTo>
                <a:cubicBezTo>
                  <a:pt x="475" y="531"/>
                  <a:pt x="475" y="531"/>
                  <a:pt x="475" y="531"/>
                </a:cubicBezTo>
                <a:cubicBezTo>
                  <a:pt x="477" y="532"/>
                  <a:pt x="477" y="532"/>
                  <a:pt x="477" y="532"/>
                </a:cubicBezTo>
                <a:cubicBezTo>
                  <a:pt x="478" y="532"/>
                  <a:pt x="478" y="532"/>
                  <a:pt x="478" y="532"/>
                </a:cubicBezTo>
                <a:cubicBezTo>
                  <a:pt x="478" y="533"/>
                  <a:pt x="477" y="534"/>
                  <a:pt x="477" y="534"/>
                </a:cubicBezTo>
                <a:cubicBezTo>
                  <a:pt x="477" y="535"/>
                  <a:pt x="477" y="536"/>
                  <a:pt x="477" y="536"/>
                </a:cubicBezTo>
                <a:cubicBezTo>
                  <a:pt x="477" y="536"/>
                  <a:pt x="477" y="536"/>
                  <a:pt x="477" y="536"/>
                </a:cubicBezTo>
                <a:cubicBezTo>
                  <a:pt x="479" y="536"/>
                  <a:pt x="478" y="537"/>
                  <a:pt x="477" y="536"/>
                </a:cubicBezTo>
                <a:cubicBezTo>
                  <a:pt x="477" y="536"/>
                  <a:pt x="477" y="536"/>
                  <a:pt x="477" y="536"/>
                </a:cubicBezTo>
                <a:cubicBezTo>
                  <a:pt x="477" y="536"/>
                  <a:pt x="476" y="536"/>
                  <a:pt x="475" y="537"/>
                </a:cubicBezTo>
                <a:cubicBezTo>
                  <a:pt x="475" y="534"/>
                  <a:pt x="475" y="534"/>
                  <a:pt x="475" y="534"/>
                </a:cubicBezTo>
                <a:cubicBezTo>
                  <a:pt x="470" y="534"/>
                  <a:pt x="470" y="534"/>
                  <a:pt x="470" y="534"/>
                </a:cubicBezTo>
                <a:cubicBezTo>
                  <a:pt x="472" y="529"/>
                  <a:pt x="468" y="526"/>
                  <a:pt x="465" y="521"/>
                </a:cubicBezTo>
                <a:close/>
                <a:moveTo>
                  <a:pt x="623" y="798"/>
                </a:moveTo>
                <a:cubicBezTo>
                  <a:pt x="620" y="798"/>
                  <a:pt x="620" y="798"/>
                  <a:pt x="620" y="798"/>
                </a:cubicBezTo>
                <a:cubicBezTo>
                  <a:pt x="618" y="798"/>
                  <a:pt x="618" y="798"/>
                  <a:pt x="618" y="798"/>
                </a:cubicBezTo>
                <a:cubicBezTo>
                  <a:pt x="620" y="793"/>
                  <a:pt x="620" y="793"/>
                  <a:pt x="620" y="793"/>
                </a:cubicBezTo>
                <a:cubicBezTo>
                  <a:pt x="620" y="793"/>
                  <a:pt x="620" y="793"/>
                  <a:pt x="620" y="793"/>
                </a:cubicBezTo>
                <a:cubicBezTo>
                  <a:pt x="623" y="793"/>
                  <a:pt x="623" y="793"/>
                  <a:pt x="623" y="793"/>
                </a:cubicBezTo>
                <a:lnTo>
                  <a:pt x="623" y="798"/>
                </a:lnTo>
                <a:close/>
                <a:moveTo>
                  <a:pt x="878" y="350"/>
                </a:moveTo>
                <a:cubicBezTo>
                  <a:pt x="879" y="349"/>
                  <a:pt x="880" y="349"/>
                  <a:pt x="881" y="349"/>
                </a:cubicBezTo>
                <a:cubicBezTo>
                  <a:pt x="882" y="349"/>
                  <a:pt x="883" y="349"/>
                  <a:pt x="884" y="350"/>
                </a:cubicBezTo>
                <a:cubicBezTo>
                  <a:pt x="886" y="348"/>
                  <a:pt x="886" y="348"/>
                  <a:pt x="886" y="348"/>
                </a:cubicBezTo>
                <a:cubicBezTo>
                  <a:pt x="885" y="347"/>
                  <a:pt x="885" y="347"/>
                  <a:pt x="885" y="347"/>
                </a:cubicBezTo>
                <a:cubicBezTo>
                  <a:pt x="895" y="337"/>
                  <a:pt x="895" y="337"/>
                  <a:pt x="895" y="337"/>
                </a:cubicBezTo>
                <a:cubicBezTo>
                  <a:pt x="887" y="333"/>
                  <a:pt x="887" y="333"/>
                  <a:pt x="887" y="333"/>
                </a:cubicBezTo>
                <a:cubicBezTo>
                  <a:pt x="894" y="330"/>
                  <a:pt x="894" y="330"/>
                  <a:pt x="894" y="330"/>
                </a:cubicBezTo>
                <a:cubicBezTo>
                  <a:pt x="899" y="335"/>
                  <a:pt x="899" y="335"/>
                  <a:pt x="899" y="335"/>
                </a:cubicBezTo>
                <a:cubicBezTo>
                  <a:pt x="899" y="323"/>
                  <a:pt x="899" y="323"/>
                  <a:pt x="899" y="323"/>
                </a:cubicBezTo>
                <a:cubicBezTo>
                  <a:pt x="899" y="321"/>
                  <a:pt x="899" y="321"/>
                  <a:pt x="899" y="321"/>
                </a:cubicBezTo>
                <a:cubicBezTo>
                  <a:pt x="899" y="315"/>
                  <a:pt x="898" y="307"/>
                  <a:pt x="887" y="306"/>
                </a:cubicBezTo>
                <a:cubicBezTo>
                  <a:pt x="887" y="303"/>
                  <a:pt x="887" y="303"/>
                  <a:pt x="887" y="303"/>
                </a:cubicBezTo>
                <a:cubicBezTo>
                  <a:pt x="891" y="302"/>
                  <a:pt x="891" y="302"/>
                  <a:pt x="891" y="302"/>
                </a:cubicBezTo>
                <a:cubicBezTo>
                  <a:pt x="892" y="305"/>
                  <a:pt x="892" y="305"/>
                  <a:pt x="892" y="305"/>
                </a:cubicBezTo>
                <a:cubicBezTo>
                  <a:pt x="898" y="301"/>
                  <a:pt x="900" y="296"/>
                  <a:pt x="897" y="290"/>
                </a:cubicBezTo>
                <a:cubicBezTo>
                  <a:pt x="881" y="287"/>
                  <a:pt x="881" y="287"/>
                  <a:pt x="881" y="287"/>
                </a:cubicBezTo>
                <a:cubicBezTo>
                  <a:pt x="878" y="287"/>
                  <a:pt x="878" y="287"/>
                  <a:pt x="878" y="287"/>
                </a:cubicBezTo>
                <a:cubicBezTo>
                  <a:pt x="875" y="286"/>
                  <a:pt x="875" y="286"/>
                  <a:pt x="875" y="286"/>
                </a:cubicBezTo>
                <a:cubicBezTo>
                  <a:pt x="878" y="284"/>
                  <a:pt x="878" y="284"/>
                  <a:pt x="878" y="284"/>
                </a:cubicBezTo>
                <a:cubicBezTo>
                  <a:pt x="880" y="283"/>
                  <a:pt x="880" y="283"/>
                  <a:pt x="880" y="283"/>
                </a:cubicBezTo>
                <a:cubicBezTo>
                  <a:pt x="881" y="284"/>
                  <a:pt x="881" y="284"/>
                  <a:pt x="881" y="284"/>
                </a:cubicBezTo>
                <a:cubicBezTo>
                  <a:pt x="881" y="284"/>
                  <a:pt x="881" y="284"/>
                  <a:pt x="881" y="284"/>
                </a:cubicBezTo>
                <a:cubicBezTo>
                  <a:pt x="882" y="282"/>
                  <a:pt x="882" y="282"/>
                  <a:pt x="882" y="282"/>
                </a:cubicBezTo>
                <a:cubicBezTo>
                  <a:pt x="882" y="281"/>
                  <a:pt x="882" y="281"/>
                  <a:pt x="882" y="281"/>
                </a:cubicBezTo>
                <a:cubicBezTo>
                  <a:pt x="891" y="283"/>
                  <a:pt x="888" y="287"/>
                  <a:pt x="897" y="286"/>
                </a:cubicBezTo>
                <a:cubicBezTo>
                  <a:pt x="903" y="285"/>
                  <a:pt x="906" y="280"/>
                  <a:pt x="904" y="276"/>
                </a:cubicBezTo>
                <a:cubicBezTo>
                  <a:pt x="899" y="269"/>
                  <a:pt x="892" y="276"/>
                  <a:pt x="899" y="264"/>
                </a:cubicBezTo>
                <a:cubicBezTo>
                  <a:pt x="905" y="267"/>
                  <a:pt x="915" y="268"/>
                  <a:pt x="911" y="261"/>
                </a:cubicBezTo>
                <a:cubicBezTo>
                  <a:pt x="908" y="255"/>
                  <a:pt x="908" y="265"/>
                  <a:pt x="903" y="253"/>
                </a:cubicBezTo>
                <a:cubicBezTo>
                  <a:pt x="910" y="248"/>
                  <a:pt x="910" y="248"/>
                  <a:pt x="910" y="248"/>
                </a:cubicBezTo>
                <a:cubicBezTo>
                  <a:pt x="916" y="257"/>
                  <a:pt x="914" y="252"/>
                  <a:pt x="920" y="255"/>
                </a:cubicBezTo>
                <a:cubicBezTo>
                  <a:pt x="921" y="255"/>
                  <a:pt x="921" y="255"/>
                  <a:pt x="922" y="255"/>
                </a:cubicBezTo>
                <a:cubicBezTo>
                  <a:pt x="923" y="254"/>
                  <a:pt x="923" y="254"/>
                  <a:pt x="923" y="254"/>
                </a:cubicBezTo>
                <a:cubicBezTo>
                  <a:pt x="921" y="247"/>
                  <a:pt x="921" y="247"/>
                  <a:pt x="921" y="247"/>
                </a:cubicBezTo>
                <a:cubicBezTo>
                  <a:pt x="920" y="246"/>
                  <a:pt x="920" y="246"/>
                  <a:pt x="920" y="246"/>
                </a:cubicBezTo>
                <a:cubicBezTo>
                  <a:pt x="917" y="243"/>
                  <a:pt x="917" y="243"/>
                  <a:pt x="917" y="243"/>
                </a:cubicBezTo>
                <a:cubicBezTo>
                  <a:pt x="910" y="246"/>
                  <a:pt x="910" y="246"/>
                  <a:pt x="910" y="246"/>
                </a:cubicBezTo>
                <a:cubicBezTo>
                  <a:pt x="910" y="236"/>
                  <a:pt x="910" y="236"/>
                  <a:pt x="910" y="236"/>
                </a:cubicBezTo>
                <a:cubicBezTo>
                  <a:pt x="905" y="234"/>
                  <a:pt x="905" y="234"/>
                  <a:pt x="905" y="234"/>
                </a:cubicBezTo>
                <a:cubicBezTo>
                  <a:pt x="909" y="228"/>
                  <a:pt x="909" y="228"/>
                  <a:pt x="909" y="228"/>
                </a:cubicBezTo>
                <a:cubicBezTo>
                  <a:pt x="899" y="224"/>
                  <a:pt x="899" y="224"/>
                  <a:pt x="899" y="224"/>
                </a:cubicBezTo>
                <a:cubicBezTo>
                  <a:pt x="898" y="220"/>
                  <a:pt x="898" y="220"/>
                  <a:pt x="898" y="220"/>
                </a:cubicBezTo>
                <a:cubicBezTo>
                  <a:pt x="895" y="219"/>
                  <a:pt x="895" y="219"/>
                  <a:pt x="895" y="219"/>
                </a:cubicBezTo>
                <a:cubicBezTo>
                  <a:pt x="896" y="217"/>
                  <a:pt x="896" y="217"/>
                  <a:pt x="896" y="217"/>
                </a:cubicBezTo>
                <a:cubicBezTo>
                  <a:pt x="902" y="218"/>
                  <a:pt x="902" y="218"/>
                  <a:pt x="902" y="218"/>
                </a:cubicBezTo>
                <a:cubicBezTo>
                  <a:pt x="904" y="211"/>
                  <a:pt x="904" y="211"/>
                  <a:pt x="904" y="211"/>
                </a:cubicBezTo>
                <a:cubicBezTo>
                  <a:pt x="912" y="215"/>
                  <a:pt x="912" y="215"/>
                  <a:pt x="912" y="215"/>
                </a:cubicBezTo>
                <a:cubicBezTo>
                  <a:pt x="911" y="216"/>
                  <a:pt x="910" y="216"/>
                  <a:pt x="910" y="219"/>
                </a:cubicBezTo>
                <a:cubicBezTo>
                  <a:pt x="910" y="221"/>
                  <a:pt x="910" y="221"/>
                  <a:pt x="910" y="221"/>
                </a:cubicBezTo>
                <a:cubicBezTo>
                  <a:pt x="910" y="225"/>
                  <a:pt x="913" y="231"/>
                  <a:pt x="917" y="233"/>
                </a:cubicBezTo>
                <a:cubicBezTo>
                  <a:pt x="915" y="216"/>
                  <a:pt x="915" y="216"/>
                  <a:pt x="915" y="216"/>
                </a:cubicBezTo>
                <a:cubicBezTo>
                  <a:pt x="914" y="215"/>
                  <a:pt x="914" y="215"/>
                  <a:pt x="914" y="215"/>
                </a:cubicBezTo>
                <a:cubicBezTo>
                  <a:pt x="918" y="215"/>
                  <a:pt x="918" y="215"/>
                  <a:pt x="918" y="215"/>
                </a:cubicBezTo>
                <a:cubicBezTo>
                  <a:pt x="917" y="204"/>
                  <a:pt x="917" y="204"/>
                  <a:pt x="917" y="204"/>
                </a:cubicBezTo>
                <a:cubicBezTo>
                  <a:pt x="903" y="200"/>
                  <a:pt x="903" y="200"/>
                  <a:pt x="903" y="200"/>
                </a:cubicBezTo>
                <a:cubicBezTo>
                  <a:pt x="913" y="196"/>
                  <a:pt x="913" y="196"/>
                  <a:pt x="913" y="196"/>
                </a:cubicBezTo>
                <a:cubicBezTo>
                  <a:pt x="901" y="186"/>
                  <a:pt x="901" y="186"/>
                  <a:pt x="901" y="186"/>
                </a:cubicBezTo>
                <a:cubicBezTo>
                  <a:pt x="899" y="192"/>
                  <a:pt x="899" y="192"/>
                  <a:pt x="899" y="192"/>
                </a:cubicBezTo>
                <a:cubicBezTo>
                  <a:pt x="898" y="192"/>
                  <a:pt x="898" y="192"/>
                  <a:pt x="898" y="192"/>
                </a:cubicBezTo>
                <a:cubicBezTo>
                  <a:pt x="901" y="185"/>
                  <a:pt x="901" y="185"/>
                  <a:pt x="901" y="185"/>
                </a:cubicBezTo>
                <a:cubicBezTo>
                  <a:pt x="901" y="171"/>
                  <a:pt x="901" y="171"/>
                  <a:pt x="901" y="171"/>
                </a:cubicBezTo>
                <a:cubicBezTo>
                  <a:pt x="913" y="156"/>
                  <a:pt x="913" y="156"/>
                  <a:pt x="913" y="156"/>
                </a:cubicBezTo>
                <a:cubicBezTo>
                  <a:pt x="909" y="146"/>
                  <a:pt x="909" y="146"/>
                  <a:pt x="909" y="146"/>
                </a:cubicBezTo>
                <a:cubicBezTo>
                  <a:pt x="920" y="136"/>
                  <a:pt x="920" y="136"/>
                  <a:pt x="920" y="136"/>
                </a:cubicBezTo>
                <a:cubicBezTo>
                  <a:pt x="923" y="133"/>
                  <a:pt x="923" y="133"/>
                  <a:pt x="923" y="133"/>
                </a:cubicBezTo>
                <a:cubicBezTo>
                  <a:pt x="921" y="132"/>
                  <a:pt x="921" y="132"/>
                  <a:pt x="921" y="132"/>
                </a:cubicBezTo>
                <a:cubicBezTo>
                  <a:pt x="920" y="130"/>
                  <a:pt x="920" y="130"/>
                  <a:pt x="920" y="130"/>
                </a:cubicBezTo>
                <a:cubicBezTo>
                  <a:pt x="920" y="130"/>
                  <a:pt x="920" y="130"/>
                  <a:pt x="920" y="130"/>
                </a:cubicBezTo>
                <a:cubicBezTo>
                  <a:pt x="910" y="129"/>
                  <a:pt x="910" y="129"/>
                  <a:pt x="910" y="129"/>
                </a:cubicBezTo>
                <a:cubicBezTo>
                  <a:pt x="905" y="138"/>
                  <a:pt x="905" y="138"/>
                  <a:pt x="905" y="138"/>
                </a:cubicBezTo>
                <a:cubicBezTo>
                  <a:pt x="905" y="135"/>
                  <a:pt x="903" y="125"/>
                  <a:pt x="909" y="125"/>
                </a:cubicBezTo>
                <a:cubicBezTo>
                  <a:pt x="912" y="125"/>
                  <a:pt x="913" y="127"/>
                  <a:pt x="920" y="128"/>
                </a:cubicBezTo>
                <a:cubicBezTo>
                  <a:pt x="922" y="128"/>
                  <a:pt x="923" y="128"/>
                  <a:pt x="925" y="128"/>
                </a:cubicBezTo>
                <a:cubicBezTo>
                  <a:pt x="923" y="124"/>
                  <a:pt x="934" y="114"/>
                  <a:pt x="922" y="114"/>
                </a:cubicBezTo>
                <a:cubicBezTo>
                  <a:pt x="920" y="114"/>
                  <a:pt x="920" y="114"/>
                  <a:pt x="920" y="114"/>
                </a:cubicBezTo>
                <a:cubicBezTo>
                  <a:pt x="917" y="114"/>
                  <a:pt x="917" y="114"/>
                  <a:pt x="917" y="114"/>
                </a:cubicBezTo>
                <a:cubicBezTo>
                  <a:pt x="913" y="114"/>
                  <a:pt x="913" y="115"/>
                  <a:pt x="910" y="117"/>
                </a:cubicBezTo>
                <a:cubicBezTo>
                  <a:pt x="909" y="116"/>
                  <a:pt x="909" y="116"/>
                  <a:pt x="909" y="116"/>
                </a:cubicBezTo>
                <a:cubicBezTo>
                  <a:pt x="919" y="110"/>
                  <a:pt x="919" y="110"/>
                  <a:pt x="919" y="110"/>
                </a:cubicBezTo>
                <a:cubicBezTo>
                  <a:pt x="919" y="110"/>
                  <a:pt x="920" y="110"/>
                  <a:pt x="920" y="111"/>
                </a:cubicBezTo>
                <a:cubicBezTo>
                  <a:pt x="927" y="113"/>
                  <a:pt x="928" y="111"/>
                  <a:pt x="932" y="108"/>
                </a:cubicBezTo>
                <a:cubicBezTo>
                  <a:pt x="933" y="108"/>
                  <a:pt x="933" y="107"/>
                  <a:pt x="933" y="107"/>
                </a:cubicBezTo>
                <a:cubicBezTo>
                  <a:pt x="934" y="106"/>
                  <a:pt x="936" y="106"/>
                  <a:pt x="937" y="105"/>
                </a:cubicBezTo>
                <a:cubicBezTo>
                  <a:pt x="933" y="101"/>
                  <a:pt x="933" y="101"/>
                  <a:pt x="933" y="101"/>
                </a:cubicBezTo>
                <a:cubicBezTo>
                  <a:pt x="933" y="101"/>
                  <a:pt x="933" y="101"/>
                  <a:pt x="933" y="101"/>
                </a:cubicBezTo>
                <a:cubicBezTo>
                  <a:pt x="933" y="100"/>
                  <a:pt x="933" y="100"/>
                  <a:pt x="933" y="100"/>
                </a:cubicBezTo>
                <a:cubicBezTo>
                  <a:pt x="940" y="97"/>
                  <a:pt x="940" y="97"/>
                  <a:pt x="940" y="97"/>
                </a:cubicBezTo>
                <a:cubicBezTo>
                  <a:pt x="944" y="93"/>
                  <a:pt x="944" y="93"/>
                  <a:pt x="944" y="93"/>
                </a:cubicBezTo>
                <a:cubicBezTo>
                  <a:pt x="952" y="86"/>
                  <a:pt x="952" y="86"/>
                  <a:pt x="952" y="86"/>
                </a:cubicBezTo>
                <a:cubicBezTo>
                  <a:pt x="948" y="80"/>
                  <a:pt x="948" y="80"/>
                  <a:pt x="948" y="80"/>
                </a:cubicBezTo>
                <a:cubicBezTo>
                  <a:pt x="947" y="78"/>
                  <a:pt x="947" y="78"/>
                  <a:pt x="947" y="78"/>
                </a:cubicBezTo>
                <a:cubicBezTo>
                  <a:pt x="946" y="78"/>
                  <a:pt x="945" y="79"/>
                  <a:pt x="945" y="79"/>
                </a:cubicBezTo>
                <a:cubicBezTo>
                  <a:pt x="945" y="79"/>
                  <a:pt x="944" y="78"/>
                  <a:pt x="944" y="78"/>
                </a:cubicBezTo>
                <a:cubicBezTo>
                  <a:pt x="944" y="78"/>
                  <a:pt x="944" y="78"/>
                  <a:pt x="944" y="78"/>
                </a:cubicBezTo>
                <a:cubicBezTo>
                  <a:pt x="944" y="78"/>
                  <a:pt x="941" y="75"/>
                  <a:pt x="940" y="75"/>
                </a:cubicBezTo>
                <a:cubicBezTo>
                  <a:pt x="938" y="73"/>
                  <a:pt x="936" y="70"/>
                  <a:pt x="933" y="69"/>
                </a:cubicBezTo>
                <a:cubicBezTo>
                  <a:pt x="933" y="69"/>
                  <a:pt x="933" y="69"/>
                  <a:pt x="932" y="69"/>
                </a:cubicBezTo>
                <a:cubicBezTo>
                  <a:pt x="932" y="69"/>
                  <a:pt x="932" y="69"/>
                  <a:pt x="932" y="69"/>
                </a:cubicBezTo>
                <a:cubicBezTo>
                  <a:pt x="930" y="69"/>
                  <a:pt x="930" y="69"/>
                  <a:pt x="930" y="69"/>
                </a:cubicBezTo>
                <a:cubicBezTo>
                  <a:pt x="925" y="69"/>
                  <a:pt x="922" y="72"/>
                  <a:pt x="920" y="74"/>
                </a:cubicBezTo>
                <a:cubicBezTo>
                  <a:pt x="918" y="76"/>
                  <a:pt x="917" y="78"/>
                  <a:pt x="915" y="78"/>
                </a:cubicBezTo>
                <a:cubicBezTo>
                  <a:pt x="910" y="71"/>
                  <a:pt x="910" y="71"/>
                  <a:pt x="910" y="71"/>
                </a:cubicBezTo>
                <a:cubicBezTo>
                  <a:pt x="908" y="72"/>
                  <a:pt x="908" y="72"/>
                  <a:pt x="908" y="72"/>
                </a:cubicBezTo>
                <a:cubicBezTo>
                  <a:pt x="907" y="76"/>
                  <a:pt x="907" y="76"/>
                  <a:pt x="907" y="76"/>
                </a:cubicBezTo>
                <a:cubicBezTo>
                  <a:pt x="910" y="77"/>
                  <a:pt x="910" y="77"/>
                  <a:pt x="910" y="77"/>
                </a:cubicBezTo>
                <a:cubicBezTo>
                  <a:pt x="910" y="80"/>
                  <a:pt x="910" y="80"/>
                  <a:pt x="910" y="80"/>
                </a:cubicBezTo>
                <a:cubicBezTo>
                  <a:pt x="914" y="80"/>
                  <a:pt x="917" y="80"/>
                  <a:pt x="917" y="83"/>
                </a:cubicBezTo>
                <a:cubicBezTo>
                  <a:pt x="917" y="89"/>
                  <a:pt x="917" y="83"/>
                  <a:pt x="915" y="87"/>
                </a:cubicBezTo>
                <a:cubicBezTo>
                  <a:pt x="899" y="78"/>
                  <a:pt x="899" y="78"/>
                  <a:pt x="899" y="78"/>
                </a:cubicBezTo>
                <a:cubicBezTo>
                  <a:pt x="903" y="87"/>
                  <a:pt x="889" y="104"/>
                  <a:pt x="883" y="111"/>
                </a:cubicBezTo>
                <a:cubicBezTo>
                  <a:pt x="887" y="100"/>
                  <a:pt x="887" y="100"/>
                  <a:pt x="887" y="100"/>
                </a:cubicBezTo>
                <a:cubicBezTo>
                  <a:pt x="889" y="101"/>
                  <a:pt x="889" y="101"/>
                  <a:pt x="889" y="101"/>
                </a:cubicBezTo>
                <a:cubicBezTo>
                  <a:pt x="887" y="95"/>
                  <a:pt x="887" y="95"/>
                  <a:pt x="887" y="95"/>
                </a:cubicBezTo>
                <a:cubicBezTo>
                  <a:pt x="890" y="93"/>
                  <a:pt x="892" y="93"/>
                  <a:pt x="892" y="89"/>
                </a:cubicBezTo>
                <a:cubicBezTo>
                  <a:pt x="892" y="66"/>
                  <a:pt x="892" y="66"/>
                  <a:pt x="892" y="66"/>
                </a:cubicBezTo>
                <a:cubicBezTo>
                  <a:pt x="887" y="66"/>
                  <a:pt x="887" y="66"/>
                  <a:pt x="887" y="66"/>
                </a:cubicBezTo>
                <a:cubicBezTo>
                  <a:pt x="885" y="66"/>
                  <a:pt x="883" y="69"/>
                  <a:pt x="881" y="72"/>
                </a:cubicBezTo>
                <a:cubicBezTo>
                  <a:pt x="880" y="73"/>
                  <a:pt x="879" y="75"/>
                  <a:pt x="878" y="76"/>
                </a:cubicBezTo>
                <a:cubicBezTo>
                  <a:pt x="875" y="81"/>
                  <a:pt x="870" y="85"/>
                  <a:pt x="862" y="87"/>
                </a:cubicBezTo>
                <a:cubicBezTo>
                  <a:pt x="861" y="84"/>
                  <a:pt x="861" y="84"/>
                  <a:pt x="861" y="84"/>
                </a:cubicBezTo>
                <a:cubicBezTo>
                  <a:pt x="863" y="84"/>
                  <a:pt x="863" y="84"/>
                  <a:pt x="863" y="84"/>
                </a:cubicBezTo>
                <a:cubicBezTo>
                  <a:pt x="873" y="80"/>
                  <a:pt x="873" y="80"/>
                  <a:pt x="873" y="80"/>
                </a:cubicBezTo>
                <a:cubicBezTo>
                  <a:pt x="872" y="68"/>
                  <a:pt x="872" y="68"/>
                  <a:pt x="872" y="68"/>
                </a:cubicBezTo>
                <a:cubicBezTo>
                  <a:pt x="871" y="69"/>
                  <a:pt x="871" y="69"/>
                  <a:pt x="871" y="69"/>
                </a:cubicBezTo>
                <a:cubicBezTo>
                  <a:pt x="854" y="66"/>
                  <a:pt x="854" y="66"/>
                  <a:pt x="854" y="66"/>
                </a:cubicBezTo>
                <a:cubicBezTo>
                  <a:pt x="850" y="66"/>
                  <a:pt x="848" y="70"/>
                  <a:pt x="846" y="72"/>
                </a:cubicBezTo>
                <a:cubicBezTo>
                  <a:pt x="829" y="72"/>
                  <a:pt x="836" y="76"/>
                  <a:pt x="830" y="80"/>
                </a:cubicBezTo>
                <a:cubicBezTo>
                  <a:pt x="830" y="80"/>
                  <a:pt x="828" y="77"/>
                  <a:pt x="828" y="77"/>
                </a:cubicBezTo>
                <a:cubicBezTo>
                  <a:pt x="828" y="73"/>
                  <a:pt x="829" y="75"/>
                  <a:pt x="830" y="72"/>
                </a:cubicBezTo>
                <a:cubicBezTo>
                  <a:pt x="845" y="66"/>
                  <a:pt x="845" y="66"/>
                  <a:pt x="845" y="66"/>
                </a:cubicBezTo>
                <a:cubicBezTo>
                  <a:pt x="845" y="64"/>
                  <a:pt x="845" y="64"/>
                  <a:pt x="845" y="64"/>
                </a:cubicBezTo>
                <a:cubicBezTo>
                  <a:pt x="871" y="65"/>
                  <a:pt x="871" y="65"/>
                  <a:pt x="871" y="65"/>
                </a:cubicBezTo>
                <a:cubicBezTo>
                  <a:pt x="878" y="61"/>
                  <a:pt x="878" y="61"/>
                  <a:pt x="878" y="61"/>
                </a:cubicBezTo>
                <a:cubicBezTo>
                  <a:pt x="881" y="60"/>
                  <a:pt x="881" y="60"/>
                  <a:pt x="881" y="60"/>
                </a:cubicBezTo>
                <a:cubicBezTo>
                  <a:pt x="886" y="57"/>
                  <a:pt x="886" y="57"/>
                  <a:pt x="886" y="57"/>
                </a:cubicBezTo>
                <a:cubicBezTo>
                  <a:pt x="895" y="46"/>
                  <a:pt x="895" y="46"/>
                  <a:pt x="895" y="46"/>
                </a:cubicBezTo>
                <a:cubicBezTo>
                  <a:pt x="897" y="46"/>
                  <a:pt x="897" y="46"/>
                  <a:pt x="897" y="46"/>
                </a:cubicBezTo>
                <a:cubicBezTo>
                  <a:pt x="881" y="31"/>
                  <a:pt x="881" y="31"/>
                  <a:pt x="881" y="31"/>
                </a:cubicBezTo>
                <a:cubicBezTo>
                  <a:pt x="881" y="31"/>
                  <a:pt x="881" y="31"/>
                  <a:pt x="881" y="31"/>
                </a:cubicBezTo>
                <a:cubicBezTo>
                  <a:pt x="878" y="33"/>
                  <a:pt x="878" y="33"/>
                  <a:pt x="878" y="33"/>
                </a:cubicBezTo>
                <a:cubicBezTo>
                  <a:pt x="873" y="35"/>
                  <a:pt x="873" y="35"/>
                  <a:pt x="873" y="35"/>
                </a:cubicBezTo>
                <a:cubicBezTo>
                  <a:pt x="874" y="24"/>
                  <a:pt x="874" y="24"/>
                  <a:pt x="874" y="24"/>
                </a:cubicBezTo>
                <a:cubicBezTo>
                  <a:pt x="870" y="19"/>
                  <a:pt x="868" y="24"/>
                  <a:pt x="858" y="24"/>
                </a:cubicBezTo>
                <a:cubicBezTo>
                  <a:pt x="845" y="24"/>
                  <a:pt x="840" y="23"/>
                  <a:pt x="828" y="30"/>
                </a:cubicBezTo>
                <a:cubicBezTo>
                  <a:pt x="820" y="30"/>
                  <a:pt x="820" y="30"/>
                  <a:pt x="820" y="30"/>
                </a:cubicBezTo>
                <a:cubicBezTo>
                  <a:pt x="820" y="29"/>
                  <a:pt x="820" y="29"/>
                  <a:pt x="820" y="29"/>
                </a:cubicBezTo>
                <a:cubicBezTo>
                  <a:pt x="834" y="29"/>
                  <a:pt x="832" y="25"/>
                  <a:pt x="841" y="23"/>
                </a:cubicBezTo>
                <a:cubicBezTo>
                  <a:pt x="845" y="21"/>
                  <a:pt x="852" y="22"/>
                  <a:pt x="857" y="22"/>
                </a:cubicBezTo>
                <a:cubicBezTo>
                  <a:pt x="878" y="21"/>
                  <a:pt x="866" y="3"/>
                  <a:pt x="853" y="10"/>
                </a:cubicBezTo>
                <a:cubicBezTo>
                  <a:pt x="851" y="8"/>
                  <a:pt x="851" y="8"/>
                  <a:pt x="851" y="8"/>
                </a:cubicBezTo>
                <a:cubicBezTo>
                  <a:pt x="852" y="7"/>
                  <a:pt x="852" y="7"/>
                  <a:pt x="852" y="7"/>
                </a:cubicBezTo>
                <a:cubicBezTo>
                  <a:pt x="843" y="0"/>
                  <a:pt x="843" y="0"/>
                  <a:pt x="843" y="0"/>
                </a:cubicBezTo>
                <a:cubicBezTo>
                  <a:pt x="815" y="0"/>
                  <a:pt x="815" y="0"/>
                  <a:pt x="815" y="0"/>
                </a:cubicBezTo>
                <a:cubicBezTo>
                  <a:pt x="812" y="5"/>
                  <a:pt x="812" y="5"/>
                  <a:pt x="812" y="5"/>
                </a:cubicBezTo>
                <a:cubicBezTo>
                  <a:pt x="805" y="3"/>
                  <a:pt x="805" y="3"/>
                  <a:pt x="805" y="3"/>
                </a:cubicBezTo>
                <a:cubicBezTo>
                  <a:pt x="807" y="8"/>
                  <a:pt x="807" y="8"/>
                  <a:pt x="807" y="8"/>
                </a:cubicBezTo>
                <a:cubicBezTo>
                  <a:pt x="805" y="9"/>
                  <a:pt x="805" y="9"/>
                  <a:pt x="805" y="9"/>
                </a:cubicBezTo>
                <a:cubicBezTo>
                  <a:pt x="805" y="10"/>
                  <a:pt x="804" y="8"/>
                  <a:pt x="804" y="8"/>
                </a:cubicBezTo>
                <a:cubicBezTo>
                  <a:pt x="802" y="6"/>
                  <a:pt x="806" y="6"/>
                  <a:pt x="802" y="6"/>
                </a:cubicBezTo>
                <a:cubicBezTo>
                  <a:pt x="798" y="6"/>
                  <a:pt x="794" y="11"/>
                  <a:pt x="794" y="12"/>
                </a:cubicBezTo>
                <a:cubicBezTo>
                  <a:pt x="794" y="19"/>
                  <a:pt x="799" y="12"/>
                  <a:pt x="795" y="19"/>
                </a:cubicBezTo>
                <a:cubicBezTo>
                  <a:pt x="798" y="20"/>
                  <a:pt x="798" y="20"/>
                  <a:pt x="798" y="20"/>
                </a:cubicBezTo>
                <a:cubicBezTo>
                  <a:pt x="799" y="20"/>
                  <a:pt x="799" y="20"/>
                  <a:pt x="799" y="20"/>
                </a:cubicBezTo>
                <a:cubicBezTo>
                  <a:pt x="801" y="23"/>
                  <a:pt x="801" y="23"/>
                  <a:pt x="801" y="23"/>
                </a:cubicBezTo>
                <a:cubicBezTo>
                  <a:pt x="798" y="23"/>
                  <a:pt x="798" y="23"/>
                  <a:pt x="798" y="23"/>
                </a:cubicBezTo>
                <a:cubicBezTo>
                  <a:pt x="796" y="24"/>
                  <a:pt x="796" y="24"/>
                  <a:pt x="796" y="24"/>
                </a:cubicBezTo>
                <a:cubicBezTo>
                  <a:pt x="797" y="30"/>
                  <a:pt x="797" y="30"/>
                  <a:pt x="797" y="30"/>
                </a:cubicBezTo>
                <a:cubicBezTo>
                  <a:pt x="792" y="29"/>
                  <a:pt x="787" y="31"/>
                  <a:pt x="782" y="26"/>
                </a:cubicBezTo>
                <a:cubicBezTo>
                  <a:pt x="774" y="20"/>
                  <a:pt x="783" y="22"/>
                  <a:pt x="772" y="15"/>
                </a:cubicBezTo>
                <a:cubicBezTo>
                  <a:pt x="771" y="21"/>
                  <a:pt x="771" y="21"/>
                  <a:pt x="771" y="21"/>
                </a:cubicBezTo>
                <a:cubicBezTo>
                  <a:pt x="768" y="20"/>
                  <a:pt x="768" y="20"/>
                  <a:pt x="768" y="20"/>
                </a:cubicBezTo>
                <a:cubicBezTo>
                  <a:pt x="766" y="22"/>
                  <a:pt x="766" y="22"/>
                  <a:pt x="766" y="22"/>
                </a:cubicBezTo>
                <a:cubicBezTo>
                  <a:pt x="767" y="25"/>
                  <a:pt x="767" y="25"/>
                  <a:pt x="767" y="25"/>
                </a:cubicBezTo>
                <a:cubicBezTo>
                  <a:pt x="760" y="24"/>
                  <a:pt x="760" y="24"/>
                  <a:pt x="760" y="24"/>
                </a:cubicBezTo>
                <a:cubicBezTo>
                  <a:pt x="759" y="22"/>
                  <a:pt x="759" y="22"/>
                  <a:pt x="759" y="22"/>
                </a:cubicBezTo>
                <a:cubicBezTo>
                  <a:pt x="756" y="25"/>
                  <a:pt x="756" y="25"/>
                  <a:pt x="756" y="25"/>
                </a:cubicBezTo>
                <a:cubicBezTo>
                  <a:pt x="759" y="29"/>
                  <a:pt x="759" y="29"/>
                  <a:pt x="759" y="29"/>
                </a:cubicBezTo>
                <a:cubicBezTo>
                  <a:pt x="757" y="31"/>
                  <a:pt x="757" y="31"/>
                  <a:pt x="757" y="31"/>
                </a:cubicBezTo>
                <a:cubicBezTo>
                  <a:pt x="756" y="29"/>
                  <a:pt x="756" y="29"/>
                  <a:pt x="756" y="29"/>
                </a:cubicBezTo>
                <a:cubicBezTo>
                  <a:pt x="757" y="28"/>
                  <a:pt x="757" y="28"/>
                  <a:pt x="757" y="28"/>
                </a:cubicBezTo>
                <a:cubicBezTo>
                  <a:pt x="753" y="24"/>
                  <a:pt x="753" y="24"/>
                  <a:pt x="753" y="24"/>
                </a:cubicBezTo>
                <a:cubicBezTo>
                  <a:pt x="751" y="24"/>
                  <a:pt x="751" y="24"/>
                  <a:pt x="751" y="24"/>
                </a:cubicBezTo>
                <a:cubicBezTo>
                  <a:pt x="754" y="36"/>
                  <a:pt x="754" y="36"/>
                  <a:pt x="754" y="36"/>
                </a:cubicBezTo>
                <a:cubicBezTo>
                  <a:pt x="754" y="36"/>
                  <a:pt x="757" y="35"/>
                  <a:pt x="757" y="35"/>
                </a:cubicBezTo>
                <a:cubicBezTo>
                  <a:pt x="768" y="35"/>
                  <a:pt x="776" y="37"/>
                  <a:pt x="789" y="42"/>
                </a:cubicBezTo>
                <a:cubicBezTo>
                  <a:pt x="789" y="48"/>
                  <a:pt x="789" y="48"/>
                  <a:pt x="789" y="48"/>
                </a:cubicBezTo>
                <a:cubicBezTo>
                  <a:pt x="777" y="46"/>
                  <a:pt x="778" y="37"/>
                  <a:pt x="763" y="39"/>
                </a:cubicBezTo>
                <a:cubicBezTo>
                  <a:pt x="763" y="37"/>
                  <a:pt x="763" y="37"/>
                  <a:pt x="763" y="37"/>
                </a:cubicBezTo>
                <a:cubicBezTo>
                  <a:pt x="756" y="39"/>
                  <a:pt x="756" y="39"/>
                  <a:pt x="756" y="39"/>
                </a:cubicBezTo>
                <a:cubicBezTo>
                  <a:pt x="757" y="41"/>
                  <a:pt x="766" y="52"/>
                  <a:pt x="766" y="53"/>
                </a:cubicBezTo>
                <a:cubicBezTo>
                  <a:pt x="766" y="58"/>
                  <a:pt x="764" y="57"/>
                  <a:pt x="761" y="56"/>
                </a:cubicBezTo>
                <a:cubicBezTo>
                  <a:pt x="761" y="68"/>
                  <a:pt x="761" y="68"/>
                  <a:pt x="761" y="68"/>
                </a:cubicBezTo>
                <a:cubicBezTo>
                  <a:pt x="761" y="69"/>
                  <a:pt x="761" y="69"/>
                  <a:pt x="761" y="69"/>
                </a:cubicBezTo>
                <a:cubicBezTo>
                  <a:pt x="761" y="73"/>
                  <a:pt x="762" y="73"/>
                  <a:pt x="764" y="76"/>
                </a:cubicBezTo>
                <a:cubicBezTo>
                  <a:pt x="746" y="56"/>
                  <a:pt x="746" y="56"/>
                  <a:pt x="746" y="56"/>
                </a:cubicBezTo>
                <a:cubicBezTo>
                  <a:pt x="744" y="58"/>
                  <a:pt x="744" y="58"/>
                  <a:pt x="744" y="58"/>
                </a:cubicBezTo>
                <a:cubicBezTo>
                  <a:pt x="743" y="55"/>
                  <a:pt x="743" y="55"/>
                  <a:pt x="743" y="55"/>
                </a:cubicBezTo>
                <a:cubicBezTo>
                  <a:pt x="740" y="54"/>
                  <a:pt x="740" y="54"/>
                  <a:pt x="740" y="54"/>
                </a:cubicBezTo>
                <a:cubicBezTo>
                  <a:pt x="738" y="48"/>
                  <a:pt x="738" y="48"/>
                  <a:pt x="738" y="48"/>
                </a:cubicBezTo>
                <a:cubicBezTo>
                  <a:pt x="737" y="48"/>
                  <a:pt x="737" y="48"/>
                  <a:pt x="737" y="48"/>
                </a:cubicBezTo>
                <a:cubicBezTo>
                  <a:pt x="726" y="48"/>
                  <a:pt x="726" y="48"/>
                  <a:pt x="726" y="48"/>
                </a:cubicBezTo>
                <a:cubicBezTo>
                  <a:pt x="731" y="59"/>
                  <a:pt x="725" y="58"/>
                  <a:pt x="737" y="70"/>
                </a:cubicBezTo>
                <a:cubicBezTo>
                  <a:pt x="738" y="71"/>
                  <a:pt x="738" y="71"/>
                  <a:pt x="738" y="71"/>
                </a:cubicBezTo>
                <a:cubicBezTo>
                  <a:pt x="737" y="71"/>
                  <a:pt x="737" y="71"/>
                  <a:pt x="737" y="71"/>
                </a:cubicBezTo>
                <a:cubicBezTo>
                  <a:pt x="736" y="71"/>
                  <a:pt x="736" y="71"/>
                  <a:pt x="736" y="71"/>
                </a:cubicBezTo>
                <a:cubicBezTo>
                  <a:pt x="728" y="72"/>
                  <a:pt x="728" y="72"/>
                  <a:pt x="728" y="72"/>
                </a:cubicBezTo>
                <a:cubicBezTo>
                  <a:pt x="730" y="77"/>
                  <a:pt x="730" y="77"/>
                  <a:pt x="730" y="77"/>
                </a:cubicBezTo>
                <a:cubicBezTo>
                  <a:pt x="728" y="77"/>
                  <a:pt x="728" y="77"/>
                  <a:pt x="728" y="77"/>
                </a:cubicBezTo>
                <a:cubicBezTo>
                  <a:pt x="725" y="67"/>
                  <a:pt x="725" y="67"/>
                  <a:pt x="725" y="67"/>
                </a:cubicBezTo>
                <a:cubicBezTo>
                  <a:pt x="720" y="58"/>
                  <a:pt x="720" y="58"/>
                  <a:pt x="720" y="58"/>
                </a:cubicBezTo>
                <a:cubicBezTo>
                  <a:pt x="721" y="57"/>
                  <a:pt x="721" y="57"/>
                  <a:pt x="721" y="57"/>
                </a:cubicBezTo>
                <a:cubicBezTo>
                  <a:pt x="713" y="60"/>
                  <a:pt x="713" y="60"/>
                  <a:pt x="713" y="60"/>
                </a:cubicBezTo>
                <a:cubicBezTo>
                  <a:pt x="711" y="55"/>
                  <a:pt x="711" y="55"/>
                  <a:pt x="711" y="55"/>
                </a:cubicBezTo>
                <a:cubicBezTo>
                  <a:pt x="707" y="56"/>
                  <a:pt x="707" y="56"/>
                  <a:pt x="707" y="56"/>
                </a:cubicBezTo>
                <a:cubicBezTo>
                  <a:pt x="682" y="66"/>
                  <a:pt x="682" y="66"/>
                  <a:pt x="682" y="66"/>
                </a:cubicBezTo>
                <a:cubicBezTo>
                  <a:pt x="684" y="74"/>
                  <a:pt x="684" y="74"/>
                  <a:pt x="684" y="74"/>
                </a:cubicBezTo>
                <a:cubicBezTo>
                  <a:pt x="688" y="74"/>
                  <a:pt x="688" y="74"/>
                  <a:pt x="688" y="74"/>
                </a:cubicBezTo>
                <a:cubicBezTo>
                  <a:pt x="687" y="75"/>
                  <a:pt x="687" y="75"/>
                  <a:pt x="687" y="75"/>
                </a:cubicBezTo>
                <a:cubicBezTo>
                  <a:pt x="697" y="85"/>
                  <a:pt x="697" y="85"/>
                  <a:pt x="697" y="85"/>
                </a:cubicBezTo>
                <a:cubicBezTo>
                  <a:pt x="696" y="85"/>
                  <a:pt x="696" y="85"/>
                  <a:pt x="696" y="85"/>
                </a:cubicBezTo>
                <a:cubicBezTo>
                  <a:pt x="685" y="78"/>
                  <a:pt x="685" y="78"/>
                  <a:pt x="685" y="78"/>
                </a:cubicBezTo>
                <a:cubicBezTo>
                  <a:pt x="679" y="69"/>
                  <a:pt x="679" y="69"/>
                  <a:pt x="679" y="69"/>
                </a:cubicBezTo>
                <a:cubicBezTo>
                  <a:pt x="678" y="69"/>
                  <a:pt x="678" y="70"/>
                  <a:pt x="677" y="70"/>
                </a:cubicBezTo>
                <a:cubicBezTo>
                  <a:pt x="662" y="76"/>
                  <a:pt x="675" y="78"/>
                  <a:pt x="675" y="86"/>
                </a:cubicBezTo>
                <a:cubicBezTo>
                  <a:pt x="675" y="87"/>
                  <a:pt x="675" y="87"/>
                  <a:pt x="675" y="87"/>
                </a:cubicBezTo>
                <a:cubicBezTo>
                  <a:pt x="675" y="89"/>
                  <a:pt x="672" y="99"/>
                  <a:pt x="672" y="99"/>
                </a:cubicBezTo>
                <a:cubicBezTo>
                  <a:pt x="661" y="94"/>
                  <a:pt x="661" y="94"/>
                  <a:pt x="661" y="94"/>
                </a:cubicBezTo>
                <a:cubicBezTo>
                  <a:pt x="657" y="101"/>
                  <a:pt x="657" y="101"/>
                  <a:pt x="657" y="101"/>
                </a:cubicBezTo>
                <a:cubicBezTo>
                  <a:pt x="651" y="112"/>
                  <a:pt x="651" y="112"/>
                  <a:pt x="651" y="112"/>
                </a:cubicBezTo>
                <a:cubicBezTo>
                  <a:pt x="650" y="112"/>
                  <a:pt x="650" y="112"/>
                  <a:pt x="650" y="112"/>
                </a:cubicBezTo>
                <a:cubicBezTo>
                  <a:pt x="648" y="112"/>
                  <a:pt x="648" y="112"/>
                  <a:pt x="648" y="112"/>
                </a:cubicBezTo>
                <a:cubicBezTo>
                  <a:pt x="644" y="111"/>
                  <a:pt x="644" y="111"/>
                  <a:pt x="644" y="111"/>
                </a:cubicBezTo>
                <a:cubicBezTo>
                  <a:pt x="646" y="112"/>
                  <a:pt x="646" y="112"/>
                  <a:pt x="646" y="112"/>
                </a:cubicBezTo>
                <a:cubicBezTo>
                  <a:pt x="639" y="129"/>
                  <a:pt x="639" y="129"/>
                  <a:pt x="639" y="129"/>
                </a:cubicBezTo>
                <a:cubicBezTo>
                  <a:pt x="648" y="134"/>
                  <a:pt x="648" y="134"/>
                  <a:pt x="648" y="134"/>
                </a:cubicBezTo>
                <a:cubicBezTo>
                  <a:pt x="648" y="134"/>
                  <a:pt x="648" y="134"/>
                  <a:pt x="648" y="134"/>
                </a:cubicBezTo>
                <a:cubicBezTo>
                  <a:pt x="651" y="132"/>
                  <a:pt x="651" y="132"/>
                  <a:pt x="651" y="132"/>
                </a:cubicBezTo>
                <a:cubicBezTo>
                  <a:pt x="652" y="131"/>
                  <a:pt x="652" y="131"/>
                  <a:pt x="652" y="131"/>
                </a:cubicBezTo>
                <a:cubicBezTo>
                  <a:pt x="652" y="132"/>
                  <a:pt x="652" y="132"/>
                  <a:pt x="652" y="132"/>
                </a:cubicBezTo>
                <a:cubicBezTo>
                  <a:pt x="654" y="132"/>
                  <a:pt x="654" y="132"/>
                  <a:pt x="654" y="132"/>
                </a:cubicBezTo>
                <a:cubicBezTo>
                  <a:pt x="656" y="138"/>
                  <a:pt x="656" y="138"/>
                  <a:pt x="656" y="138"/>
                </a:cubicBezTo>
                <a:cubicBezTo>
                  <a:pt x="651" y="138"/>
                  <a:pt x="651" y="138"/>
                  <a:pt x="651" y="138"/>
                </a:cubicBezTo>
                <a:cubicBezTo>
                  <a:pt x="651" y="138"/>
                  <a:pt x="651" y="138"/>
                  <a:pt x="651" y="138"/>
                </a:cubicBezTo>
                <a:cubicBezTo>
                  <a:pt x="651" y="138"/>
                  <a:pt x="651" y="138"/>
                  <a:pt x="651" y="138"/>
                </a:cubicBezTo>
                <a:cubicBezTo>
                  <a:pt x="659" y="150"/>
                  <a:pt x="654" y="146"/>
                  <a:pt x="651" y="151"/>
                </a:cubicBezTo>
                <a:cubicBezTo>
                  <a:pt x="650" y="152"/>
                  <a:pt x="649" y="154"/>
                  <a:pt x="649" y="156"/>
                </a:cubicBezTo>
                <a:cubicBezTo>
                  <a:pt x="649" y="156"/>
                  <a:pt x="648" y="156"/>
                  <a:pt x="648" y="156"/>
                </a:cubicBezTo>
                <a:cubicBezTo>
                  <a:pt x="645" y="157"/>
                  <a:pt x="641" y="158"/>
                  <a:pt x="637" y="159"/>
                </a:cubicBezTo>
                <a:cubicBezTo>
                  <a:pt x="633" y="161"/>
                  <a:pt x="628" y="163"/>
                  <a:pt x="624" y="166"/>
                </a:cubicBezTo>
                <a:cubicBezTo>
                  <a:pt x="623" y="167"/>
                  <a:pt x="621" y="168"/>
                  <a:pt x="620" y="168"/>
                </a:cubicBezTo>
                <a:cubicBezTo>
                  <a:pt x="619" y="169"/>
                  <a:pt x="618" y="170"/>
                  <a:pt x="617" y="171"/>
                </a:cubicBezTo>
                <a:cubicBezTo>
                  <a:pt x="615" y="173"/>
                  <a:pt x="612" y="175"/>
                  <a:pt x="611" y="177"/>
                </a:cubicBezTo>
                <a:cubicBezTo>
                  <a:pt x="610" y="177"/>
                  <a:pt x="610" y="178"/>
                  <a:pt x="610" y="179"/>
                </a:cubicBezTo>
                <a:cubicBezTo>
                  <a:pt x="610" y="180"/>
                  <a:pt x="611" y="181"/>
                  <a:pt x="611" y="182"/>
                </a:cubicBezTo>
                <a:cubicBezTo>
                  <a:pt x="612" y="186"/>
                  <a:pt x="612" y="190"/>
                  <a:pt x="616" y="191"/>
                </a:cubicBezTo>
                <a:cubicBezTo>
                  <a:pt x="617" y="191"/>
                  <a:pt x="617" y="191"/>
                  <a:pt x="617" y="191"/>
                </a:cubicBezTo>
                <a:cubicBezTo>
                  <a:pt x="618" y="192"/>
                  <a:pt x="619" y="192"/>
                  <a:pt x="620" y="191"/>
                </a:cubicBezTo>
                <a:cubicBezTo>
                  <a:pt x="622" y="191"/>
                  <a:pt x="623" y="191"/>
                  <a:pt x="624" y="192"/>
                </a:cubicBezTo>
                <a:cubicBezTo>
                  <a:pt x="625" y="193"/>
                  <a:pt x="626" y="195"/>
                  <a:pt x="626" y="200"/>
                </a:cubicBezTo>
                <a:cubicBezTo>
                  <a:pt x="634" y="200"/>
                  <a:pt x="634" y="200"/>
                  <a:pt x="634" y="200"/>
                </a:cubicBezTo>
                <a:cubicBezTo>
                  <a:pt x="634" y="198"/>
                  <a:pt x="634" y="198"/>
                  <a:pt x="634" y="198"/>
                </a:cubicBezTo>
                <a:cubicBezTo>
                  <a:pt x="636" y="197"/>
                  <a:pt x="636" y="197"/>
                  <a:pt x="636" y="197"/>
                </a:cubicBezTo>
                <a:cubicBezTo>
                  <a:pt x="637" y="198"/>
                  <a:pt x="637" y="198"/>
                  <a:pt x="637" y="198"/>
                </a:cubicBezTo>
                <a:cubicBezTo>
                  <a:pt x="642" y="199"/>
                  <a:pt x="642" y="199"/>
                  <a:pt x="642" y="199"/>
                </a:cubicBezTo>
                <a:cubicBezTo>
                  <a:pt x="646" y="195"/>
                  <a:pt x="646" y="195"/>
                  <a:pt x="646" y="195"/>
                </a:cubicBezTo>
                <a:cubicBezTo>
                  <a:pt x="648" y="197"/>
                  <a:pt x="648" y="197"/>
                  <a:pt x="648" y="197"/>
                </a:cubicBezTo>
                <a:cubicBezTo>
                  <a:pt x="651" y="200"/>
                  <a:pt x="651" y="200"/>
                  <a:pt x="651" y="200"/>
                </a:cubicBezTo>
                <a:cubicBezTo>
                  <a:pt x="651" y="200"/>
                  <a:pt x="651" y="200"/>
                  <a:pt x="651" y="200"/>
                </a:cubicBezTo>
                <a:cubicBezTo>
                  <a:pt x="651" y="200"/>
                  <a:pt x="651" y="200"/>
                  <a:pt x="651" y="200"/>
                </a:cubicBezTo>
                <a:cubicBezTo>
                  <a:pt x="648" y="201"/>
                  <a:pt x="648" y="201"/>
                  <a:pt x="648" y="201"/>
                </a:cubicBezTo>
                <a:cubicBezTo>
                  <a:pt x="644" y="201"/>
                  <a:pt x="644" y="201"/>
                  <a:pt x="644" y="201"/>
                </a:cubicBezTo>
                <a:cubicBezTo>
                  <a:pt x="645" y="204"/>
                  <a:pt x="645" y="204"/>
                  <a:pt x="645" y="204"/>
                </a:cubicBezTo>
                <a:cubicBezTo>
                  <a:pt x="644" y="203"/>
                  <a:pt x="644" y="203"/>
                  <a:pt x="644" y="203"/>
                </a:cubicBezTo>
                <a:cubicBezTo>
                  <a:pt x="637" y="204"/>
                  <a:pt x="637" y="204"/>
                  <a:pt x="637" y="204"/>
                </a:cubicBezTo>
                <a:cubicBezTo>
                  <a:pt x="632" y="205"/>
                  <a:pt x="632" y="205"/>
                  <a:pt x="632" y="205"/>
                </a:cubicBezTo>
                <a:cubicBezTo>
                  <a:pt x="632" y="207"/>
                  <a:pt x="632" y="207"/>
                  <a:pt x="632" y="207"/>
                </a:cubicBezTo>
                <a:cubicBezTo>
                  <a:pt x="631" y="204"/>
                  <a:pt x="631" y="204"/>
                  <a:pt x="631" y="204"/>
                </a:cubicBezTo>
                <a:cubicBezTo>
                  <a:pt x="627" y="206"/>
                  <a:pt x="628" y="205"/>
                  <a:pt x="624" y="207"/>
                </a:cubicBezTo>
                <a:cubicBezTo>
                  <a:pt x="623" y="207"/>
                  <a:pt x="622" y="208"/>
                  <a:pt x="620" y="209"/>
                </a:cubicBezTo>
                <a:cubicBezTo>
                  <a:pt x="620" y="209"/>
                  <a:pt x="619" y="210"/>
                  <a:pt x="618" y="210"/>
                </a:cubicBezTo>
                <a:cubicBezTo>
                  <a:pt x="618" y="214"/>
                  <a:pt x="618" y="214"/>
                  <a:pt x="618" y="214"/>
                </a:cubicBezTo>
                <a:cubicBezTo>
                  <a:pt x="620" y="214"/>
                  <a:pt x="620" y="214"/>
                  <a:pt x="620" y="214"/>
                </a:cubicBezTo>
                <a:cubicBezTo>
                  <a:pt x="624" y="216"/>
                  <a:pt x="624" y="216"/>
                  <a:pt x="624" y="216"/>
                </a:cubicBezTo>
                <a:cubicBezTo>
                  <a:pt x="636" y="219"/>
                  <a:pt x="636" y="219"/>
                  <a:pt x="636" y="219"/>
                </a:cubicBezTo>
                <a:cubicBezTo>
                  <a:pt x="636" y="222"/>
                  <a:pt x="636" y="222"/>
                  <a:pt x="636" y="222"/>
                </a:cubicBezTo>
                <a:cubicBezTo>
                  <a:pt x="626" y="226"/>
                  <a:pt x="626" y="226"/>
                  <a:pt x="626" y="226"/>
                </a:cubicBezTo>
                <a:cubicBezTo>
                  <a:pt x="634" y="232"/>
                  <a:pt x="634" y="232"/>
                  <a:pt x="634" y="232"/>
                </a:cubicBezTo>
                <a:cubicBezTo>
                  <a:pt x="637" y="233"/>
                  <a:pt x="637" y="233"/>
                  <a:pt x="637" y="233"/>
                </a:cubicBezTo>
                <a:cubicBezTo>
                  <a:pt x="648" y="235"/>
                  <a:pt x="648" y="235"/>
                  <a:pt x="648" y="235"/>
                </a:cubicBezTo>
                <a:cubicBezTo>
                  <a:pt x="649" y="236"/>
                  <a:pt x="649" y="236"/>
                  <a:pt x="649" y="236"/>
                </a:cubicBezTo>
                <a:cubicBezTo>
                  <a:pt x="648" y="232"/>
                  <a:pt x="648" y="232"/>
                  <a:pt x="648" y="232"/>
                </a:cubicBezTo>
                <a:cubicBezTo>
                  <a:pt x="647" y="231"/>
                  <a:pt x="647" y="231"/>
                  <a:pt x="647" y="231"/>
                </a:cubicBezTo>
                <a:cubicBezTo>
                  <a:pt x="648" y="231"/>
                  <a:pt x="648" y="231"/>
                  <a:pt x="648" y="231"/>
                </a:cubicBezTo>
                <a:cubicBezTo>
                  <a:pt x="649" y="230"/>
                  <a:pt x="649" y="230"/>
                  <a:pt x="649" y="230"/>
                </a:cubicBezTo>
                <a:cubicBezTo>
                  <a:pt x="651" y="231"/>
                  <a:pt x="651" y="231"/>
                  <a:pt x="651" y="231"/>
                </a:cubicBezTo>
                <a:cubicBezTo>
                  <a:pt x="654" y="233"/>
                  <a:pt x="654" y="233"/>
                  <a:pt x="654" y="233"/>
                </a:cubicBezTo>
                <a:cubicBezTo>
                  <a:pt x="654" y="229"/>
                  <a:pt x="654" y="229"/>
                  <a:pt x="654" y="229"/>
                </a:cubicBezTo>
                <a:cubicBezTo>
                  <a:pt x="657" y="230"/>
                  <a:pt x="657" y="230"/>
                  <a:pt x="657" y="230"/>
                </a:cubicBezTo>
                <a:cubicBezTo>
                  <a:pt x="661" y="230"/>
                  <a:pt x="661" y="230"/>
                  <a:pt x="661" y="230"/>
                </a:cubicBezTo>
                <a:cubicBezTo>
                  <a:pt x="662" y="233"/>
                  <a:pt x="662" y="233"/>
                  <a:pt x="662" y="233"/>
                </a:cubicBezTo>
                <a:cubicBezTo>
                  <a:pt x="665" y="227"/>
                  <a:pt x="665" y="227"/>
                  <a:pt x="665" y="227"/>
                </a:cubicBezTo>
                <a:cubicBezTo>
                  <a:pt x="674" y="229"/>
                  <a:pt x="674" y="229"/>
                  <a:pt x="674" y="229"/>
                </a:cubicBezTo>
                <a:cubicBezTo>
                  <a:pt x="674" y="231"/>
                  <a:pt x="674" y="231"/>
                  <a:pt x="674" y="231"/>
                </a:cubicBezTo>
                <a:cubicBezTo>
                  <a:pt x="674" y="233"/>
                  <a:pt x="674" y="233"/>
                  <a:pt x="674" y="233"/>
                </a:cubicBezTo>
                <a:cubicBezTo>
                  <a:pt x="676" y="231"/>
                  <a:pt x="676" y="231"/>
                  <a:pt x="676" y="231"/>
                </a:cubicBezTo>
                <a:cubicBezTo>
                  <a:pt x="677" y="232"/>
                  <a:pt x="677" y="232"/>
                  <a:pt x="677" y="232"/>
                </a:cubicBezTo>
                <a:cubicBezTo>
                  <a:pt x="690" y="238"/>
                  <a:pt x="690" y="238"/>
                  <a:pt x="690" y="238"/>
                </a:cubicBezTo>
                <a:cubicBezTo>
                  <a:pt x="692" y="240"/>
                  <a:pt x="692" y="240"/>
                  <a:pt x="692" y="240"/>
                </a:cubicBezTo>
                <a:cubicBezTo>
                  <a:pt x="694" y="242"/>
                  <a:pt x="689" y="253"/>
                  <a:pt x="703" y="261"/>
                </a:cubicBezTo>
                <a:cubicBezTo>
                  <a:pt x="703" y="272"/>
                  <a:pt x="702" y="278"/>
                  <a:pt x="710" y="282"/>
                </a:cubicBezTo>
                <a:cubicBezTo>
                  <a:pt x="708" y="289"/>
                  <a:pt x="708" y="289"/>
                  <a:pt x="708" y="289"/>
                </a:cubicBezTo>
                <a:cubicBezTo>
                  <a:pt x="713" y="291"/>
                  <a:pt x="713" y="291"/>
                  <a:pt x="713" y="291"/>
                </a:cubicBezTo>
                <a:cubicBezTo>
                  <a:pt x="708" y="295"/>
                  <a:pt x="708" y="295"/>
                  <a:pt x="708" y="295"/>
                </a:cubicBezTo>
                <a:cubicBezTo>
                  <a:pt x="711" y="303"/>
                  <a:pt x="711" y="303"/>
                  <a:pt x="711" y="303"/>
                </a:cubicBezTo>
                <a:cubicBezTo>
                  <a:pt x="707" y="303"/>
                  <a:pt x="707" y="303"/>
                  <a:pt x="707" y="303"/>
                </a:cubicBezTo>
                <a:cubicBezTo>
                  <a:pt x="710" y="317"/>
                  <a:pt x="710" y="317"/>
                  <a:pt x="710" y="317"/>
                </a:cubicBezTo>
                <a:cubicBezTo>
                  <a:pt x="718" y="317"/>
                  <a:pt x="718" y="317"/>
                  <a:pt x="718" y="317"/>
                </a:cubicBezTo>
                <a:cubicBezTo>
                  <a:pt x="716" y="311"/>
                  <a:pt x="716" y="311"/>
                  <a:pt x="716" y="311"/>
                </a:cubicBezTo>
                <a:cubicBezTo>
                  <a:pt x="723" y="310"/>
                  <a:pt x="723" y="310"/>
                  <a:pt x="723" y="310"/>
                </a:cubicBezTo>
                <a:cubicBezTo>
                  <a:pt x="721" y="317"/>
                  <a:pt x="721" y="317"/>
                  <a:pt x="721" y="317"/>
                </a:cubicBezTo>
                <a:cubicBezTo>
                  <a:pt x="728" y="317"/>
                  <a:pt x="728" y="317"/>
                  <a:pt x="728" y="317"/>
                </a:cubicBezTo>
                <a:cubicBezTo>
                  <a:pt x="726" y="318"/>
                  <a:pt x="726" y="318"/>
                  <a:pt x="726" y="318"/>
                </a:cubicBezTo>
                <a:cubicBezTo>
                  <a:pt x="734" y="326"/>
                  <a:pt x="734" y="326"/>
                  <a:pt x="734" y="326"/>
                </a:cubicBezTo>
                <a:cubicBezTo>
                  <a:pt x="733" y="328"/>
                  <a:pt x="733" y="328"/>
                  <a:pt x="733" y="328"/>
                </a:cubicBezTo>
                <a:cubicBezTo>
                  <a:pt x="720" y="324"/>
                  <a:pt x="720" y="324"/>
                  <a:pt x="720" y="324"/>
                </a:cubicBezTo>
                <a:cubicBezTo>
                  <a:pt x="713" y="324"/>
                  <a:pt x="713" y="324"/>
                  <a:pt x="713" y="324"/>
                </a:cubicBezTo>
                <a:cubicBezTo>
                  <a:pt x="715" y="331"/>
                  <a:pt x="715" y="331"/>
                  <a:pt x="715" y="331"/>
                </a:cubicBezTo>
                <a:cubicBezTo>
                  <a:pt x="711" y="345"/>
                  <a:pt x="711" y="345"/>
                  <a:pt x="711" y="345"/>
                </a:cubicBezTo>
                <a:cubicBezTo>
                  <a:pt x="716" y="345"/>
                  <a:pt x="716" y="345"/>
                  <a:pt x="716" y="345"/>
                </a:cubicBezTo>
                <a:cubicBezTo>
                  <a:pt x="712" y="354"/>
                  <a:pt x="726" y="347"/>
                  <a:pt x="730" y="346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6" y="339"/>
                  <a:pt x="736" y="335"/>
                  <a:pt x="736" y="341"/>
                </a:cubicBezTo>
                <a:cubicBezTo>
                  <a:pt x="736" y="349"/>
                  <a:pt x="730" y="359"/>
                  <a:pt x="723" y="361"/>
                </a:cubicBezTo>
                <a:cubicBezTo>
                  <a:pt x="736" y="366"/>
                  <a:pt x="736" y="366"/>
                  <a:pt x="736" y="366"/>
                </a:cubicBezTo>
                <a:cubicBezTo>
                  <a:pt x="734" y="367"/>
                  <a:pt x="734" y="367"/>
                  <a:pt x="734" y="367"/>
                </a:cubicBezTo>
                <a:cubicBezTo>
                  <a:pt x="734" y="368"/>
                  <a:pt x="734" y="366"/>
                  <a:pt x="734" y="367"/>
                </a:cubicBezTo>
                <a:cubicBezTo>
                  <a:pt x="734" y="367"/>
                  <a:pt x="733" y="366"/>
                  <a:pt x="732" y="365"/>
                </a:cubicBezTo>
                <a:cubicBezTo>
                  <a:pt x="728" y="364"/>
                  <a:pt x="735" y="366"/>
                  <a:pt x="730" y="366"/>
                </a:cubicBezTo>
                <a:cubicBezTo>
                  <a:pt x="722" y="366"/>
                  <a:pt x="725" y="364"/>
                  <a:pt x="716" y="369"/>
                </a:cubicBezTo>
                <a:cubicBezTo>
                  <a:pt x="720" y="375"/>
                  <a:pt x="720" y="375"/>
                  <a:pt x="720" y="375"/>
                </a:cubicBezTo>
                <a:cubicBezTo>
                  <a:pt x="717" y="379"/>
                  <a:pt x="717" y="379"/>
                  <a:pt x="717" y="379"/>
                </a:cubicBezTo>
                <a:cubicBezTo>
                  <a:pt x="721" y="382"/>
                  <a:pt x="721" y="382"/>
                  <a:pt x="721" y="382"/>
                </a:cubicBezTo>
                <a:cubicBezTo>
                  <a:pt x="720" y="390"/>
                  <a:pt x="720" y="390"/>
                  <a:pt x="720" y="390"/>
                </a:cubicBezTo>
                <a:cubicBezTo>
                  <a:pt x="732" y="406"/>
                  <a:pt x="724" y="405"/>
                  <a:pt x="728" y="414"/>
                </a:cubicBezTo>
                <a:cubicBezTo>
                  <a:pt x="736" y="409"/>
                  <a:pt x="736" y="409"/>
                  <a:pt x="736" y="409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3" y="424"/>
                  <a:pt x="735" y="428"/>
                  <a:pt x="737" y="431"/>
                </a:cubicBezTo>
                <a:cubicBezTo>
                  <a:pt x="742" y="440"/>
                  <a:pt x="745" y="451"/>
                  <a:pt x="750" y="448"/>
                </a:cubicBezTo>
                <a:cubicBezTo>
                  <a:pt x="750" y="450"/>
                  <a:pt x="750" y="450"/>
                  <a:pt x="750" y="450"/>
                </a:cubicBezTo>
                <a:cubicBezTo>
                  <a:pt x="752" y="453"/>
                  <a:pt x="752" y="453"/>
                  <a:pt x="752" y="453"/>
                </a:cubicBezTo>
                <a:cubicBezTo>
                  <a:pt x="760" y="452"/>
                  <a:pt x="760" y="452"/>
                  <a:pt x="760" y="452"/>
                </a:cubicBezTo>
                <a:cubicBezTo>
                  <a:pt x="764" y="457"/>
                  <a:pt x="764" y="457"/>
                  <a:pt x="764" y="457"/>
                </a:cubicBezTo>
                <a:cubicBezTo>
                  <a:pt x="765" y="456"/>
                  <a:pt x="765" y="456"/>
                  <a:pt x="765" y="456"/>
                </a:cubicBezTo>
                <a:cubicBezTo>
                  <a:pt x="767" y="462"/>
                  <a:pt x="767" y="462"/>
                  <a:pt x="767" y="462"/>
                </a:cubicBezTo>
                <a:cubicBezTo>
                  <a:pt x="773" y="458"/>
                  <a:pt x="775" y="458"/>
                  <a:pt x="776" y="458"/>
                </a:cubicBezTo>
                <a:cubicBezTo>
                  <a:pt x="777" y="457"/>
                  <a:pt x="778" y="454"/>
                  <a:pt x="780" y="450"/>
                </a:cubicBezTo>
                <a:cubicBezTo>
                  <a:pt x="785" y="438"/>
                  <a:pt x="784" y="446"/>
                  <a:pt x="780" y="432"/>
                </a:cubicBezTo>
                <a:cubicBezTo>
                  <a:pt x="786" y="430"/>
                  <a:pt x="786" y="430"/>
                  <a:pt x="786" y="430"/>
                </a:cubicBezTo>
                <a:cubicBezTo>
                  <a:pt x="792" y="417"/>
                  <a:pt x="792" y="417"/>
                  <a:pt x="792" y="417"/>
                </a:cubicBezTo>
                <a:cubicBezTo>
                  <a:pt x="789" y="414"/>
                  <a:pt x="789" y="414"/>
                  <a:pt x="789" y="414"/>
                </a:cubicBezTo>
                <a:cubicBezTo>
                  <a:pt x="792" y="408"/>
                  <a:pt x="792" y="408"/>
                  <a:pt x="792" y="408"/>
                </a:cubicBezTo>
                <a:cubicBezTo>
                  <a:pt x="789" y="408"/>
                  <a:pt x="789" y="408"/>
                  <a:pt x="789" y="408"/>
                </a:cubicBezTo>
                <a:cubicBezTo>
                  <a:pt x="789" y="405"/>
                  <a:pt x="789" y="405"/>
                  <a:pt x="789" y="405"/>
                </a:cubicBezTo>
                <a:cubicBezTo>
                  <a:pt x="794" y="405"/>
                  <a:pt x="794" y="405"/>
                  <a:pt x="794" y="405"/>
                </a:cubicBezTo>
                <a:cubicBezTo>
                  <a:pt x="794" y="404"/>
                  <a:pt x="794" y="404"/>
                  <a:pt x="794" y="404"/>
                </a:cubicBezTo>
                <a:cubicBezTo>
                  <a:pt x="794" y="399"/>
                  <a:pt x="794" y="399"/>
                  <a:pt x="794" y="399"/>
                </a:cubicBezTo>
                <a:cubicBezTo>
                  <a:pt x="804" y="394"/>
                  <a:pt x="804" y="394"/>
                  <a:pt x="804" y="394"/>
                </a:cubicBezTo>
                <a:cubicBezTo>
                  <a:pt x="823" y="394"/>
                  <a:pt x="830" y="384"/>
                  <a:pt x="832" y="372"/>
                </a:cubicBezTo>
                <a:cubicBezTo>
                  <a:pt x="840" y="367"/>
                  <a:pt x="840" y="367"/>
                  <a:pt x="840" y="367"/>
                </a:cubicBezTo>
                <a:cubicBezTo>
                  <a:pt x="838" y="363"/>
                  <a:pt x="838" y="363"/>
                  <a:pt x="838" y="363"/>
                </a:cubicBezTo>
                <a:cubicBezTo>
                  <a:pt x="840" y="362"/>
                  <a:pt x="840" y="362"/>
                  <a:pt x="840" y="362"/>
                </a:cubicBezTo>
                <a:cubicBezTo>
                  <a:pt x="840" y="361"/>
                  <a:pt x="840" y="362"/>
                  <a:pt x="840" y="362"/>
                </a:cubicBezTo>
                <a:cubicBezTo>
                  <a:pt x="841" y="363"/>
                  <a:pt x="841" y="364"/>
                  <a:pt x="842" y="364"/>
                </a:cubicBezTo>
                <a:cubicBezTo>
                  <a:pt x="845" y="366"/>
                  <a:pt x="842" y="365"/>
                  <a:pt x="845" y="365"/>
                </a:cubicBezTo>
                <a:cubicBezTo>
                  <a:pt x="847" y="366"/>
                  <a:pt x="848" y="365"/>
                  <a:pt x="853" y="364"/>
                </a:cubicBezTo>
                <a:cubicBezTo>
                  <a:pt x="853" y="362"/>
                  <a:pt x="853" y="362"/>
                  <a:pt x="853" y="362"/>
                </a:cubicBezTo>
                <a:cubicBezTo>
                  <a:pt x="873" y="359"/>
                  <a:pt x="873" y="359"/>
                  <a:pt x="873" y="359"/>
                </a:cubicBezTo>
                <a:cubicBezTo>
                  <a:pt x="874" y="357"/>
                  <a:pt x="876" y="352"/>
                  <a:pt x="878" y="350"/>
                </a:cubicBezTo>
                <a:close/>
                <a:moveTo>
                  <a:pt x="871" y="330"/>
                </a:moveTo>
                <a:cubicBezTo>
                  <a:pt x="874" y="327"/>
                  <a:pt x="874" y="327"/>
                  <a:pt x="874" y="327"/>
                </a:cubicBezTo>
                <a:cubicBezTo>
                  <a:pt x="871" y="324"/>
                  <a:pt x="871" y="324"/>
                  <a:pt x="871" y="324"/>
                </a:cubicBezTo>
                <a:cubicBezTo>
                  <a:pt x="872" y="322"/>
                  <a:pt x="872" y="322"/>
                  <a:pt x="872" y="322"/>
                </a:cubicBezTo>
                <a:cubicBezTo>
                  <a:pt x="874" y="324"/>
                  <a:pt x="874" y="324"/>
                  <a:pt x="874" y="324"/>
                </a:cubicBezTo>
                <a:cubicBezTo>
                  <a:pt x="878" y="317"/>
                  <a:pt x="878" y="317"/>
                  <a:pt x="878" y="317"/>
                </a:cubicBezTo>
                <a:cubicBezTo>
                  <a:pt x="878" y="317"/>
                  <a:pt x="878" y="317"/>
                  <a:pt x="878" y="317"/>
                </a:cubicBezTo>
                <a:cubicBezTo>
                  <a:pt x="881" y="319"/>
                  <a:pt x="881" y="319"/>
                  <a:pt x="881" y="319"/>
                </a:cubicBezTo>
                <a:cubicBezTo>
                  <a:pt x="882" y="320"/>
                  <a:pt x="882" y="320"/>
                  <a:pt x="882" y="320"/>
                </a:cubicBezTo>
                <a:cubicBezTo>
                  <a:pt x="881" y="325"/>
                  <a:pt x="881" y="325"/>
                  <a:pt x="881" y="325"/>
                </a:cubicBezTo>
                <a:cubicBezTo>
                  <a:pt x="881" y="326"/>
                  <a:pt x="881" y="326"/>
                  <a:pt x="881" y="326"/>
                </a:cubicBezTo>
                <a:cubicBezTo>
                  <a:pt x="881" y="326"/>
                  <a:pt x="881" y="326"/>
                  <a:pt x="881" y="326"/>
                </a:cubicBezTo>
                <a:cubicBezTo>
                  <a:pt x="885" y="332"/>
                  <a:pt x="885" y="332"/>
                  <a:pt x="885" y="332"/>
                </a:cubicBezTo>
                <a:cubicBezTo>
                  <a:pt x="884" y="333"/>
                  <a:pt x="884" y="333"/>
                  <a:pt x="884" y="333"/>
                </a:cubicBezTo>
                <a:cubicBezTo>
                  <a:pt x="881" y="332"/>
                  <a:pt x="881" y="332"/>
                  <a:pt x="881" y="332"/>
                </a:cubicBezTo>
                <a:cubicBezTo>
                  <a:pt x="878" y="332"/>
                  <a:pt x="878" y="332"/>
                  <a:pt x="878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7" y="331"/>
                  <a:pt x="874" y="333"/>
                  <a:pt x="874" y="333"/>
                </a:cubicBezTo>
                <a:lnTo>
                  <a:pt x="871" y="330"/>
                </a:lnTo>
                <a:close/>
                <a:moveTo>
                  <a:pt x="776" y="458"/>
                </a:moveTo>
                <a:cubicBezTo>
                  <a:pt x="776" y="461"/>
                  <a:pt x="778" y="459"/>
                  <a:pt x="776" y="458"/>
                </a:cubicBezTo>
                <a:close/>
                <a:moveTo>
                  <a:pt x="866" y="627"/>
                </a:moveTo>
                <a:cubicBezTo>
                  <a:pt x="861" y="627"/>
                  <a:pt x="861" y="627"/>
                  <a:pt x="861" y="627"/>
                </a:cubicBezTo>
                <a:cubicBezTo>
                  <a:pt x="863" y="630"/>
                  <a:pt x="863" y="630"/>
                  <a:pt x="863" y="630"/>
                </a:cubicBezTo>
                <a:cubicBezTo>
                  <a:pt x="859" y="630"/>
                  <a:pt x="859" y="630"/>
                  <a:pt x="859" y="630"/>
                </a:cubicBezTo>
                <a:cubicBezTo>
                  <a:pt x="859" y="633"/>
                  <a:pt x="859" y="633"/>
                  <a:pt x="859" y="633"/>
                </a:cubicBezTo>
                <a:cubicBezTo>
                  <a:pt x="856" y="632"/>
                  <a:pt x="856" y="632"/>
                  <a:pt x="856" y="632"/>
                </a:cubicBezTo>
                <a:cubicBezTo>
                  <a:pt x="863" y="637"/>
                  <a:pt x="863" y="637"/>
                  <a:pt x="863" y="637"/>
                </a:cubicBezTo>
                <a:cubicBezTo>
                  <a:pt x="861" y="643"/>
                  <a:pt x="861" y="643"/>
                  <a:pt x="861" y="643"/>
                </a:cubicBezTo>
                <a:cubicBezTo>
                  <a:pt x="867" y="643"/>
                  <a:pt x="867" y="643"/>
                  <a:pt x="867" y="643"/>
                </a:cubicBezTo>
                <a:cubicBezTo>
                  <a:pt x="863" y="635"/>
                  <a:pt x="863" y="635"/>
                  <a:pt x="863" y="635"/>
                </a:cubicBezTo>
                <a:cubicBezTo>
                  <a:pt x="873" y="634"/>
                  <a:pt x="873" y="634"/>
                  <a:pt x="873" y="634"/>
                </a:cubicBezTo>
                <a:cubicBezTo>
                  <a:pt x="872" y="630"/>
                  <a:pt x="871" y="627"/>
                  <a:pt x="866" y="627"/>
                </a:cubicBezTo>
                <a:close/>
                <a:moveTo>
                  <a:pt x="731" y="1153"/>
                </a:moveTo>
                <a:cubicBezTo>
                  <a:pt x="730" y="1159"/>
                  <a:pt x="730" y="1159"/>
                  <a:pt x="730" y="1159"/>
                </a:cubicBezTo>
                <a:cubicBezTo>
                  <a:pt x="731" y="1159"/>
                  <a:pt x="731" y="1159"/>
                  <a:pt x="732" y="1159"/>
                </a:cubicBezTo>
                <a:cubicBezTo>
                  <a:pt x="732" y="1159"/>
                  <a:pt x="733" y="1159"/>
                  <a:pt x="734" y="1159"/>
                </a:cubicBezTo>
                <a:cubicBezTo>
                  <a:pt x="737" y="1159"/>
                  <a:pt x="737" y="1159"/>
                  <a:pt x="737" y="1159"/>
                </a:cubicBezTo>
                <a:cubicBezTo>
                  <a:pt x="744" y="1159"/>
                  <a:pt x="744" y="1159"/>
                  <a:pt x="744" y="1159"/>
                </a:cubicBezTo>
                <a:cubicBezTo>
                  <a:pt x="744" y="1154"/>
                  <a:pt x="744" y="1154"/>
                  <a:pt x="744" y="1154"/>
                </a:cubicBezTo>
                <a:cubicBezTo>
                  <a:pt x="737" y="1153"/>
                  <a:pt x="737" y="1153"/>
                  <a:pt x="737" y="1153"/>
                </a:cubicBezTo>
                <a:lnTo>
                  <a:pt x="731" y="1153"/>
                </a:lnTo>
                <a:close/>
                <a:moveTo>
                  <a:pt x="732" y="1159"/>
                </a:moveTo>
                <a:cubicBezTo>
                  <a:pt x="731" y="1160"/>
                  <a:pt x="734" y="1161"/>
                  <a:pt x="732" y="1159"/>
                </a:cubicBezTo>
                <a:close/>
                <a:moveTo>
                  <a:pt x="674" y="672"/>
                </a:moveTo>
                <a:cubicBezTo>
                  <a:pt x="677" y="675"/>
                  <a:pt x="677" y="675"/>
                  <a:pt x="677" y="675"/>
                </a:cubicBezTo>
                <a:cubicBezTo>
                  <a:pt x="679" y="677"/>
                  <a:pt x="679" y="677"/>
                  <a:pt x="679" y="677"/>
                </a:cubicBezTo>
                <a:cubicBezTo>
                  <a:pt x="680" y="672"/>
                  <a:pt x="680" y="672"/>
                  <a:pt x="680" y="672"/>
                </a:cubicBezTo>
                <a:cubicBezTo>
                  <a:pt x="677" y="672"/>
                  <a:pt x="677" y="672"/>
                  <a:pt x="677" y="672"/>
                </a:cubicBezTo>
                <a:lnTo>
                  <a:pt x="674" y="672"/>
                </a:lnTo>
                <a:close/>
                <a:moveTo>
                  <a:pt x="661" y="729"/>
                </a:moveTo>
                <a:cubicBezTo>
                  <a:pt x="659" y="727"/>
                  <a:pt x="658" y="726"/>
                  <a:pt x="657" y="725"/>
                </a:cubicBezTo>
                <a:cubicBezTo>
                  <a:pt x="656" y="725"/>
                  <a:pt x="656" y="727"/>
                  <a:pt x="652" y="725"/>
                </a:cubicBezTo>
                <a:cubicBezTo>
                  <a:pt x="651" y="727"/>
                  <a:pt x="651" y="727"/>
                  <a:pt x="651" y="727"/>
                </a:cubicBezTo>
                <a:cubicBezTo>
                  <a:pt x="650" y="727"/>
                  <a:pt x="650" y="727"/>
                  <a:pt x="650" y="727"/>
                </a:cubicBezTo>
                <a:cubicBezTo>
                  <a:pt x="651" y="730"/>
                  <a:pt x="651" y="730"/>
                  <a:pt x="651" y="730"/>
                </a:cubicBezTo>
                <a:cubicBezTo>
                  <a:pt x="651" y="730"/>
                  <a:pt x="651" y="730"/>
                  <a:pt x="651" y="730"/>
                </a:cubicBezTo>
                <a:cubicBezTo>
                  <a:pt x="656" y="730"/>
                  <a:pt x="656" y="730"/>
                  <a:pt x="656" y="730"/>
                </a:cubicBezTo>
                <a:cubicBezTo>
                  <a:pt x="656" y="730"/>
                  <a:pt x="657" y="730"/>
                  <a:pt x="657" y="730"/>
                </a:cubicBezTo>
                <a:cubicBezTo>
                  <a:pt x="661" y="730"/>
                  <a:pt x="657" y="730"/>
                  <a:pt x="661" y="729"/>
                </a:cubicBezTo>
                <a:close/>
                <a:moveTo>
                  <a:pt x="657" y="669"/>
                </a:moveTo>
                <a:cubicBezTo>
                  <a:pt x="657" y="669"/>
                  <a:pt x="656" y="669"/>
                  <a:pt x="654" y="669"/>
                </a:cubicBezTo>
                <a:cubicBezTo>
                  <a:pt x="655" y="673"/>
                  <a:pt x="655" y="673"/>
                  <a:pt x="655" y="673"/>
                </a:cubicBezTo>
                <a:cubicBezTo>
                  <a:pt x="657" y="674"/>
                  <a:pt x="657" y="674"/>
                  <a:pt x="657" y="674"/>
                </a:cubicBezTo>
                <a:cubicBezTo>
                  <a:pt x="661" y="675"/>
                  <a:pt x="661" y="675"/>
                  <a:pt x="661" y="675"/>
                </a:cubicBezTo>
                <a:cubicBezTo>
                  <a:pt x="660" y="670"/>
                  <a:pt x="660" y="669"/>
                  <a:pt x="657" y="669"/>
                </a:cubicBezTo>
                <a:close/>
                <a:moveTo>
                  <a:pt x="637" y="1045"/>
                </a:moveTo>
                <a:cubicBezTo>
                  <a:pt x="637" y="1045"/>
                  <a:pt x="637" y="1045"/>
                  <a:pt x="637" y="1045"/>
                </a:cubicBezTo>
                <a:cubicBezTo>
                  <a:pt x="638" y="1045"/>
                  <a:pt x="638" y="1045"/>
                  <a:pt x="639" y="1044"/>
                </a:cubicBezTo>
                <a:cubicBezTo>
                  <a:pt x="638" y="1043"/>
                  <a:pt x="638" y="1045"/>
                  <a:pt x="637" y="1045"/>
                </a:cubicBezTo>
                <a:close/>
                <a:moveTo>
                  <a:pt x="619" y="323"/>
                </a:moveTo>
                <a:cubicBezTo>
                  <a:pt x="619" y="323"/>
                  <a:pt x="619" y="323"/>
                  <a:pt x="619" y="323"/>
                </a:cubicBezTo>
                <a:cubicBezTo>
                  <a:pt x="619" y="323"/>
                  <a:pt x="619" y="323"/>
                  <a:pt x="619" y="323"/>
                </a:cubicBezTo>
                <a:close/>
                <a:moveTo>
                  <a:pt x="604" y="312"/>
                </a:moveTo>
                <a:cubicBezTo>
                  <a:pt x="601" y="313"/>
                  <a:pt x="601" y="313"/>
                  <a:pt x="601" y="313"/>
                </a:cubicBezTo>
                <a:cubicBezTo>
                  <a:pt x="599" y="313"/>
                  <a:pt x="599" y="313"/>
                  <a:pt x="599" y="313"/>
                </a:cubicBezTo>
                <a:cubicBezTo>
                  <a:pt x="601" y="310"/>
                  <a:pt x="601" y="310"/>
                  <a:pt x="601" y="310"/>
                </a:cubicBezTo>
                <a:cubicBezTo>
                  <a:pt x="603" y="306"/>
                  <a:pt x="603" y="306"/>
                  <a:pt x="603" y="306"/>
                </a:cubicBezTo>
                <a:cubicBezTo>
                  <a:pt x="601" y="306"/>
                  <a:pt x="601" y="306"/>
                  <a:pt x="601" y="306"/>
                </a:cubicBezTo>
                <a:cubicBezTo>
                  <a:pt x="598" y="306"/>
                  <a:pt x="598" y="306"/>
                  <a:pt x="598" y="306"/>
                </a:cubicBezTo>
                <a:cubicBezTo>
                  <a:pt x="600" y="297"/>
                  <a:pt x="600" y="297"/>
                  <a:pt x="600" y="297"/>
                </a:cubicBezTo>
                <a:cubicBezTo>
                  <a:pt x="595" y="297"/>
                  <a:pt x="593" y="297"/>
                  <a:pt x="591" y="297"/>
                </a:cubicBezTo>
                <a:cubicBezTo>
                  <a:pt x="591" y="297"/>
                  <a:pt x="591" y="296"/>
                  <a:pt x="591" y="296"/>
                </a:cubicBezTo>
                <a:cubicBezTo>
                  <a:pt x="591" y="296"/>
                  <a:pt x="591" y="296"/>
                  <a:pt x="591" y="295"/>
                </a:cubicBezTo>
                <a:cubicBezTo>
                  <a:pt x="591" y="295"/>
                  <a:pt x="591" y="294"/>
                  <a:pt x="591" y="294"/>
                </a:cubicBezTo>
                <a:cubicBezTo>
                  <a:pt x="592" y="292"/>
                  <a:pt x="593" y="291"/>
                  <a:pt x="591" y="288"/>
                </a:cubicBezTo>
                <a:cubicBezTo>
                  <a:pt x="591" y="288"/>
                  <a:pt x="591" y="287"/>
                  <a:pt x="591" y="287"/>
                </a:cubicBezTo>
                <a:cubicBezTo>
                  <a:pt x="590" y="286"/>
                  <a:pt x="589" y="285"/>
                  <a:pt x="588" y="284"/>
                </a:cubicBezTo>
                <a:cubicBezTo>
                  <a:pt x="588" y="283"/>
                  <a:pt x="588" y="283"/>
                  <a:pt x="587" y="283"/>
                </a:cubicBezTo>
                <a:cubicBezTo>
                  <a:pt x="586" y="281"/>
                  <a:pt x="584" y="281"/>
                  <a:pt x="582" y="280"/>
                </a:cubicBezTo>
                <a:cubicBezTo>
                  <a:pt x="582" y="280"/>
                  <a:pt x="582" y="280"/>
                  <a:pt x="582" y="281"/>
                </a:cubicBezTo>
                <a:cubicBezTo>
                  <a:pt x="581" y="281"/>
                  <a:pt x="580" y="282"/>
                  <a:pt x="582" y="281"/>
                </a:cubicBezTo>
                <a:cubicBezTo>
                  <a:pt x="582" y="281"/>
                  <a:pt x="582" y="281"/>
                  <a:pt x="582" y="281"/>
                </a:cubicBezTo>
                <a:cubicBezTo>
                  <a:pt x="582" y="280"/>
                  <a:pt x="582" y="280"/>
                  <a:pt x="582" y="280"/>
                </a:cubicBezTo>
                <a:cubicBezTo>
                  <a:pt x="582" y="280"/>
                  <a:pt x="582" y="280"/>
                  <a:pt x="582" y="280"/>
                </a:cubicBezTo>
                <a:cubicBezTo>
                  <a:pt x="581" y="280"/>
                  <a:pt x="580" y="280"/>
                  <a:pt x="579" y="280"/>
                </a:cubicBezTo>
                <a:cubicBezTo>
                  <a:pt x="578" y="279"/>
                  <a:pt x="576" y="279"/>
                  <a:pt x="574" y="279"/>
                </a:cubicBezTo>
                <a:cubicBezTo>
                  <a:pt x="574" y="279"/>
                  <a:pt x="573" y="279"/>
                  <a:pt x="572" y="279"/>
                </a:cubicBezTo>
                <a:cubicBezTo>
                  <a:pt x="570" y="279"/>
                  <a:pt x="568" y="279"/>
                  <a:pt x="566" y="279"/>
                </a:cubicBezTo>
                <a:cubicBezTo>
                  <a:pt x="564" y="283"/>
                  <a:pt x="564" y="283"/>
                  <a:pt x="564" y="283"/>
                </a:cubicBezTo>
                <a:cubicBezTo>
                  <a:pt x="560" y="277"/>
                  <a:pt x="560" y="277"/>
                  <a:pt x="560" y="277"/>
                </a:cubicBezTo>
                <a:cubicBezTo>
                  <a:pt x="559" y="277"/>
                  <a:pt x="559" y="277"/>
                  <a:pt x="559" y="277"/>
                </a:cubicBezTo>
                <a:cubicBezTo>
                  <a:pt x="558" y="277"/>
                  <a:pt x="558" y="277"/>
                  <a:pt x="558" y="277"/>
                </a:cubicBezTo>
                <a:cubicBezTo>
                  <a:pt x="554" y="278"/>
                  <a:pt x="554" y="278"/>
                  <a:pt x="554" y="278"/>
                </a:cubicBezTo>
                <a:cubicBezTo>
                  <a:pt x="549" y="279"/>
                  <a:pt x="549" y="279"/>
                  <a:pt x="549" y="279"/>
                </a:cubicBezTo>
                <a:cubicBezTo>
                  <a:pt x="549" y="282"/>
                  <a:pt x="549" y="282"/>
                  <a:pt x="549" y="282"/>
                </a:cubicBezTo>
                <a:cubicBezTo>
                  <a:pt x="542" y="285"/>
                  <a:pt x="542" y="285"/>
                  <a:pt x="542" y="285"/>
                </a:cubicBezTo>
                <a:cubicBezTo>
                  <a:pt x="542" y="281"/>
                  <a:pt x="542" y="281"/>
                  <a:pt x="542" y="281"/>
                </a:cubicBezTo>
                <a:cubicBezTo>
                  <a:pt x="545" y="281"/>
                  <a:pt x="545" y="281"/>
                  <a:pt x="545" y="281"/>
                </a:cubicBezTo>
                <a:cubicBezTo>
                  <a:pt x="544" y="276"/>
                  <a:pt x="542" y="275"/>
                  <a:pt x="539" y="275"/>
                </a:cubicBezTo>
                <a:cubicBezTo>
                  <a:pt x="538" y="275"/>
                  <a:pt x="537" y="275"/>
                  <a:pt x="536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1" y="278"/>
                  <a:pt x="530" y="279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7" y="280"/>
                  <a:pt x="527" y="280"/>
                  <a:pt x="527" y="280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6" y="282"/>
                  <a:pt x="526" y="282"/>
                  <a:pt x="526" y="282"/>
                </a:cubicBezTo>
                <a:cubicBezTo>
                  <a:pt x="525" y="282"/>
                  <a:pt x="524" y="283"/>
                  <a:pt x="524" y="283"/>
                </a:cubicBezTo>
                <a:cubicBezTo>
                  <a:pt x="523" y="284"/>
                  <a:pt x="523" y="285"/>
                  <a:pt x="522" y="285"/>
                </a:cubicBezTo>
                <a:cubicBezTo>
                  <a:pt x="521" y="286"/>
                  <a:pt x="520" y="287"/>
                  <a:pt x="519" y="288"/>
                </a:cubicBezTo>
                <a:cubicBezTo>
                  <a:pt x="519" y="289"/>
                  <a:pt x="518" y="289"/>
                  <a:pt x="518" y="290"/>
                </a:cubicBezTo>
                <a:cubicBezTo>
                  <a:pt x="517" y="291"/>
                  <a:pt x="517" y="292"/>
                  <a:pt x="516" y="294"/>
                </a:cubicBezTo>
                <a:cubicBezTo>
                  <a:pt x="515" y="297"/>
                  <a:pt x="514" y="300"/>
                  <a:pt x="513" y="303"/>
                </a:cubicBezTo>
                <a:cubicBezTo>
                  <a:pt x="513" y="307"/>
                  <a:pt x="513" y="310"/>
                  <a:pt x="513" y="313"/>
                </a:cubicBezTo>
                <a:cubicBezTo>
                  <a:pt x="514" y="315"/>
                  <a:pt x="515" y="316"/>
                  <a:pt x="516" y="317"/>
                </a:cubicBezTo>
                <a:cubicBezTo>
                  <a:pt x="517" y="318"/>
                  <a:pt x="518" y="319"/>
                  <a:pt x="519" y="319"/>
                </a:cubicBezTo>
                <a:cubicBezTo>
                  <a:pt x="520" y="319"/>
                  <a:pt x="520" y="320"/>
                  <a:pt x="521" y="320"/>
                </a:cubicBezTo>
                <a:cubicBezTo>
                  <a:pt x="520" y="320"/>
                  <a:pt x="520" y="321"/>
                  <a:pt x="519" y="322"/>
                </a:cubicBezTo>
                <a:cubicBezTo>
                  <a:pt x="518" y="325"/>
                  <a:pt x="518" y="326"/>
                  <a:pt x="519" y="328"/>
                </a:cubicBezTo>
                <a:cubicBezTo>
                  <a:pt x="520" y="329"/>
                  <a:pt x="521" y="330"/>
                  <a:pt x="522" y="330"/>
                </a:cubicBezTo>
                <a:cubicBezTo>
                  <a:pt x="523" y="331"/>
                  <a:pt x="523" y="331"/>
                  <a:pt x="524" y="332"/>
                </a:cubicBezTo>
                <a:cubicBezTo>
                  <a:pt x="524" y="332"/>
                  <a:pt x="525" y="333"/>
                  <a:pt x="526" y="333"/>
                </a:cubicBezTo>
                <a:cubicBezTo>
                  <a:pt x="526" y="334"/>
                  <a:pt x="526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9" y="336"/>
                  <a:pt x="529" y="336"/>
                  <a:pt x="529" y="337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6" y="339"/>
                  <a:pt x="536" y="339"/>
                  <a:pt x="536" y="339"/>
                </a:cubicBezTo>
                <a:cubicBezTo>
                  <a:pt x="539" y="339"/>
                  <a:pt x="539" y="339"/>
                  <a:pt x="539" y="339"/>
                </a:cubicBezTo>
                <a:cubicBezTo>
                  <a:pt x="544" y="341"/>
                  <a:pt x="544" y="341"/>
                  <a:pt x="544" y="341"/>
                </a:cubicBezTo>
                <a:cubicBezTo>
                  <a:pt x="554" y="341"/>
                  <a:pt x="554" y="341"/>
                  <a:pt x="554" y="341"/>
                </a:cubicBezTo>
                <a:cubicBezTo>
                  <a:pt x="558" y="341"/>
                  <a:pt x="558" y="341"/>
                  <a:pt x="558" y="341"/>
                </a:cubicBezTo>
                <a:cubicBezTo>
                  <a:pt x="559" y="341"/>
                  <a:pt x="559" y="341"/>
                  <a:pt x="559" y="341"/>
                </a:cubicBezTo>
                <a:cubicBezTo>
                  <a:pt x="572" y="341"/>
                  <a:pt x="572" y="341"/>
                  <a:pt x="572" y="341"/>
                </a:cubicBezTo>
                <a:cubicBezTo>
                  <a:pt x="572" y="341"/>
                  <a:pt x="572" y="341"/>
                  <a:pt x="572" y="341"/>
                </a:cubicBezTo>
                <a:cubicBezTo>
                  <a:pt x="574" y="340"/>
                  <a:pt x="574" y="340"/>
                  <a:pt x="574" y="340"/>
                </a:cubicBezTo>
                <a:cubicBezTo>
                  <a:pt x="579" y="340"/>
                  <a:pt x="579" y="340"/>
                  <a:pt x="579" y="340"/>
                </a:cubicBezTo>
                <a:cubicBezTo>
                  <a:pt x="581" y="340"/>
                  <a:pt x="581" y="340"/>
                  <a:pt x="581" y="340"/>
                </a:cubicBezTo>
                <a:cubicBezTo>
                  <a:pt x="579" y="337"/>
                  <a:pt x="579" y="337"/>
                  <a:pt x="579" y="337"/>
                </a:cubicBezTo>
                <a:cubicBezTo>
                  <a:pt x="575" y="332"/>
                  <a:pt x="575" y="332"/>
                  <a:pt x="575" y="332"/>
                </a:cubicBezTo>
                <a:cubicBezTo>
                  <a:pt x="579" y="332"/>
                  <a:pt x="579" y="332"/>
                  <a:pt x="579" y="332"/>
                </a:cubicBezTo>
                <a:cubicBezTo>
                  <a:pt x="582" y="332"/>
                  <a:pt x="582" y="332"/>
                  <a:pt x="582" y="332"/>
                </a:cubicBezTo>
                <a:cubicBezTo>
                  <a:pt x="583" y="332"/>
                  <a:pt x="583" y="332"/>
                  <a:pt x="583" y="332"/>
                </a:cubicBezTo>
                <a:cubicBezTo>
                  <a:pt x="583" y="342"/>
                  <a:pt x="583" y="342"/>
                  <a:pt x="583" y="342"/>
                </a:cubicBezTo>
                <a:cubicBezTo>
                  <a:pt x="586" y="344"/>
                  <a:pt x="588" y="346"/>
                  <a:pt x="588" y="347"/>
                </a:cubicBezTo>
                <a:cubicBezTo>
                  <a:pt x="589" y="349"/>
                  <a:pt x="587" y="350"/>
                  <a:pt x="591" y="350"/>
                </a:cubicBezTo>
                <a:cubicBezTo>
                  <a:pt x="591" y="350"/>
                  <a:pt x="591" y="350"/>
                  <a:pt x="591" y="350"/>
                </a:cubicBezTo>
                <a:cubicBezTo>
                  <a:pt x="593" y="350"/>
                  <a:pt x="594" y="350"/>
                  <a:pt x="596" y="350"/>
                </a:cubicBezTo>
                <a:cubicBezTo>
                  <a:pt x="591" y="357"/>
                  <a:pt x="591" y="357"/>
                  <a:pt x="591" y="357"/>
                </a:cubicBezTo>
                <a:cubicBezTo>
                  <a:pt x="601" y="357"/>
                  <a:pt x="601" y="357"/>
                  <a:pt x="601" y="357"/>
                </a:cubicBezTo>
                <a:cubicBezTo>
                  <a:pt x="601" y="357"/>
                  <a:pt x="601" y="357"/>
                  <a:pt x="601" y="357"/>
                </a:cubicBezTo>
                <a:cubicBezTo>
                  <a:pt x="602" y="358"/>
                  <a:pt x="603" y="360"/>
                  <a:pt x="604" y="360"/>
                </a:cubicBezTo>
                <a:cubicBezTo>
                  <a:pt x="607" y="363"/>
                  <a:pt x="609" y="364"/>
                  <a:pt x="611" y="367"/>
                </a:cubicBezTo>
                <a:cubicBezTo>
                  <a:pt x="611" y="369"/>
                  <a:pt x="612" y="370"/>
                  <a:pt x="612" y="372"/>
                </a:cubicBezTo>
                <a:cubicBezTo>
                  <a:pt x="612" y="375"/>
                  <a:pt x="612" y="378"/>
                  <a:pt x="611" y="380"/>
                </a:cubicBezTo>
                <a:cubicBezTo>
                  <a:pt x="610" y="384"/>
                  <a:pt x="607" y="388"/>
                  <a:pt x="604" y="389"/>
                </a:cubicBezTo>
                <a:cubicBezTo>
                  <a:pt x="604" y="390"/>
                  <a:pt x="603" y="390"/>
                  <a:pt x="603" y="390"/>
                </a:cubicBezTo>
                <a:cubicBezTo>
                  <a:pt x="603" y="392"/>
                  <a:pt x="604" y="393"/>
                  <a:pt x="604" y="393"/>
                </a:cubicBezTo>
                <a:cubicBezTo>
                  <a:pt x="605" y="395"/>
                  <a:pt x="606" y="395"/>
                  <a:pt x="606" y="396"/>
                </a:cubicBezTo>
                <a:cubicBezTo>
                  <a:pt x="606" y="398"/>
                  <a:pt x="606" y="399"/>
                  <a:pt x="604" y="399"/>
                </a:cubicBezTo>
                <a:cubicBezTo>
                  <a:pt x="604" y="400"/>
                  <a:pt x="603" y="400"/>
                  <a:pt x="601" y="401"/>
                </a:cubicBezTo>
                <a:cubicBezTo>
                  <a:pt x="598" y="401"/>
                  <a:pt x="595" y="401"/>
                  <a:pt x="591" y="400"/>
                </a:cubicBezTo>
                <a:cubicBezTo>
                  <a:pt x="591" y="400"/>
                  <a:pt x="591" y="400"/>
                  <a:pt x="591" y="400"/>
                </a:cubicBezTo>
                <a:cubicBezTo>
                  <a:pt x="590" y="400"/>
                  <a:pt x="589" y="400"/>
                  <a:pt x="588" y="400"/>
                </a:cubicBezTo>
                <a:cubicBezTo>
                  <a:pt x="587" y="400"/>
                  <a:pt x="586" y="399"/>
                  <a:pt x="585" y="399"/>
                </a:cubicBezTo>
                <a:cubicBezTo>
                  <a:pt x="584" y="406"/>
                  <a:pt x="579" y="410"/>
                  <a:pt x="585" y="414"/>
                </a:cubicBezTo>
                <a:cubicBezTo>
                  <a:pt x="582" y="418"/>
                  <a:pt x="582" y="418"/>
                  <a:pt x="582" y="418"/>
                </a:cubicBezTo>
                <a:cubicBezTo>
                  <a:pt x="584" y="419"/>
                  <a:pt x="584" y="419"/>
                  <a:pt x="584" y="419"/>
                </a:cubicBezTo>
                <a:cubicBezTo>
                  <a:pt x="585" y="415"/>
                  <a:pt x="585" y="415"/>
                  <a:pt x="585" y="415"/>
                </a:cubicBezTo>
                <a:cubicBezTo>
                  <a:pt x="586" y="415"/>
                  <a:pt x="587" y="415"/>
                  <a:pt x="588" y="415"/>
                </a:cubicBezTo>
                <a:cubicBezTo>
                  <a:pt x="589" y="415"/>
                  <a:pt x="590" y="415"/>
                  <a:pt x="591" y="415"/>
                </a:cubicBezTo>
                <a:cubicBezTo>
                  <a:pt x="591" y="415"/>
                  <a:pt x="591" y="415"/>
                  <a:pt x="591" y="415"/>
                </a:cubicBezTo>
                <a:cubicBezTo>
                  <a:pt x="595" y="414"/>
                  <a:pt x="594" y="412"/>
                  <a:pt x="598" y="412"/>
                </a:cubicBezTo>
                <a:cubicBezTo>
                  <a:pt x="601" y="412"/>
                  <a:pt x="601" y="412"/>
                  <a:pt x="601" y="412"/>
                </a:cubicBezTo>
                <a:cubicBezTo>
                  <a:pt x="604" y="412"/>
                  <a:pt x="604" y="412"/>
                  <a:pt x="604" y="412"/>
                </a:cubicBezTo>
                <a:cubicBezTo>
                  <a:pt x="606" y="412"/>
                  <a:pt x="606" y="412"/>
                  <a:pt x="606" y="412"/>
                </a:cubicBezTo>
                <a:cubicBezTo>
                  <a:pt x="608" y="412"/>
                  <a:pt x="610" y="413"/>
                  <a:pt x="611" y="414"/>
                </a:cubicBezTo>
                <a:cubicBezTo>
                  <a:pt x="613" y="416"/>
                  <a:pt x="613" y="418"/>
                  <a:pt x="615" y="421"/>
                </a:cubicBezTo>
                <a:cubicBezTo>
                  <a:pt x="617" y="420"/>
                  <a:pt x="617" y="420"/>
                  <a:pt x="617" y="420"/>
                </a:cubicBezTo>
                <a:cubicBezTo>
                  <a:pt x="618" y="420"/>
                  <a:pt x="618" y="420"/>
                  <a:pt x="618" y="420"/>
                </a:cubicBezTo>
                <a:cubicBezTo>
                  <a:pt x="618" y="425"/>
                  <a:pt x="619" y="427"/>
                  <a:pt x="620" y="428"/>
                </a:cubicBezTo>
                <a:cubicBezTo>
                  <a:pt x="621" y="429"/>
                  <a:pt x="622" y="429"/>
                  <a:pt x="624" y="430"/>
                </a:cubicBezTo>
                <a:cubicBezTo>
                  <a:pt x="626" y="430"/>
                  <a:pt x="628" y="431"/>
                  <a:pt x="631" y="433"/>
                </a:cubicBezTo>
                <a:cubicBezTo>
                  <a:pt x="634" y="435"/>
                  <a:pt x="636" y="436"/>
                  <a:pt x="637" y="437"/>
                </a:cubicBezTo>
                <a:cubicBezTo>
                  <a:pt x="641" y="438"/>
                  <a:pt x="643" y="439"/>
                  <a:pt x="648" y="442"/>
                </a:cubicBezTo>
                <a:cubicBezTo>
                  <a:pt x="648" y="442"/>
                  <a:pt x="648" y="442"/>
                  <a:pt x="649" y="442"/>
                </a:cubicBezTo>
                <a:cubicBezTo>
                  <a:pt x="650" y="437"/>
                  <a:pt x="650" y="437"/>
                  <a:pt x="650" y="437"/>
                </a:cubicBezTo>
                <a:cubicBezTo>
                  <a:pt x="648" y="434"/>
                  <a:pt x="648" y="434"/>
                  <a:pt x="648" y="434"/>
                </a:cubicBezTo>
                <a:cubicBezTo>
                  <a:pt x="637" y="425"/>
                  <a:pt x="637" y="425"/>
                  <a:pt x="637" y="425"/>
                </a:cubicBezTo>
                <a:cubicBezTo>
                  <a:pt x="634" y="422"/>
                  <a:pt x="634" y="422"/>
                  <a:pt x="634" y="422"/>
                </a:cubicBezTo>
                <a:cubicBezTo>
                  <a:pt x="635" y="421"/>
                  <a:pt x="635" y="421"/>
                  <a:pt x="635" y="421"/>
                </a:cubicBezTo>
                <a:cubicBezTo>
                  <a:pt x="637" y="422"/>
                  <a:pt x="637" y="422"/>
                  <a:pt x="637" y="422"/>
                </a:cubicBezTo>
                <a:cubicBezTo>
                  <a:pt x="648" y="427"/>
                  <a:pt x="648" y="427"/>
                  <a:pt x="648" y="427"/>
                </a:cubicBezTo>
                <a:cubicBezTo>
                  <a:pt x="649" y="427"/>
                  <a:pt x="649" y="427"/>
                  <a:pt x="649" y="427"/>
                </a:cubicBezTo>
                <a:cubicBezTo>
                  <a:pt x="648" y="430"/>
                  <a:pt x="649" y="432"/>
                  <a:pt x="651" y="433"/>
                </a:cubicBezTo>
                <a:cubicBezTo>
                  <a:pt x="652" y="433"/>
                  <a:pt x="655" y="433"/>
                  <a:pt x="657" y="434"/>
                </a:cubicBezTo>
                <a:cubicBezTo>
                  <a:pt x="658" y="434"/>
                  <a:pt x="658" y="434"/>
                  <a:pt x="658" y="434"/>
                </a:cubicBezTo>
                <a:cubicBezTo>
                  <a:pt x="659" y="437"/>
                  <a:pt x="659" y="437"/>
                  <a:pt x="659" y="437"/>
                </a:cubicBezTo>
                <a:cubicBezTo>
                  <a:pt x="661" y="436"/>
                  <a:pt x="661" y="436"/>
                  <a:pt x="661" y="436"/>
                </a:cubicBezTo>
                <a:cubicBezTo>
                  <a:pt x="659" y="432"/>
                  <a:pt x="659" y="432"/>
                  <a:pt x="659" y="432"/>
                </a:cubicBezTo>
                <a:cubicBezTo>
                  <a:pt x="660" y="430"/>
                  <a:pt x="661" y="429"/>
                  <a:pt x="661" y="426"/>
                </a:cubicBezTo>
                <a:cubicBezTo>
                  <a:pt x="661" y="421"/>
                  <a:pt x="661" y="421"/>
                  <a:pt x="661" y="421"/>
                </a:cubicBezTo>
                <a:cubicBezTo>
                  <a:pt x="661" y="420"/>
                  <a:pt x="659" y="418"/>
                  <a:pt x="657" y="416"/>
                </a:cubicBezTo>
                <a:cubicBezTo>
                  <a:pt x="656" y="413"/>
                  <a:pt x="653" y="410"/>
                  <a:pt x="651" y="408"/>
                </a:cubicBezTo>
                <a:cubicBezTo>
                  <a:pt x="650" y="406"/>
                  <a:pt x="649" y="405"/>
                  <a:pt x="648" y="404"/>
                </a:cubicBezTo>
                <a:cubicBezTo>
                  <a:pt x="644" y="400"/>
                  <a:pt x="639" y="396"/>
                  <a:pt x="637" y="395"/>
                </a:cubicBezTo>
                <a:cubicBezTo>
                  <a:pt x="637" y="395"/>
                  <a:pt x="637" y="395"/>
                  <a:pt x="637" y="395"/>
                </a:cubicBezTo>
                <a:cubicBezTo>
                  <a:pt x="637" y="395"/>
                  <a:pt x="637" y="395"/>
                  <a:pt x="637" y="395"/>
                </a:cubicBezTo>
                <a:cubicBezTo>
                  <a:pt x="644" y="394"/>
                  <a:pt x="644" y="394"/>
                  <a:pt x="644" y="394"/>
                </a:cubicBezTo>
                <a:cubicBezTo>
                  <a:pt x="646" y="387"/>
                  <a:pt x="646" y="387"/>
                  <a:pt x="646" y="387"/>
                </a:cubicBezTo>
                <a:cubicBezTo>
                  <a:pt x="647" y="388"/>
                  <a:pt x="647" y="388"/>
                  <a:pt x="648" y="388"/>
                </a:cubicBezTo>
                <a:cubicBezTo>
                  <a:pt x="650" y="390"/>
                  <a:pt x="649" y="390"/>
                  <a:pt x="648" y="390"/>
                </a:cubicBezTo>
                <a:cubicBezTo>
                  <a:pt x="647" y="390"/>
                  <a:pt x="646" y="390"/>
                  <a:pt x="648" y="391"/>
                </a:cubicBezTo>
                <a:cubicBezTo>
                  <a:pt x="648" y="392"/>
                  <a:pt x="649" y="392"/>
                  <a:pt x="650" y="392"/>
                </a:cubicBezTo>
                <a:cubicBezTo>
                  <a:pt x="650" y="392"/>
                  <a:pt x="650" y="393"/>
                  <a:pt x="651" y="393"/>
                </a:cubicBezTo>
                <a:cubicBezTo>
                  <a:pt x="658" y="395"/>
                  <a:pt x="651" y="387"/>
                  <a:pt x="657" y="394"/>
                </a:cubicBezTo>
                <a:cubicBezTo>
                  <a:pt x="654" y="394"/>
                  <a:pt x="654" y="394"/>
                  <a:pt x="654" y="394"/>
                </a:cubicBezTo>
                <a:cubicBezTo>
                  <a:pt x="654" y="401"/>
                  <a:pt x="655" y="402"/>
                  <a:pt x="657" y="403"/>
                </a:cubicBezTo>
                <a:cubicBezTo>
                  <a:pt x="659" y="403"/>
                  <a:pt x="661" y="404"/>
                  <a:pt x="664" y="405"/>
                </a:cubicBezTo>
                <a:cubicBezTo>
                  <a:pt x="665" y="397"/>
                  <a:pt x="665" y="397"/>
                  <a:pt x="665" y="397"/>
                </a:cubicBezTo>
                <a:cubicBezTo>
                  <a:pt x="670" y="397"/>
                  <a:pt x="676" y="390"/>
                  <a:pt x="677" y="385"/>
                </a:cubicBezTo>
                <a:cubicBezTo>
                  <a:pt x="678" y="383"/>
                  <a:pt x="678" y="382"/>
                  <a:pt x="677" y="381"/>
                </a:cubicBezTo>
                <a:cubicBezTo>
                  <a:pt x="677" y="380"/>
                  <a:pt x="676" y="379"/>
                  <a:pt x="674" y="379"/>
                </a:cubicBezTo>
                <a:cubicBezTo>
                  <a:pt x="665" y="378"/>
                  <a:pt x="665" y="378"/>
                  <a:pt x="665" y="378"/>
                </a:cubicBezTo>
                <a:cubicBezTo>
                  <a:pt x="666" y="376"/>
                  <a:pt x="666" y="376"/>
                  <a:pt x="666" y="376"/>
                </a:cubicBezTo>
                <a:cubicBezTo>
                  <a:pt x="663" y="375"/>
                  <a:pt x="663" y="375"/>
                  <a:pt x="663" y="375"/>
                </a:cubicBezTo>
                <a:cubicBezTo>
                  <a:pt x="662" y="375"/>
                  <a:pt x="662" y="375"/>
                  <a:pt x="662" y="375"/>
                </a:cubicBezTo>
                <a:cubicBezTo>
                  <a:pt x="661" y="372"/>
                  <a:pt x="659" y="371"/>
                  <a:pt x="657" y="370"/>
                </a:cubicBezTo>
                <a:cubicBezTo>
                  <a:pt x="655" y="368"/>
                  <a:pt x="653" y="368"/>
                  <a:pt x="651" y="366"/>
                </a:cubicBezTo>
                <a:cubicBezTo>
                  <a:pt x="650" y="366"/>
                  <a:pt x="649" y="365"/>
                  <a:pt x="648" y="364"/>
                </a:cubicBezTo>
                <a:cubicBezTo>
                  <a:pt x="645" y="362"/>
                  <a:pt x="641" y="358"/>
                  <a:pt x="637" y="352"/>
                </a:cubicBezTo>
                <a:cubicBezTo>
                  <a:pt x="637" y="351"/>
                  <a:pt x="636" y="350"/>
                  <a:pt x="636" y="349"/>
                </a:cubicBezTo>
                <a:cubicBezTo>
                  <a:pt x="637" y="348"/>
                  <a:pt x="637" y="348"/>
                  <a:pt x="637" y="348"/>
                </a:cubicBezTo>
                <a:cubicBezTo>
                  <a:pt x="641" y="346"/>
                  <a:pt x="641" y="346"/>
                  <a:pt x="641" y="346"/>
                </a:cubicBezTo>
                <a:cubicBezTo>
                  <a:pt x="645" y="349"/>
                  <a:pt x="645" y="349"/>
                  <a:pt x="645" y="349"/>
                </a:cubicBezTo>
                <a:cubicBezTo>
                  <a:pt x="647" y="347"/>
                  <a:pt x="647" y="347"/>
                  <a:pt x="647" y="347"/>
                </a:cubicBezTo>
                <a:cubicBezTo>
                  <a:pt x="640" y="343"/>
                  <a:pt x="640" y="343"/>
                  <a:pt x="640" y="343"/>
                </a:cubicBezTo>
                <a:cubicBezTo>
                  <a:pt x="644" y="337"/>
                  <a:pt x="644" y="337"/>
                  <a:pt x="644" y="337"/>
                </a:cubicBezTo>
                <a:cubicBezTo>
                  <a:pt x="637" y="334"/>
                  <a:pt x="637" y="334"/>
                  <a:pt x="637" y="334"/>
                </a:cubicBezTo>
                <a:cubicBezTo>
                  <a:pt x="634" y="333"/>
                  <a:pt x="634" y="333"/>
                  <a:pt x="634" y="333"/>
                </a:cubicBezTo>
                <a:cubicBezTo>
                  <a:pt x="636" y="327"/>
                  <a:pt x="636" y="327"/>
                  <a:pt x="636" y="327"/>
                </a:cubicBezTo>
                <a:cubicBezTo>
                  <a:pt x="625" y="327"/>
                  <a:pt x="625" y="327"/>
                  <a:pt x="625" y="327"/>
                </a:cubicBezTo>
                <a:cubicBezTo>
                  <a:pt x="624" y="326"/>
                  <a:pt x="624" y="326"/>
                  <a:pt x="624" y="326"/>
                </a:cubicBezTo>
                <a:cubicBezTo>
                  <a:pt x="620" y="323"/>
                  <a:pt x="620" y="323"/>
                  <a:pt x="620" y="323"/>
                </a:cubicBezTo>
                <a:cubicBezTo>
                  <a:pt x="619" y="323"/>
                  <a:pt x="619" y="323"/>
                  <a:pt x="619" y="323"/>
                </a:cubicBezTo>
                <a:cubicBezTo>
                  <a:pt x="619" y="324"/>
                  <a:pt x="619" y="324"/>
                  <a:pt x="619" y="324"/>
                </a:cubicBezTo>
                <a:cubicBezTo>
                  <a:pt x="617" y="324"/>
                  <a:pt x="617" y="324"/>
                  <a:pt x="617" y="324"/>
                </a:cubicBezTo>
                <a:cubicBezTo>
                  <a:pt x="614" y="324"/>
                  <a:pt x="614" y="324"/>
                  <a:pt x="614" y="324"/>
                </a:cubicBezTo>
                <a:cubicBezTo>
                  <a:pt x="617" y="323"/>
                  <a:pt x="617" y="323"/>
                  <a:pt x="617" y="323"/>
                </a:cubicBezTo>
                <a:cubicBezTo>
                  <a:pt x="619" y="323"/>
                  <a:pt x="619" y="323"/>
                  <a:pt x="619" y="323"/>
                </a:cubicBezTo>
                <a:cubicBezTo>
                  <a:pt x="619" y="322"/>
                  <a:pt x="619" y="322"/>
                  <a:pt x="619" y="322"/>
                </a:cubicBezTo>
                <a:cubicBezTo>
                  <a:pt x="620" y="321"/>
                  <a:pt x="620" y="321"/>
                  <a:pt x="620" y="321"/>
                </a:cubicBezTo>
                <a:cubicBezTo>
                  <a:pt x="623" y="318"/>
                  <a:pt x="623" y="318"/>
                  <a:pt x="623" y="318"/>
                </a:cubicBezTo>
                <a:cubicBezTo>
                  <a:pt x="622" y="317"/>
                  <a:pt x="621" y="317"/>
                  <a:pt x="620" y="316"/>
                </a:cubicBezTo>
                <a:cubicBezTo>
                  <a:pt x="619" y="315"/>
                  <a:pt x="618" y="314"/>
                  <a:pt x="617" y="314"/>
                </a:cubicBezTo>
                <a:cubicBezTo>
                  <a:pt x="615" y="312"/>
                  <a:pt x="614" y="312"/>
                  <a:pt x="611" y="313"/>
                </a:cubicBezTo>
                <a:cubicBezTo>
                  <a:pt x="610" y="314"/>
                  <a:pt x="609" y="314"/>
                  <a:pt x="608" y="315"/>
                </a:cubicBezTo>
                <a:cubicBezTo>
                  <a:pt x="608" y="311"/>
                  <a:pt x="608" y="311"/>
                  <a:pt x="608" y="311"/>
                </a:cubicBezTo>
                <a:lnTo>
                  <a:pt x="604" y="312"/>
                </a:lnTo>
                <a:close/>
                <a:moveTo>
                  <a:pt x="528" y="323"/>
                </a:move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6" y="323"/>
                  <a:pt x="526" y="323"/>
                  <a:pt x="526" y="323"/>
                </a:cubicBezTo>
                <a:cubicBezTo>
                  <a:pt x="526" y="323"/>
                  <a:pt x="526" y="323"/>
                  <a:pt x="526" y="323"/>
                </a:cubicBezTo>
                <a:cubicBezTo>
                  <a:pt x="524" y="323"/>
                  <a:pt x="524" y="323"/>
                  <a:pt x="524" y="323"/>
                </a:cubicBezTo>
                <a:cubicBezTo>
                  <a:pt x="522" y="323"/>
                  <a:pt x="522" y="323"/>
                  <a:pt x="522" y="323"/>
                </a:cubicBezTo>
                <a:cubicBezTo>
                  <a:pt x="521" y="323"/>
                  <a:pt x="521" y="323"/>
                  <a:pt x="521" y="323"/>
                </a:cubicBezTo>
                <a:cubicBezTo>
                  <a:pt x="522" y="322"/>
                  <a:pt x="522" y="322"/>
                  <a:pt x="522" y="322"/>
                </a:cubicBezTo>
                <a:cubicBezTo>
                  <a:pt x="522" y="322"/>
                  <a:pt x="522" y="322"/>
                  <a:pt x="522" y="322"/>
                </a:cubicBezTo>
                <a:cubicBezTo>
                  <a:pt x="524" y="322"/>
                  <a:pt x="524" y="322"/>
                  <a:pt x="524" y="322"/>
                </a:cubicBezTo>
                <a:cubicBezTo>
                  <a:pt x="526" y="322"/>
                  <a:pt x="526" y="322"/>
                  <a:pt x="526" y="322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8" y="323"/>
                  <a:pt x="528" y="323"/>
                  <a:pt x="528" y="323"/>
                </a:cubicBezTo>
                <a:cubicBezTo>
                  <a:pt x="528" y="323"/>
                  <a:pt x="528" y="323"/>
                  <a:pt x="528" y="323"/>
                </a:cubicBezTo>
                <a:close/>
                <a:moveTo>
                  <a:pt x="539" y="292"/>
                </a:moveTo>
                <a:cubicBezTo>
                  <a:pt x="540" y="299"/>
                  <a:pt x="540" y="299"/>
                  <a:pt x="540" y="299"/>
                </a:cubicBezTo>
                <a:cubicBezTo>
                  <a:pt x="542" y="303"/>
                  <a:pt x="542" y="303"/>
                  <a:pt x="542" y="303"/>
                </a:cubicBezTo>
                <a:cubicBezTo>
                  <a:pt x="539" y="303"/>
                  <a:pt x="539" y="303"/>
                  <a:pt x="539" y="303"/>
                </a:cubicBezTo>
                <a:cubicBezTo>
                  <a:pt x="538" y="303"/>
                  <a:pt x="538" y="303"/>
                  <a:pt x="538" y="303"/>
                </a:cubicBezTo>
                <a:cubicBezTo>
                  <a:pt x="539" y="306"/>
                  <a:pt x="539" y="306"/>
                  <a:pt x="539" y="306"/>
                </a:cubicBezTo>
                <a:cubicBezTo>
                  <a:pt x="544" y="315"/>
                  <a:pt x="544" y="315"/>
                  <a:pt x="544" y="315"/>
                </a:cubicBezTo>
                <a:cubicBezTo>
                  <a:pt x="539" y="315"/>
                  <a:pt x="539" y="315"/>
                  <a:pt x="539" y="315"/>
                </a:cubicBezTo>
                <a:cubicBezTo>
                  <a:pt x="539" y="315"/>
                  <a:pt x="539" y="315"/>
                  <a:pt x="539" y="315"/>
                </a:cubicBezTo>
                <a:cubicBezTo>
                  <a:pt x="538" y="310"/>
                  <a:pt x="537" y="306"/>
                  <a:pt x="536" y="302"/>
                </a:cubicBezTo>
                <a:cubicBezTo>
                  <a:pt x="535" y="301"/>
                  <a:pt x="535" y="300"/>
                  <a:pt x="535" y="299"/>
                </a:cubicBezTo>
                <a:cubicBezTo>
                  <a:pt x="535" y="299"/>
                  <a:pt x="535" y="299"/>
                  <a:pt x="535" y="299"/>
                </a:cubicBezTo>
                <a:cubicBezTo>
                  <a:pt x="535" y="299"/>
                  <a:pt x="535" y="299"/>
                  <a:pt x="535" y="299"/>
                </a:cubicBezTo>
                <a:cubicBezTo>
                  <a:pt x="535" y="299"/>
                  <a:pt x="535" y="299"/>
                  <a:pt x="535" y="299"/>
                </a:cubicBezTo>
                <a:cubicBezTo>
                  <a:pt x="535" y="298"/>
                  <a:pt x="535" y="298"/>
                  <a:pt x="535" y="298"/>
                </a:cubicBezTo>
                <a:cubicBezTo>
                  <a:pt x="535" y="298"/>
                  <a:pt x="535" y="298"/>
                  <a:pt x="535" y="298"/>
                </a:cubicBezTo>
                <a:cubicBezTo>
                  <a:pt x="535" y="298"/>
                  <a:pt x="535" y="298"/>
                  <a:pt x="535" y="298"/>
                </a:cubicBezTo>
                <a:cubicBezTo>
                  <a:pt x="535" y="297"/>
                  <a:pt x="535" y="297"/>
                  <a:pt x="535" y="297"/>
                </a:cubicBezTo>
                <a:cubicBezTo>
                  <a:pt x="534" y="296"/>
                  <a:pt x="534" y="296"/>
                  <a:pt x="535" y="295"/>
                </a:cubicBezTo>
                <a:cubicBezTo>
                  <a:pt x="535" y="295"/>
                  <a:pt x="535" y="295"/>
                  <a:pt x="535" y="294"/>
                </a:cubicBezTo>
                <a:cubicBezTo>
                  <a:pt x="535" y="294"/>
                  <a:pt x="535" y="294"/>
                  <a:pt x="535" y="294"/>
                </a:cubicBezTo>
                <a:cubicBezTo>
                  <a:pt x="535" y="294"/>
                  <a:pt x="535" y="294"/>
                  <a:pt x="535" y="294"/>
                </a:cubicBezTo>
                <a:cubicBezTo>
                  <a:pt x="535" y="294"/>
                  <a:pt x="535" y="294"/>
                  <a:pt x="535" y="294"/>
                </a:cubicBezTo>
                <a:cubicBezTo>
                  <a:pt x="535" y="293"/>
                  <a:pt x="535" y="293"/>
                  <a:pt x="535" y="293"/>
                </a:cubicBezTo>
                <a:cubicBezTo>
                  <a:pt x="535" y="293"/>
                  <a:pt x="535" y="293"/>
                  <a:pt x="535" y="293"/>
                </a:cubicBezTo>
                <a:cubicBezTo>
                  <a:pt x="535" y="293"/>
                  <a:pt x="535" y="293"/>
                  <a:pt x="535" y="293"/>
                </a:cubicBezTo>
                <a:cubicBezTo>
                  <a:pt x="535" y="293"/>
                  <a:pt x="535" y="292"/>
                  <a:pt x="536" y="291"/>
                </a:cubicBezTo>
                <a:cubicBezTo>
                  <a:pt x="536" y="290"/>
                  <a:pt x="537" y="288"/>
                  <a:pt x="539" y="287"/>
                </a:cubicBezTo>
                <a:cubicBezTo>
                  <a:pt x="540" y="286"/>
                  <a:pt x="541" y="286"/>
                  <a:pt x="542" y="285"/>
                </a:cubicBezTo>
                <a:cubicBezTo>
                  <a:pt x="544" y="291"/>
                  <a:pt x="544" y="291"/>
                  <a:pt x="544" y="291"/>
                </a:cubicBezTo>
                <a:cubicBezTo>
                  <a:pt x="539" y="291"/>
                  <a:pt x="539" y="291"/>
                  <a:pt x="539" y="291"/>
                </a:cubicBezTo>
                <a:cubicBezTo>
                  <a:pt x="539" y="291"/>
                  <a:pt x="539" y="291"/>
                  <a:pt x="539" y="291"/>
                </a:cubicBezTo>
                <a:lnTo>
                  <a:pt x="539" y="292"/>
                </a:lnTo>
                <a:close/>
                <a:moveTo>
                  <a:pt x="575" y="281"/>
                </a:moveTo>
                <a:cubicBezTo>
                  <a:pt x="577" y="279"/>
                  <a:pt x="575" y="280"/>
                  <a:pt x="574" y="281"/>
                </a:cubicBezTo>
                <a:lnTo>
                  <a:pt x="575" y="281"/>
                </a:lnTo>
                <a:close/>
                <a:moveTo>
                  <a:pt x="582" y="295"/>
                </a:moveTo>
                <a:cubicBezTo>
                  <a:pt x="580" y="295"/>
                  <a:pt x="580" y="295"/>
                  <a:pt x="580" y="295"/>
                </a:cubicBezTo>
                <a:cubicBezTo>
                  <a:pt x="579" y="295"/>
                  <a:pt x="579" y="295"/>
                  <a:pt x="579" y="295"/>
                </a:cubicBezTo>
                <a:cubicBezTo>
                  <a:pt x="578" y="296"/>
                  <a:pt x="578" y="296"/>
                  <a:pt x="578" y="296"/>
                </a:cubicBezTo>
                <a:cubicBezTo>
                  <a:pt x="578" y="296"/>
                  <a:pt x="579" y="297"/>
                  <a:pt x="579" y="297"/>
                </a:cubicBezTo>
                <a:cubicBezTo>
                  <a:pt x="579" y="297"/>
                  <a:pt x="579" y="297"/>
                  <a:pt x="579" y="297"/>
                </a:cubicBezTo>
                <a:cubicBezTo>
                  <a:pt x="579" y="297"/>
                  <a:pt x="579" y="298"/>
                  <a:pt x="579" y="298"/>
                </a:cubicBezTo>
                <a:cubicBezTo>
                  <a:pt x="580" y="302"/>
                  <a:pt x="581" y="301"/>
                  <a:pt x="579" y="303"/>
                </a:cubicBezTo>
                <a:cubicBezTo>
                  <a:pt x="579" y="303"/>
                  <a:pt x="579" y="303"/>
                  <a:pt x="579" y="303"/>
                </a:cubicBezTo>
                <a:cubicBezTo>
                  <a:pt x="579" y="303"/>
                  <a:pt x="577" y="305"/>
                  <a:pt x="574" y="305"/>
                </a:cubicBezTo>
                <a:cubicBezTo>
                  <a:pt x="574" y="306"/>
                  <a:pt x="573" y="306"/>
                  <a:pt x="572" y="306"/>
                </a:cubicBezTo>
                <a:cubicBezTo>
                  <a:pt x="572" y="302"/>
                  <a:pt x="572" y="302"/>
                  <a:pt x="572" y="302"/>
                </a:cubicBezTo>
                <a:cubicBezTo>
                  <a:pt x="572" y="301"/>
                  <a:pt x="572" y="301"/>
                  <a:pt x="572" y="301"/>
                </a:cubicBezTo>
                <a:cubicBezTo>
                  <a:pt x="565" y="306"/>
                  <a:pt x="565" y="306"/>
                  <a:pt x="565" y="306"/>
                </a:cubicBezTo>
                <a:cubicBezTo>
                  <a:pt x="566" y="283"/>
                  <a:pt x="566" y="283"/>
                  <a:pt x="566" y="283"/>
                </a:cubicBezTo>
                <a:cubicBezTo>
                  <a:pt x="572" y="291"/>
                  <a:pt x="572" y="291"/>
                  <a:pt x="572" y="291"/>
                </a:cubicBezTo>
                <a:cubicBezTo>
                  <a:pt x="574" y="295"/>
                  <a:pt x="574" y="295"/>
                  <a:pt x="574" y="295"/>
                </a:cubicBezTo>
                <a:cubicBezTo>
                  <a:pt x="575" y="295"/>
                  <a:pt x="575" y="295"/>
                  <a:pt x="575" y="295"/>
                </a:cubicBezTo>
                <a:cubicBezTo>
                  <a:pt x="579" y="294"/>
                  <a:pt x="579" y="294"/>
                  <a:pt x="579" y="294"/>
                </a:cubicBezTo>
                <a:cubicBezTo>
                  <a:pt x="582" y="292"/>
                  <a:pt x="582" y="292"/>
                  <a:pt x="582" y="292"/>
                </a:cubicBezTo>
                <a:cubicBezTo>
                  <a:pt x="582" y="292"/>
                  <a:pt x="582" y="292"/>
                  <a:pt x="582" y="292"/>
                </a:cubicBezTo>
                <a:cubicBezTo>
                  <a:pt x="583" y="294"/>
                  <a:pt x="583" y="294"/>
                  <a:pt x="583" y="294"/>
                </a:cubicBezTo>
                <a:lnTo>
                  <a:pt x="582" y="295"/>
                </a:lnTo>
                <a:close/>
                <a:moveTo>
                  <a:pt x="588" y="344"/>
                </a:moveTo>
                <a:cubicBezTo>
                  <a:pt x="587" y="344"/>
                  <a:pt x="587" y="345"/>
                  <a:pt x="588" y="344"/>
                </a:cubicBezTo>
                <a:cubicBezTo>
                  <a:pt x="588" y="344"/>
                  <a:pt x="588" y="344"/>
                  <a:pt x="588" y="344"/>
                </a:cubicBezTo>
                <a:cubicBezTo>
                  <a:pt x="590" y="342"/>
                  <a:pt x="589" y="343"/>
                  <a:pt x="588" y="344"/>
                </a:cubicBezTo>
                <a:close/>
                <a:moveTo>
                  <a:pt x="591" y="412"/>
                </a:moveTo>
                <a:cubicBezTo>
                  <a:pt x="591" y="413"/>
                  <a:pt x="591" y="413"/>
                  <a:pt x="591" y="413"/>
                </a:cubicBezTo>
                <a:cubicBezTo>
                  <a:pt x="591" y="413"/>
                  <a:pt x="591" y="413"/>
                  <a:pt x="591" y="413"/>
                </a:cubicBezTo>
                <a:cubicBezTo>
                  <a:pt x="591" y="412"/>
                  <a:pt x="591" y="412"/>
                  <a:pt x="591" y="412"/>
                </a:cubicBezTo>
                <a:cubicBezTo>
                  <a:pt x="591" y="412"/>
                  <a:pt x="591" y="412"/>
                  <a:pt x="591" y="412"/>
                </a:cubicBezTo>
                <a:cubicBezTo>
                  <a:pt x="593" y="411"/>
                  <a:pt x="592" y="412"/>
                  <a:pt x="591" y="412"/>
                </a:cubicBezTo>
                <a:close/>
                <a:moveTo>
                  <a:pt x="651" y="430"/>
                </a:moveTo>
                <a:cubicBezTo>
                  <a:pt x="651" y="430"/>
                  <a:pt x="651" y="430"/>
                  <a:pt x="651" y="430"/>
                </a:cubicBezTo>
                <a:cubicBezTo>
                  <a:pt x="652" y="429"/>
                  <a:pt x="651" y="430"/>
                  <a:pt x="651" y="430"/>
                </a:cubicBezTo>
                <a:cubicBezTo>
                  <a:pt x="650" y="431"/>
                  <a:pt x="649" y="432"/>
                  <a:pt x="651" y="430"/>
                </a:cubicBezTo>
                <a:close/>
                <a:moveTo>
                  <a:pt x="647" y="405"/>
                </a:moveTo>
                <a:cubicBezTo>
                  <a:pt x="648" y="406"/>
                  <a:pt x="648" y="406"/>
                  <a:pt x="648" y="406"/>
                </a:cubicBezTo>
                <a:cubicBezTo>
                  <a:pt x="649" y="407"/>
                  <a:pt x="649" y="407"/>
                  <a:pt x="649" y="407"/>
                </a:cubicBezTo>
                <a:cubicBezTo>
                  <a:pt x="648" y="408"/>
                  <a:pt x="648" y="408"/>
                  <a:pt x="648" y="408"/>
                </a:cubicBezTo>
                <a:cubicBezTo>
                  <a:pt x="646" y="406"/>
                  <a:pt x="646" y="406"/>
                  <a:pt x="646" y="406"/>
                </a:cubicBezTo>
                <a:lnTo>
                  <a:pt x="647" y="405"/>
                </a:lnTo>
                <a:close/>
                <a:moveTo>
                  <a:pt x="637" y="359"/>
                </a:moveTo>
                <a:cubicBezTo>
                  <a:pt x="637" y="359"/>
                  <a:pt x="637" y="359"/>
                  <a:pt x="637" y="359"/>
                </a:cubicBezTo>
                <a:cubicBezTo>
                  <a:pt x="639" y="357"/>
                  <a:pt x="638" y="358"/>
                  <a:pt x="637" y="359"/>
                </a:cubicBezTo>
                <a:cubicBezTo>
                  <a:pt x="637" y="359"/>
                  <a:pt x="636" y="360"/>
                  <a:pt x="637" y="359"/>
                </a:cubicBezTo>
                <a:close/>
                <a:moveTo>
                  <a:pt x="637" y="391"/>
                </a:moveTo>
                <a:cubicBezTo>
                  <a:pt x="637" y="391"/>
                  <a:pt x="637" y="391"/>
                  <a:pt x="637" y="391"/>
                </a:cubicBezTo>
                <a:cubicBezTo>
                  <a:pt x="639" y="390"/>
                  <a:pt x="638" y="391"/>
                  <a:pt x="637" y="391"/>
                </a:cubicBezTo>
                <a:cubicBezTo>
                  <a:pt x="637" y="392"/>
                  <a:pt x="636" y="393"/>
                  <a:pt x="637" y="391"/>
                </a:cubicBezTo>
                <a:close/>
                <a:moveTo>
                  <a:pt x="637" y="347"/>
                </a:moveTo>
                <a:cubicBezTo>
                  <a:pt x="637" y="347"/>
                  <a:pt x="637" y="347"/>
                  <a:pt x="637" y="347"/>
                </a:cubicBezTo>
                <a:cubicBezTo>
                  <a:pt x="639" y="345"/>
                  <a:pt x="638" y="346"/>
                  <a:pt x="637" y="347"/>
                </a:cubicBezTo>
                <a:cubicBezTo>
                  <a:pt x="637" y="347"/>
                  <a:pt x="636" y="348"/>
                  <a:pt x="637" y="347"/>
                </a:cubicBezTo>
                <a:close/>
                <a:moveTo>
                  <a:pt x="620" y="384"/>
                </a:moveTo>
                <a:cubicBezTo>
                  <a:pt x="623" y="381"/>
                  <a:pt x="623" y="381"/>
                  <a:pt x="623" y="381"/>
                </a:cubicBezTo>
                <a:cubicBezTo>
                  <a:pt x="624" y="382"/>
                  <a:pt x="624" y="382"/>
                  <a:pt x="624" y="382"/>
                </a:cubicBezTo>
                <a:cubicBezTo>
                  <a:pt x="629" y="384"/>
                  <a:pt x="627" y="384"/>
                  <a:pt x="631" y="388"/>
                </a:cubicBezTo>
                <a:cubicBezTo>
                  <a:pt x="624" y="393"/>
                  <a:pt x="624" y="393"/>
                  <a:pt x="624" y="393"/>
                </a:cubicBezTo>
                <a:cubicBezTo>
                  <a:pt x="622" y="394"/>
                  <a:pt x="622" y="394"/>
                  <a:pt x="622" y="394"/>
                </a:cubicBezTo>
                <a:cubicBezTo>
                  <a:pt x="623" y="390"/>
                  <a:pt x="623" y="390"/>
                  <a:pt x="623" y="390"/>
                </a:cubicBezTo>
                <a:cubicBezTo>
                  <a:pt x="620" y="388"/>
                  <a:pt x="620" y="388"/>
                  <a:pt x="620" y="388"/>
                </a:cubicBezTo>
                <a:cubicBezTo>
                  <a:pt x="617" y="387"/>
                  <a:pt x="617" y="387"/>
                  <a:pt x="617" y="387"/>
                </a:cubicBezTo>
                <a:lnTo>
                  <a:pt x="620" y="384"/>
                </a:lnTo>
                <a:close/>
                <a:moveTo>
                  <a:pt x="611" y="386"/>
                </a:moveTo>
                <a:cubicBezTo>
                  <a:pt x="611" y="386"/>
                  <a:pt x="611" y="386"/>
                  <a:pt x="611" y="386"/>
                </a:cubicBezTo>
                <a:cubicBezTo>
                  <a:pt x="609" y="384"/>
                  <a:pt x="609" y="384"/>
                  <a:pt x="609" y="384"/>
                </a:cubicBezTo>
                <a:cubicBezTo>
                  <a:pt x="611" y="383"/>
                  <a:pt x="611" y="383"/>
                  <a:pt x="611" y="383"/>
                </a:cubicBezTo>
                <a:cubicBezTo>
                  <a:pt x="611" y="382"/>
                  <a:pt x="611" y="382"/>
                  <a:pt x="611" y="382"/>
                </a:cubicBezTo>
                <a:cubicBezTo>
                  <a:pt x="613" y="384"/>
                  <a:pt x="613" y="384"/>
                  <a:pt x="613" y="384"/>
                </a:cubicBezTo>
                <a:lnTo>
                  <a:pt x="611" y="386"/>
                </a:lnTo>
                <a:close/>
                <a:moveTo>
                  <a:pt x="606" y="743"/>
                </a:moveTo>
                <a:cubicBezTo>
                  <a:pt x="611" y="744"/>
                  <a:pt x="611" y="744"/>
                  <a:pt x="611" y="744"/>
                </a:cubicBezTo>
                <a:cubicBezTo>
                  <a:pt x="612" y="744"/>
                  <a:pt x="612" y="744"/>
                  <a:pt x="612" y="744"/>
                </a:cubicBezTo>
                <a:cubicBezTo>
                  <a:pt x="617" y="743"/>
                  <a:pt x="617" y="743"/>
                  <a:pt x="617" y="743"/>
                </a:cubicBezTo>
                <a:cubicBezTo>
                  <a:pt x="620" y="743"/>
                  <a:pt x="620" y="743"/>
                  <a:pt x="620" y="743"/>
                </a:cubicBezTo>
                <a:cubicBezTo>
                  <a:pt x="624" y="742"/>
                  <a:pt x="624" y="742"/>
                  <a:pt x="624" y="742"/>
                </a:cubicBezTo>
                <a:cubicBezTo>
                  <a:pt x="626" y="742"/>
                  <a:pt x="626" y="742"/>
                  <a:pt x="626" y="742"/>
                </a:cubicBezTo>
                <a:cubicBezTo>
                  <a:pt x="627" y="735"/>
                  <a:pt x="631" y="736"/>
                  <a:pt x="637" y="734"/>
                </a:cubicBezTo>
                <a:cubicBezTo>
                  <a:pt x="639" y="734"/>
                  <a:pt x="640" y="733"/>
                  <a:pt x="642" y="733"/>
                </a:cubicBezTo>
                <a:cubicBezTo>
                  <a:pt x="637" y="729"/>
                  <a:pt x="637" y="729"/>
                  <a:pt x="637" y="729"/>
                </a:cubicBezTo>
                <a:cubicBezTo>
                  <a:pt x="633" y="726"/>
                  <a:pt x="633" y="726"/>
                  <a:pt x="633" y="726"/>
                </a:cubicBezTo>
                <a:cubicBezTo>
                  <a:pt x="630" y="727"/>
                  <a:pt x="627" y="729"/>
                  <a:pt x="624" y="729"/>
                </a:cubicBezTo>
                <a:cubicBezTo>
                  <a:pt x="624" y="729"/>
                  <a:pt x="624" y="729"/>
                  <a:pt x="624" y="729"/>
                </a:cubicBezTo>
                <a:cubicBezTo>
                  <a:pt x="623" y="729"/>
                  <a:pt x="621" y="729"/>
                  <a:pt x="620" y="729"/>
                </a:cubicBezTo>
                <a:cubicBezTo>
                  <a:pt x="619" y="728"/>
                  <a:pt x="618" y="728"/>
                  <a:pt x="617" y="728"/>
                </a:cubicBezTo>
                <a:cubicBezTo>
                  <a:pt x="614" y="729"/>
                  <a:pt x="613" y="730"/>
                  <a:pt x="615" y="737"/>
                </a:cubicBezTo>
                <a:cubicBezTo>
                  <a:pt x="611" y="740"/>
                  <a:pt x="611" y="740"/>
                  <a:pt x="611" y="740"/>
                </a:cubicBezTo>
                <a:lnTo>
                  <a:pt x="606" y="743"/>
                </a:lnTo>
                <a:close/>
                <a:moveTo>
                  <a:pt x="604" y="369"/>
                </a:moveTo>
                <a:cubicBezTo>
                  <a:pt x="607" y="371"/>
                  <a:pt x="607" y="371"/>
                  <a:pt x="607" y="371"/>
                </a:cubicBezTo>
                <a:cubicBezTo>
                  <a:pt x="608" y="366"/>
                  <a:pt x="608" y="366"/>
                  <a:pt x="608" y="366"/>
                </a:cubicBezTo>
                <a:cubicBezTo>
                  <a:pt x="604" y="366"/>
                  <a:pt x="604" y="366"/>
                  <a:pt x="604" y="366"/>
                </a:cubicBezTo>
                <a:cubicBezTo>
                  <a:pt x="601" y="367"/>
                  <a:pt x="601" y="367"/>
                  <a:pt x="601" y="367"/>
                </a:cubicBezTo>
                <a:cubicBezTo>
                  <a:pt x="601" y="367"/>
                  <a:pt x="601" y="367"/>
                  <a:pt x="601" y="367"/>
                </a:cubicBezTo>
                <a:cubicBezTo>
                  <a:pt x="601" y="367"/>
                  <a:pt x="601" y="367"/>
                  <a:pt x="601" y="367"/>
                </a:cubicBezTo>
                <a:lnTo>
                  <a:pt x="604" y="369"/>
                </a:lnTo>
                <a:close/>
                <a:moveTo>
                  <a:pt x="600" y="373"/>
                </a:moveTo>
                <a:cubicBezTo>
                  <a:pt x="600" y="363"/>
                  <a:pt x="600" y="363"/>
                  <a:pt x="600" y="363"/>
                </a:cubicBezTo>
                <a:cubicBezTo>
                  <a:pt x="593" y="361"/>
                  <a:pt x="593" y="361"/>
                  <a:pt x="593" y="361"/>
                </a:cubicBezTo>
                <a:cubicBezTo>
                  <a:pt x="591" y="363"/>
                  <a:pt x="591" y="363"/>
                  <a:pt x="591" y="363"/>
                </a:cubicBezTo>
                <a:cubicBezTo>
                  <a:pt x="591" y="364"/>
                  <a:pt x="591" y="364"/>
                  <a:pt x="591" y="364"/>
                </a:cubicBezTo>
                <a:cubicBezTo>
                  <a:pt x="588" y="368"/>
                  <a:pt x="588" y="368"/>
                  <a:pt x="588" y="368"/>
                </a:cubicBezTo>
                <a:cubicBezTo>
                  <a:pt x="585" y="373"/>
                  <a:pt x="585" y="373"/>
                  <a:pt x="585" y="373"/>
                </a:cubicBezTo>
                <a:cubicBezTo>
                  <a:pt x="588" y="376"/>
                  <a:pt x="588" y="376"/>
                  <a:pt x="588" y="376"/>
                </a:cubicBezTo>
                <a:cubicBezTo>
                  <a:pt x="591" y="378"/>
                  <a:pt x="591" y="378"/>
                  <a:pt x="591" y="378"/>
                </a:cubicBezTo>
                <a:cubicBezTo>
                  <a:pt x="591" y="378"/>
                  <a:pt x="591" y="378"/>
                  <a:pt x="591" y="378"/>
                </a:cubicBezTo>
                <a:cubicBezTo>
                  <a:pt x="592" y="379"/>
                  <a:pt x="592" y="379"/>
                  <a:pt x="592" y="379"/>
                </a:cubicBezTo>
                <a:cubicBezTo>
                  <a:pt x="591" y="376"/>
                  <a:pt x="591" y="376"/>
                  <a:pt x="591" y="376"/>
                </a:cubicBezTo>
                <a:cubicBezTo>
                  <a:pt x="591" y="376"/>
                  <a:pt x="591" y="376"/>
                  <a:pt x="591" y="376"/>
                </a:cubicBezTo>
                <a:cubicBezTo>
                  <a:pt x="597" y="377"/>
                  <a:pt x="600" y="379"/>
                  <a:pt x="600" y="373"/>
                </a:cubicBezTo>
                <a:close/>
                <a:moveTo>
                  <a:pt x="591" y="744"/>
                </a:moveTo>
                <a:cubicBezTo>
                  <a:pt x="588" y="744"/>
                  <a:pt x="588" y="744"/>
                  <a:pt x="588" y="744"/>
                </a:cubicBezTo>
                <a:cubicBezTo>
                  <a:pt x="585" y="744"/>
                  <a:pt x="585" y="744"/>
                  <a:pt x="585" y="744"/>
                </a:cubicBezTo>
                <a:cubicBezTo>
                  <a:pt x="585" y="748"/>
                  <a:pt x="585" y="748"/>
                  <a:pt x="585" y="748"/>
                </a:cubicBezTo>
                <a:cubicBezTo>
                  <a:pt x="588" y="748"/>
                  <a:pt x="588" y="748"/>
                  <a:pt x="588" y="748"/>
                </a:cubicBezTo>
                <a:cubicBezTo>
                  <a:pt x="591" y="748"/>
                  <a:pt x="591" y="748"/>
                  <a:pt x="591" y="748"/>
                </a:cubicBezTo>
                <a:cubicBezTo>
                  <a:pt x="591" y="748"/>
                  <a:pt x="591" y="748"/>
                  <a:pt x="591" y="748"/>
                </a:cubicBezTo>
                <a:cubicBezTo>
                  <a:pt x="596" y="748"/>
                  <a:pt x="596" y="748"/>
                  <a:pt x="596" y="748"/>
                </a:cubicBezTo>
                <a:cubicBezTo>
                  <a:pt x="596" y="744"/>
                  <a:pt x="596" y="744"/>
                  <a:pt x="596" y="744"/>
                </a:cubicBezTo>
                <a:cubicBezTo>
                  <a:pt x="591" y="744"/>
                  <a:pt x="591" y="744"/>
                  <a:pt x="591" y="744"/>
                </a:cubicBezTo>
                <a:close/>
                <a:moveTo>
                  <a:pt x="582" y="280"/>
                </a:moveTo>
                <a:cubicBezTo>
                  <a:pt x="582" y="280"/>
                  <a:pt x="582" y="280"/>
                  <a:pt x="582" y="280"/>
                </a:cubicBezTo>
                <a:cubicBezTo>
                  <a:pt x="582" y="280"/>
                  <a:pt x="583" y="280"/>
                  <a:pt x="582" y="280"/>
                </a:cubicBezTo>
                <a:close/>
                <a:moveTo>
                  <a:pt x="579" y="500"/>
                </a:moveTo>
                <a:cubicBezTo>
                  <a:pt x="579" y="500"/>
                  <a:pt x="580" y="499"/>
                  <a:pt x="580" y="499"/>
                </a:cubicBezTo>
                <a:cubicBezTo>
                  <a:pt x="579" y="498"/>
                  <a:pt x="579" y="498"/>
                  <a:pt x="579" y="498"/>
                </a:cubicBezTo>
                <a:cubicBezTo>
                  <a:pt x="575" y="495"/>
                  <a:pt x="575" y="495"/>
                  <a:pt x="575" y="495"/>
                </a:cubicBezTo>
                <a:cubicBezTo>
                  <a:pt x="577" y="491"/>
                  <a:pt x="578" y="493"/>
                  <a:pt x="574" y="491"/>
                </a:cubicBezTo>
                <a:cubicBezTo>
                  <a:pt x="574" y="491"/>
                  <a:pt x="574" y="491"/>
                  <a:pt x="573" y="490"/>
                </a:cubicBezTo>
                <a:cubicBezTo>
                  <a:pt x="572" y="502"/>
                  <a:pt x="572" y="502"/>
                  <a:pt x="572" y="502"/>
                </a:cubicBezTo>
                <a:cubicBezTo>
                  <a:pt x="573" y="502"/>
                  <a:pt x="574" y="502"/>
                  <a:pt x="574" y="502"/>
                </a:cubicBezTo>
                <a:cubicBezTo>
                  <a:pt x="577" y="502"/>
                  <a:pt x="576" y="502"/>
                  <a:pt x="579" y="500"/>
                </a:cubicBezTo>
                <a:close/>
                <a:moveTo>
                  <a:pt x="573" y="445"/>
                </a:moveTo>
                <a:cubicBezTo>
                  <a:pt x="574" y="444"/>
                  <a:pt x="574" y="444"/>
                  <a:pt x="574" y="444"/>
                </a:cubicBezTo>
                <a:cubicBezTo>
                  <a:pt x="576" y="442"/>
                  <a:pt x="576" y="442"/>
                  <a:pt x="576" y="442"/>
                </a:cubicBezTo>
                <a:cubicBezTo>
                  <a:pt x="575" y="434"/>
                  <a:pt x="575" y="434"/>
                  <a:pt x="575" y="434"/>
                </a:cubicBezTo>
                <a:cubicBezTo>
                  <a:pt x="574" y="434"/>
                  <a:pt x="574" y="434"/>
                  <a:pt x="574" y="434"/>
                </a:cubicBezTo>
                <a:cubicBezTo>
                  <a:pt x="572" y="435"/>
                  <a:pt x="572" y="435"/>
                  <a:pt x="572" y="435"/>
                </a:cubicBezTo>
                <a:cubicBezTo>
                  <a:pt x="570" y="435"/>
                  <a:pt x="570" y="435"/>
                  <a:pt x="570" y="435"/>
                </a:cubicBezTo>
                <a:cubicBezTo>
                  <a:pt x="569" y="438"/>
                  <a:pt x="569" y="438"/>
                  <a:pt x="569" y="438"/>
                </a:cubicBezTo>
                <a:cubicBezTo>
                  <a:pt x="569" y="442"/>
                  <a:pt x="569" y="442"/>
                  <a:pt x="569" y="442"/>
                </a:cubicBezTo>
                <a:cubicBezTo>
                  <a:pt x="572" y="444"/>
                  <a:pt x="572" y="444"/>
                  <a:pt x="572" y="444"/>
                </a:cubicBezTo>
                <a:lnTo>
                  <a:pt x="573" y="445"/>
                </a:lnTo>
                <a:close/>
                <a:moveTo>
                  <a:pt x="572" y="483"/>
                </a:moveTo>
                <a:cubicBezTo>
                  <a:pt x="572" y="487"/>
                  <a:pt x="572" y="487"/>
                  <a:pt x="572" y="487"/>
                </a:cubicBezTo>
                <a:cubicBezTo>
                  <a:pt x="574" y="487"/>
                  <a:pt x="574" y="487"/>
                  <a:pt x="574" y="487"/>
                </a:cubicBezTo>
                <a:cubicBezTo>
                  <a:pt x="576" y="487"/>
                  <a:pt x="576" y="487"/>
                  <a:pt x="576" y="487"/>
                </a:cubicBezTo>
                <a:cubicBezTo>
                  <a:pt x="577" y="483"/>
                  <a:pt x="577" y="483"/>
                  <a:pt x="577" y="483"/>
                </a:cubicBezTo>
                <a:cubicBezTo>
                  <a:pt x="574" y="483"/>
                  <a:pt x="574" y="483"/>
                  <a:pt x="574" y="483"/>
                </a:cubicBezTo>
                <a:lnTo>
                  <a:pt x="572" y="483"/>
                </a:lnTo>
                <a:close/>
                <a:moveTo>
                  <a:pt x="572" y="609"/>
                </a:moveTo>
                <a:cubicBezTo>
                  <a:pt x="572" y="609"/>
                  <a:pt x="572" y="609"/>
                  <a:pt x="572" y="609"/>
                </a:cubicBezTo>
                <a:cubicBezTo>
                  <a:pt x="572" y="609"/>
                  <a:pt x="572" y="609"/>
                  <a:pt x="572" y="609"/>
                </a:cubicBezTo>
                <a:cubicBezTo>
                  <a:pt x="572" y="609"/>
                  <a:pt x="572" y="609"/>
                  <a:pt x="572" y="609"/>
                </a:cubicBezTo>
                <a:close/>
                <a:moveTo>
                  <a:pt x="570" y="417"/>
                </a:moveTo>
                <a:cubicBezTo>
                  <a:pt x="565" y="415"/>
                  <a:pt x="563" y="410"/>
                  <a:pt x="559" y="408"/>
                </a:cubicBezTo>
                <a:cubicBezTo>
                  <a:pt x="558" y="408"/>
                  <a:pt x="558" y="408"/>
                  <a:pt x="558" y="408"/>
                </a:cubicBezTo>
                <a:cubicBezTo>
                  <a:pt x="557" y="407"/>
                  <a:pt x="556" y="407"/>
                  <a:pt x="554" y="407"/>
                </a:cubicBezTo>
                <a:cubicBezTo>
                  <a:pt x="554" y="407"/>
                  <a:pt x="553" y="408"/>
                  <a:pt x="552" y="408"/>
                </a:cubicBezTo>
                <a:cubicBezTo>
                  <a:pt x="550" y="402"/>
                  <a:pt x="550" y="402"/>
                  <a:pt x="550" y="402"/>
                </a:cubicBezTo>
                <a:cubicBezTo>
                  <a:pt x="535" y="401"/>
                  <a:pt x="551" y="397"/>
                  <a:pt x="539" y="396"/>
                </a:cubicBezTo>
                <a:cubicBezTo>
                  <a:pt x="539" y="396"/>
                  <a:pt x="538" y="396"/>
                  <a:pt x="538" y="396"/>
                </a:cubicBezTo>
                <a:cubicBezTo>
                  <a:pt x="536" y="405"/>
                  <a:pt x="536" y="405"/>
                  <a:pt x="536" y="405"/>
                </a:cubicBezTo>
                <a:cubicBezTo>
                  <a:pt x="535" y="408"/>
                  <a:pt x="535" y="408"/>
                  <a:pt x="535" y="408"/>
                </a:cubicBezTo>
                <a:cubicBezTo>
                  <a:pt x="536" y="408"/>
                  <a:pt x="536" y="408"/>
                  <a:pt x="536" y="408"/>
                </a:cubicBezTo>
                <a:cubicBezTo>
                  <a:pt x="539" y="409"/>
                  <a:pt x="539" y="409"/>
                  <a:pt x="539" y="409"/>
                </a:cubicBezTo>
                <a:cubicBezTo>
                  <a:pt x="540" y="409"/>
                  <a:pt x="540" y="409"/>
                  <a:pt x="540" y="409"/>
                </a:cubicBezTo>
                <a:cubicBezTo>
                  <a:pt x="540" y="414"/>
                  <a:pt x="540" y="414"/>
                  <a:pt x="540" y="414"/>
                </a:cubicBezTo>
                <a:cubicBezTo>
                  <a:pt x="539" y="413"/>
                  <a:pt x="539" y="413"/>
                  <a:pt x="539" y="413"/>
                </a:cubicBezTo>
                <a:cubicBezTo>
                  <a:pt x="539" y="413"/>
                  <a:pt x="539" y="413"/>
                  <a:pt x="539" y="413"/>
                </a:cubicBezTo>
                <a:cubicBezTo>
                  <a:pt x="536" y="416"/>
                  <a:pt x="536" y="416"/>
                  <a:pt x="536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7"/>
                  <a:pt x="535" y="417"/>
                  <a:pt x="535" y="417"/>
                </a:cubicBezTo>
                <a:cubicBezTo>
                  <a:pt x="535" y="417"/>
                  <a:pt x="535" y="417"/>
                  <a:pt x="535" y="417"/>
                </a:cubicBezTo>
                <a:cubicBezTo>
                  <a:pt x="535" y="417"/>
                  <a:pt x="535" y="417"/>
                  <a:pt x="535" y="417"/>
                </a:cubicBezTo>
                <a:cubicBezTo>
                  <a:pt x="535" y="417"/>
                  <a:pt x="535" y="417"/>
                  <a:pt x="535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8"/>
                  <a:pt x="534" y="418"/>
                  <a:pt x="534" y="418"/>
                </a:cubicBezTo>
                <a:cubicBezTo>
                  <a:pt x="534" y="418"/>
                  <a:pt x="534" y="418"/>
                  <a:pt x="534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29" y="422"/>
                  <a:pt x="529" y="422"/>
                  <a:pt x="529" y="422"/>
                </a:cubicBezTo>
                <a:cubicBezTo>
                  <a:pt x="532" y="422"/>
                  <a:pt x="532" y="422"/>
                  <a:pt x="532" y="422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6" y="425"/>
                  <a:pt x="536" y="425"/>
                  <a:pt x="536" y="425"/>
                </a:cubicBezTo>
                <a:cubicBezTo>
                  <a:pt x="539" y="428"/>
                  <a:pt x="539" y="428"/>
                  <a:pt x="539" y="428"/>
                </a:cubicBezTo>
                <a:cubicBezTo>
                  <a:pt x="540" y="429"/>
                  <a:pt x="540" y="429"/>
                  <a:pt x="540" y="429"/>
                </a:cubicBezTo>
                <a:cubicBezTo>
                  <a:pt x="546" y="426"/>
                  <a:pt x="546" y="426"/>
                  <a:pt x="546" y="426"/>
                </a:cubicBezTo>
                <a:cubicBezTo>
                  <a:pt x="554" y="417"/>
                  <a:pt x="554" y="417"/>
                  <a:pt x="554" y="417"/>
                </a:cubicBezTo>
                <a:cubicBezTo>
                  <a:pt x="555" y="417"/>
                  <a:pt x="555" y="417"/>
                  <a:pt x="555" y="417"/>
                </a:cubicBezTo>
                <a:cubicBezTo>
                  <a:pt x="556" y="421"/>
                  <a:pt x="556" y="421"/>
                  <a:pt x="556" y="421"/>
                </a:cubicBezTo>
                <a:cubicBezTo>
                  <a:pt x="558" y="422"/>
                  <a:pt x="558" y="422"/>
                  <a:pt x="558" y="422"/>
                </a:cubicBezTo>
                <a:cubicBezTo>
                  <a:pt x="559" y="422"/>
                  <a:pt x="559" y="422"/>
                  <a:pt x="559" y="422"/>
                </a:cubicBezTo>
                <a:cubicBezTo>
                  <a:pt x="567" y="424"/>
                  <a:pt x="567" y="424"/>
                  <a:pt x="567" y="424"/>
                </a:cubicBezTo>
                <a:lnTo>
                  <a:pt x="570" y="417"/>
                </a:lnTo>
                <a:close/>
                <a:moveTo>
                  <a:pt x="558" y="435"/>
                </a:moveTo>
                <a:cubicBezTo>
                  <a:pt x="559" y="434"/>
                  <a:pt x="559" y="434"/>
                  <a:pt x="559" y="434"/>
                </a:cubicBezTo>
                <a:cubicBezTo>
                  <a:pt x="560" y="433"/>
                  <a:pt x="560" y="433"/>
                  <a:pt x="560" y="433"/>
                </a:cubicBezTo>
                <a:cubicBezTo>
                  <a:pt x="561" y="430"/>
                  <a:pt x="561" y="430"/>
                  <a:pt x="561" y="430"/>
                </a:cubicBezTo>
                <a:cubicBezTo>
                  <a:pt x="559" y="430"/>
                  <a:pt x="559" y="430"/>
                  <a:pt x="559" y="430"/>
                </a:cubicBezTo>
                <a:cubicBezTo>
                  <a:pt x="559" y="430"/>
                  <a:pt x="559" y="430"/>
                  <a:pt x="559" y="430"/>
                </a:cubicBezTo>
                <a:cubicBezTo>
                  <a:pt x="558" y="430"/>
                  <a:pt x="558" y="430"/>
                  <a:pt x="558" y="430"/>
                </a:cubicBezTo>
                <a:cubicBezTo>
                  <a:pt x="554" y="429"/>
                  <a:pt x="554" y="429"/>
                  <a:pt x="554" y="429"/>
                </a:cubicBezTo>
                <a:cubicBezTo>
                  <a:pt x="552" y="429"/>
                  <a:pt x="552" y="429"/>
                  <a:pt x="552" y="429"/>
                </a:cubicBezTo>
                <a:cubicBezTo>
                  <a:pt x="548" y="433"/>
                  <a:pt x="548" y="433"/>
                  <a:pt x="548" y="433"/>
                </a:cubicBezTo>
                <a:cubicBezTo>
                  <a:pt x="549" y="439"/>
                  <a:pt x="549" y="439"/>
                  <a:pt x="549" y="439"/>
                </a:cubicBezTo>
                <a:cubicBezTo>
                  <a:pt x="554" y="439"/>
                  <a:pt x="554" y="439"/>
                  <a:pt x="554" y="439"/>
                </a:cubicBezTo>
                <a:cubicBezTo>
                  <a:pt x="552" y="437"/>
                  <a:pt x="552" y="437"/>
                  <a:pt x="552" y="437"/>
                </a:cubicBezTo>
                <a:cubicBezTo>
                  <a:pt x="554" y="436"/>
                  <a:pt x="554" y="436"/>
                  <a:pt x="554" y="436"/>
                </a:cubicBezTo>
                <a:lnTo>
                  <a:pt x="558" y="435"/>
                </a:lnTo>
                <a:close/>
                <a:moveTo>
                  <a:pt x="536" y="415"/>
                </a:moveTo>
                <a:cubicBezTo>
                  <a:pt x="536" y="415"/>
                  <a:pt x="537" y="414"/>
                  <a:pt x="536" y="415"/>
                </a:cubicBezTo>
                <a:close/>
                <a:moveTo>
                  <a:pt x="535" y="416"/>
                </a:move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lose/>
                <a:moveTo>
                  <a:pt x="534" y="595"/>
                </a:moveTo>
                <a:cubicBezTo>
                  <a:pt x="534" y="595"/>
                  <a:pt x="534" y="595"/>
                  <a:pt x="534" y="595"/>
                </a:cubicBezTo>
                <a:cubicBezTo>
                  <a:pt x="534" y="595"/>
                  <a:pt x="534" y="595"/>
                  <a:pt x="534" y="595"/>
                </a:cubicBezTo>
                <a:close/>
                <a:moveTo>
                  <a:pt x="528" y="177"/>
                </a:moveTo>
                <a:cubicBezTo>
                  <a:pt x="528" y="177"/>
                  <a:pt x="528" y="177"/>
                  <a:pt x="528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8" y="179"/>
                  <a:pt x="528" y="179"/>
                  <a:pt x="528" y="179"/>
                </a:cubicBezTo>
                <a:cubicBezTo>
                  <a:pt x="528" y="179"/>
                  <a:pt x="528" y="179"/>
                  <a:pt x="528" y="179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lose/>
                <a:moveTo>
                  <a:pt x="527" y="571"/>
                </a:moveTo>
                <a:cubicBezTo>
                  <a:pt x="527" y="571"/>
                  <a:pt x="527" y="571"/>
                  <a:pt x="527" y="571"/>
                </a:cubicBezTo>
                <a:cubicBezTo>
                  <a:pt x="527" y="571"/>
                  <a:pt x="527" y="571"/>
                  <a:pt x="527" y="571"/>
                </a:cubicBezTo>
                <a:close/>
                <a:moveTo>
                  <a:pt x="527" y="828"/>
                </a:moveTo>
                <a:cubicBezTo>
                  <a:pt x="527" y="828"/>
                  <a:pt x="527" y="828"/>
                  <a:pt x="527" y="828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6" y="826"/>
                  <a:pt x="526" y="826"/>
                  <a:pt x="526" y="826"/>
                </a:cubicBezTo>
                <a:cubicBezTo>
                  <a:pt x="524" y="824"/>
                  <a:pt x="524" y="824"/>
                  <a:pt x="524" y="824"/>
                </a:cubicBezTo>
                <a:cubicBezTo>
                  <a:pt x="522" y="822"/>
                  <a:pt x="522" y="822"/>
                  <a:pt x="522" y="822"/>
                </a:cubicBezTo>
                <a:cubicBezTo>
                  <a:pt x="522" y="822"/>
                  <a:pt x="522" y="822"/>
                  <a:pt x="522" y="822"/>
                </a:cubicBezTo>
                <a:cubicBezTo>
                  <a:pt x="522" y="823"/>
                  <a:pt x="521" y="824"/>
                  <a:pt x="521" y="825"/>
                </a:cubicBezTo>
                <a:cubicBezTo>
                  <a:pt x="521" y="827"/>
                  <a:pt x="521" y="828"/>
                  <a:pt x="522" y="828"/>
                </a:cubicBezTo>
                <a:cubicBezTo>
                  <a:pt x="522" y="828"/>
                  <a:pt x="523" y="828"/>
                  <a:pt x="524" y="829"/>
                </a:cubicBezTo>
                <a:cubicBezTo>
                  <a:pt x="524" y="829"/>
                  <a:pt x="525" y="829"/>
                  <a:pt x="526" y="829"/>
                </a:cubicBezTo>
                <a:cubicBezTo>
                  <a:pt x="526" y="829"/>
                  <a:pt x="526" y="829"/>
                  <a:pt x="526" y="829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lose/>
                <a:moveTo>
                  <a:pt x="522" y="850"/>
                </a:moveTo>
                <a:cubicBezTo>
                  <a:pt x="522" y="850"/>
                  <a:pt x="521" y="851"/>
                  <a:pt x="519" y="852"/>
                </a:cubicBezTo>
                <a:cubicBezTo>
                  <a:pt x="519" y="852"/>
                  <a:pt x="519" y="852"/>
                  <a:pt x="519" y="852"/>
                </a:cubicBezTo>
                <a:cubicBezTo>
                  <a:pt x="519" y="849"/>
                  <a:pt x="519" y="849"/>
                  <a:pt x="519" y="849"/>
                </a:cubicBezTo>
                <a:cubicBezTo>
                  <a:pt x="516" y="849"/>
                  <a:pt x="516" y="849"/>
                  <a:pt x="516" y="849"/>
                </a:cubicBezTo>
                <a:cubicBezTo>
                  <a:pt x="513" y="849"/>
                  <a:pt x="513" y="849"/>
                  <a:pt x="513" y="849"/>
                </a:cubicBezTo>
                <a:cubicBezTo>
                  <a:pt x="513" y="849"/>
                  <a:pt x="513" y="849"/>
                  <a:pt x="513" y="849"/>
                </a:cubicBezTo>
                <a:cubicBezTo>
                  <a:pt x="513" y="847"/>
                  <a:pt x="513" y="847"/>
                  <a:pt x="513" y="847"/>
                </a:cubicBezTo>
                <a:cubicBezTo>
                  <a:pt x="513" y="847"/>
                  <a:pt x="513" y="847"/>
                  <a:pt x="513" y="847"/>
                </a:cubicBezTo>
                <a:cubicBezTo>
                  <a:pt x="516" y="847"/>
                  <a:pt x="516" y="847"/>
                  <a:pt x="516" y="847"/>
                </a:cubicBezTo>
                <a:cubicBezTo>
                  <a:pt x="519" y="847"/>
                  <a:pt x="519" y="847"/>
                  <a:pt x="519" y="847"/>
                </a:cubicBezTo>
                <a:cubicBezTo>
                  <a:pt x="520" y="847"/>
                  <a:pt x="520" y="847"/>
                  <a:pt x="520" y="847"/>
                </a:cubicBezTo>
                <a:cubicBezTo>
                  <a:pt x="521" y="843"/>
                  <a:pt x="521" y="843"/>
                  <a:pt x="521" y="843"/>
                </a:cubicBezTo>
                <a:cubicBezTo>
                  <a:pt x="520" y="842"/>
                  <a:pt x="520" y="842"/>
                  <a:pt x="519" y="841"/>
                </a:cubicBezTo>
                <a:cubicBezTo>
                  <a:pt x="518" y="840"/>
                  <a:pt x="516" y="840"/>
                  <a:pt x="516" y="840"/>
                </a:cubicBezTo>
                <a:cubicBezTo>
                  <a:pt x="516" y="840"/>
                  <a:pt x="516" y="840"/>
                  <a:pt x="516" y="840"/>
                </a:cubicBezTo>
                <a:cubicBezTo>
                  <a:pt x="515" y="840"/>
                  <a:pt x="514" y="840"/>
                  <a:pt x="513" y="840"/>
                </a:cubicBezTo>
                <a:cubicBezTo>
                  <a:pt x="513" y="841"/>
                  <a:pt x="513" y="843"/>
                  <a:pt x="513" y="844"/>
                </a:cubicBezTo>
                <a:cubicBezTo>
                  <a:pt x="514" y="844"/>
                  <a:pt x="514" y="845"/>
                  <a:pt x="514" y="846"/>
                </a:cubicBezTo>
                <a:cubicBezTo>
                  <a:pt x="513" y="846"/>
                  <a:pt x="513" y="846"/>
                  <a:pt x="513" y="846"/>
                </a:cubicBezTo>
                <a:cubicBezTo>
                  <a:pt x="508" y="846"/>
                  <a:pt x="508" y="846"/>
                  <a:pt x="508" y="846"/>
                </a:cubicBezTo>
                <a:cubicBezTo>
                  <a:pt x="507" y="846"/>
                  <a:pt x="507" y="846"/>
                  <a:pt x="507" y="846"/>
                </a:cubicBezTo>
                <a:cubicBezTo>
                  <a:pt x="506" y="850"/>
                  <a:pt x="506" y="850"/>
                  <a:pt x="506" y="850"/>
                </a:cubicBezTo>
                <a:cubicBezTo>
                  <a:pt x="508" y="852"/>
                  <a:pt x="508" y="852"/>
                  <a:pt x="508" y="852"/>
                </a:cubicBezTo>
                <a:cubicBezTo>
                  <a:pt x="509" y="853"/>
                  <a:pt x="509" y="853"/>
                  <a:pt x="509" y="853"/>
                </a:cubicBezTo>
                <a:cubicBezTo>
                  <a:pt x="512" y="852"/>
                  <a:pt x="512" y="852"/>
                  <a:pt x="512" y="852"/>
                </a:cubicBezTo>
                <a:cubicBezTo>
                  <a:pt x="513" y="853"/>
                  <a:pt x="513" y="853"/>
                  <a:pt x="513" y="853"/>
                </a:cubicBezTo>
                <a:cubicBezTo>
                  <a:pt x="514" y="854"/>
                  <a:pt x="514" y="854"/>
                  <a:pt x="514" y="854"/>
                </a:cubicBezTo>
                <a:cubicBezTo>
                  <a:pt x="516" y="854"/>
                  <a:pt x="516" y="854"/>
                  <a:pt x="516" y="854"/>
                </a:cubicBezTo>
                <a:cubicBezTo>
                  <a:pt x="519" y="854"/>
                  <a:pt x="519" y="854"/>
                  <a:pt x="519" y="854"/>
                </a:cubicBezTo>
                <a:cubicBezTo>
                  <a:pt x="522" y="854"/>
                  <a:pt x="522" y="854"/>
                  <a:pt x="522" y="854"/>
                </a:cubicBezTo>
                <a:cubicBezTo>
                  <a:pt x="522" y="855"/>
                  <a:pt x="522" y="855"/>
                  <a:pt x="522" y="855"/>
                </a:cubicBezTo>
                <a:cubicBezTo>
                  <a:pt x="522" y="850"/>
                  <a:pt x="523" y="849"/>
                  <a:pt x="522" y="850"/>
                </a:cubicBezTo>
                <a:close/>
                <a:moveTo>
                  <a:pt x="519" y="107"/>
                </a:moveTo>
                <a:cubicBezTo>
                  <a:pt x="519" y="107"/>
                  <a:pt x="519" y="107"/>
                  <a:pt x="519" y="107"/>
                </a:cubicBezTo>
                <a:cubicBezTo>
                  <a:pt x="518" y="108"/>
                  <a:pt x="518" y="108"/>
                  <a:pt x="519" y="107"/>
                </a:cubicBezTo>
                <a:close/>
                <a:moveTo>
                  <a:pt x="513" y="824"/>
                </a:moveTo>
                <a:cubicBezTo>
                  <a:pt x="513" y="824"/>
                  <a:pt x="512" y="824"/>
                  <a:pt x="511" y="823"/>
                </a:cubicBezTo>
                <a:cubicBezTo>
                  <a:pt x="511" y="829"/>
                  <a:pt x="511" y="829"/>
                  <a:pt x="511" y="829"/>
                </a:cubicBezTo>
                <a:cubicBezTo>
                  <a:pt x="513" y="829"/>
                  <a:pt x="513" y="829"/>
                  <a:pt x="513" y="829"/>
                </a:cubicBezTo>
                <a:cubicBezTo>
                  <a:pt x="516" y="829"/>
                  <a:pt x="516" y="829"/>
                  <a:pt x="516" y="829"/>
                </a:cubicBezTo>
                <a:cubicBezTo>
                  <a:pt x="515" y="823"/>
                  <a:pt x="517" y="825"/>
                  <a:pt x="513" y="824"/>
                </a:cubicBezTo>
                <a:close/>
                <a:moveTo>
                  <a:pt x="512" y="207"/>
                </a:moveTo>
                <a:cubicBezTo>
                  <a:pt x="513" y="206"/>
                  <a:pt x="513" y="206"/>
                  <a:pt x="513" y="206"/>
                </a:cubicBezTo>
                <a:cubicBezTo>
                  <a:pt x="516" y="204"/>
                  <a:pt x="516" y="204"/>
                  <a:pt x="516" y="204"/>
                </a:cubicBezTo>
                <a:cubicBezTo>
                  <a:pt x="518" y="202"/>
                  <a:pt x="518" y="202"/>
                  <a:pt x="518" y="202"/>
                </a:cubicBezTo>
                <a:cubicBezTo>
                  <a:pt x="516" y="201"/>
                  <a:pt x="516" y="201"/>
                  <a:pt x="516" y="201"/>
                </a:cubicBezTo>
                <a:cubicBezTo>
                  <a:pt x="513" y="199"/>
                  <a:pt x="513" y="199"/>
                  <a:pt x="513" y="199"/>
                </a:cubicBezTo>
                <a:cubicBezTo>
                  <a:pt x="513" y="198"/>
                  <a:pt x="513" y="198"/>
                  <a:pt x="513" y="198"/>
                </a:cubicBezTo>
                <a:cubicBezTo>
                  <a:pt x="510" y="202"/>
                  <a:pt x="509" y="201"/>
                  <a:pt x="508" y="203"/>
                </a:cubicBezTo>
                <a:cubicBezTo>
                  <a:pt x="508" y="204"/>
                  <a:pt x="508" y="205"/>
                  <a:pt x="508" y="207"/>
                </a:cubicBezTo>
                <a:cubicBezTo>
                  <a:pt x="508" y="207"/>
                  <a:pt x="508" y="207"/>
                  <a:pt x="508" y="207"/>
                </a:cubicBezTo>
                <a:lnTo>
                  <a:pt x="512" y="207"/>
                </a:lnTo>
                <a:close/>
                <a:moveTo>
                  <a:pt x="510" y="844"/>
                </a:moveTo>
                <a:cubicBezTo>
                  <a:pt x="510" y="843"/>
                  <a:pt x="510" y="843"/>
                  <a:pt x="510" y="843"/>
                </a:cubicBezTo>
                <a:cubicBezTo>
                  <a:pt x="509" y="840"/>
                  <a:pt x="509" y="840"/>
                  <a:pt x="509" y="840"/>
                </a:cubicBezTo>
                <a:cubicBezTo>
                  <a:pt x="508" y="840"/>
                  <a:pt x="508" y="840"/>
                  <a:pt x="508" y="840"/>
                </a:cubicBezTo>
                <a:cubicBezTo>
                  <a:pt x="506" y="838"/>
                  <a:pt x="506" y="838"/>
                  <a:pt x="506" y="838"/>
                </a:cubicBezTo>
                <a:cubicBezTo>
                  <a:pt x="504" y="836"/>
                  <a:pt x="504" y="836"/>
                  <a:pt x="504" y="836"/>
                </a:cubicBezTo>
                <a:cubicBezTo>
                  <a:pt x="502" y="838"/>
                  <a:pt x="502" y="838"/>
                  <a:pt x="502" y="838"/>
                </a:cubicBezTo>
                <a:cubicBezTo>
                  <a:pt x="503" y="841"/>
                  <a:pt x="503" y="841"/>
                  <a:pt x="503" y="841"/>
                </a:cubicBezTo>
                <a:cubicBezTo>
                  <a:pt x="506" y="844"/>
                  <a:pt x="506" y="844"/>
                  <a:pt x="506" y="844"/>
                </a:cubicBezTo>
                <a:cubicBezTo>
                  <a:pt x="506" y="844"/>
                  <a:pt x="506" y="844"/>
                  <a:pt x="506" y="844"/>
                </a:cubicBezTo>
                <a:cubicBezTo>
                  <a:pt x="508" y="844"/>
                  <a:pt x="508" y="844"/>
                  <a:pt x="508" y="844"/>
                </a:cubicBezTo>
                <a:lnTo>
                  <a:pt x="510" y="844"/>
                </a:lnTo>
                <a:close/>
                <a:moveTo>
                  <a:pt x="508" y="84"/>
                </a:moveTo>
                <a:cubicBezTo>
                  <a:pt x="511" y="84"/>
                  <a:pt x="511" y="84"/>
                  <a:pt x="511" y="84"/>
                </a:cubicBezTo>
                <a:cubicBezTo>
                  <a:pt x="512" y="87"/>
                  <a:pt x="509" y="92"/>
                  <a:pt x="513" y="91"/>
                </a:cubicBezTo>
                <a:cubicBezTo>
                  <a:pt x="514" y="91"/>
                  <a:pt x="515" y="91"/>
                  <a:pt x="515" y="90"/>
                </a:cubicBezTo>
                <a:cubicBezTo>
                  <a:pt x="516" y="93"/>
                  <a:pt x="516" y="93"/>
                  <a:pt x="516" y="93"/>
                </a:cubicBezTo>
                <a:cubicBezTo>
                  <a:pt x="516" y="96"/>
                  <a:pt x="516" y="96"/>
                  <a:pt x="516" y="96"/>
                </a:cubicBezTo>
                <a:cubicBezTo>
                  <a:pt x="516" y="96"/>
                  <a:pt x="516" y="96"/>
                  <a:pt x="516" y="96"/>
                </a:cubicBezTo>
                <a:cubicBezTo>
                  <a:pt x="513" y="102"/>
                  <a:pt x="513" y="102"/>
                  <a:pt x="513" y="102"/>
                </a:cubicBezTo>
                <a:cubicBezTo>
                  <a:pt x="513" y="103"/>
                  <a:pt x="513" y="103"/>
                  <a:pt x="513" y="103"/>
                </a:cubicBezTo>
                <a:cubicBezTo>
                  <a:pt x="513" y="104"/>
                  <a:pt x="513" y="104"/>
                  <a:pt x="513" y="104"/>
                </a:cubicBezTo>
                <a:cubicBezTo>
                  <a:pt x="514" y="105"/>
                  <a:pt x="514" y="105"/>
                  <a:pt x="514" y="105"/>
                </a:cubicBezTo>
                <a:cubicBezTo>
                  <a:pt x="516" y="105"/>
                  <a:pt x="516" y="105"/>
                  <a:pt x="516" y="105"/>
                </a:cubicBezTo>
                <a:cubicBezTo>
                  <a:pt x="517" y="105"/>
                  <a:pt x="517" y="105"/>
                  <a:pt x="517" y="105"/>
                </a:cubicBezTo>
                <a:cubicBezTo>
                  <a:pt x="518" y="106"/>
                  <a:pt x="518" y="107"/>
                  <a:pt x="519" y="107"/>
                </a:cubicBezTo>
                <a:cubicBezTo>
                  <a:pt x="519" y="107"/>
                  <a:pt x="519" y="107"/>
                  <a:pt x="519" y="107"/>
                </a:cubicBezTo>
                <a:cubicBezTo>
                  <a:pt x="519" y="107"/>
                  <a:pt x="519" y="107"/>
                  <a:pt x="519" y="107"/>
                </a:cubicBezTo>
                <a:cubicBezTo>
                  <a:pt x="521" y="105"/>
                  <a:pt x="520" y="106"/>
                  <a:pt x="519" y="107"/>
                </a:cubicBezTo>
                <a:cubicBezTo>
                  <a:pt x="519" y="107"/>
                  <a:pt x="519" y="107"/>
                  <a:pt x="519" y="107"/>
                </a:cubicBezTo>
                <a:cubicBezTo>
                  <a:pt x="519" y="108"/>
                  <a:pt x="519" y="108"/>
                  <a:pt x="519" y="108"/>
                </a:cubicBezTo>
                <a:cubicBezTo>
                  <a:pt x="520" y="110"/>
                  <a:pt x="520" y="111"/>
                  <a:pt x="522" y="111"/>
                </a:cubicBezTo>
                <a:cubicBezTo>
                  <a:pt x="522" y="112"/>
                  <a:pt x="523" y="112"/>
                  <a:pt x="524" y="112"/>
                </a:cubicBezTo>
                <a:cubicBezTo>
                  <a:pt x="524" y="112"/>
                  <a:pt x="525" y="113"/>
                  <a:pt x="526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4"/>
                  <a:pt x="527" y="114"/>
                  <a:pt x="527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9" y="114"/>
                  <a:pt x="529" y="114"/>
                  <a:pt x="529" y="114"/>
                </a:cubicBezTo>
                <a:cubicBezTo>
                  <a:pt x="532" y="107"/>
                  <a:pt x="532" y="107"/>
                  <a:pt x="532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6" y="106"/>
                  <a:pt x="536" y="106"/>
                  <a:pt x="536" y="106"/>
                </a:cubicBezTo>
                <a:cubicBezTo>
                  <a:pt x="539" y="105"/>
                  <a:pt x="539" y="105"/>
                  <a:pt x="539" y="105"/>
                </a:cubicBezTo>
                <a:cubicBezTo>
                  <a:pt x="549" y="102"/>
                  <a:pt x="549" y="102"/>
                  <a:pt x="549" y="102"/>
                </a:cubicBezTo>
                <a:cubicBezTo>
                  <a:pt x="546" y="105"/>
                  <a:pt x="542" y="105"/>
                  <a:pt x="539" y="108"/>
                </a:cubicBezTo>
                <a:cubicBezTo>
                  <a:pt x="538" y="109"/>
                  <a:pt x="536" y="111"/>
                  <a:pt x="536" y="115"/>
                </a:cubicBezTo>
                <a:cubicBezTo>
                  <a:pt x="536" y="118"/>
                  <a:pt x="537" y="120"/>
                  <a:pt x="539" y="121"/>
                </a:cubicBezTo>
                <a:cubicBezTo>
                  <a:pt x="542" y="122"/>
                  <a:pt x="546" y="121"/>
                  <a:pt x="548" y="115"/>
                </a:cubicBezTo>
                <a:cubicBezTo>
                  <a:pt x="551" y="120"/>
                  <a:pt x="551" y="120"/>
                  <a:pt x="551" y="120"/>
                </a:cubicBezTo>
                <a:cubicBezTo>
                  <a:pt x="554" y="119"/>
                  <a:pt x="554" y="119"/>
                  <a:pt x="554" y="119"/>
                </a:cubicBezTo>
                <a:cubicBezTo>
                  <a:pt x="558" y="118"/>
                  <a:pt x="558" y="118"/>
                  <a:pt x="558" y="118"/>
                </a:cubicBezTo>
                <a:cubicBezTo>
                  <a:pt x="559" y="118"/>
                  <a:pt x="559" y="118"/>
                  <a:pt x="559" y="118"/>
                </a:cubicBezTo>
                <a:cubicBezTo>
                  <a:pt x="565" y="116"/>
                  <a:pt x="565" y="116"/>
                  <a:pt x="565" y="116"/>
                </a:cubicBezTo>
                <a:cubicBezTo>
                  <a:pt x="567" y="115"/>
                  <a:pt x="567" y="115"/>
                  <a:pt x="567" y="115"/>
                </a:cubicBezTo>
                <a:cubicBezTo>
                  <a:pt x="566" y="113"/>
                  <a:pt x="566" y="113"/>
                  <a:pt x="566" y="113"/>
                </a:cubicBezTo>
                <a:cubicBezTo>
                  <a:pt x="572" y="108"/>
                  <a:pt x="572" y="108"/>
                  <a:pt x="572" y="108"/>
                </a:cubicBezTo>
                <a:cubicBezTo>
                  <a:pt x="573" y="107"/>
                  <a:pt x="573" y="107"/>
                  <a:pt x="573" y="107"/>
                </a:cubicBezTo>
                <a:cubicBezTo>
                  <a:pt x="574" y="107"/>
                  <a:pt x="574" y="107"/>
                  <a:pt x="574" y="107"/>
                </a:cubicBezTo>
                <a:cubicBezTo>
                  <a:pt x="579" y="107"/>
                  <a:pt x="579" y="107"/>
                  <a:pt x="579" y="107"/>
                </a:cubicBezTo>
                <a:cubicBezTo>
                  <a:pt x="582" y="107"/>
                  <a:pt x="582" y="107"/>
                  <a:pt x="582" y="107"/>
                </a:cubicBezTo>
                <a:cubicBezTo>
                  <a:pt x="587" y="107"/>
                  <a:pt x="587" y="107"/>
                  <a:pt x="587" y="107"/>
                </a:cubicBezTo>
                <a:cubicBezTo>
                  <a:pt x="585" y="109"/>
                  <a:pt x="584" y="109"/>
                  <a:pt x="582" y="109"/>
                </a:cubicBezTo>
                <a:cubicBezTo>
                  <a:pt x="581" y="109"/>
                  <a:pt x="580" y="109"/>
                  <a:pt x="579" y="110"/>
                </a:cubicBezTo>
                <a:cubicBezTo>
                  <a:pt x="578" y="110"/>
                  <a:pt x="576" y="111"/>
                  <a:pt x="574" y="112"/>
                </a:cubicBezTo>
                <a:cubicBezTo>
                  <a:pt x="574" y="113"/>
                  <a:pt x="573" y="114"/>
                  <a:pt x="572" y="114"/>
                </a:cubicBezTo>
                <a:cubicBezTo>
                  <a:pt x="570" y="116"/>
                  <a:pt x="569" y="118"/>
                  <a:pt x="567" y="120"/>
                </a:cubicBezTo>
                <a:cubicBezTo>
                  <a:pt x="559" y="121"/>
                  <a:pt x="559" y="121"/>
                  <a:pt x="559" y="121"/>
                </a:cubicBezTo>
                <a:cubicBezTo>
                  <a:pt x="559" y="121"/>
                  <a:pt x="559" y="121"/>
                  <a:pt x="559" y="121"/>
                </a:cubicBezTo>
                <a:cubicBezTo>
                  <a:pt x="558" y="122"/>
                  <a:pt x="558" y="122"/>
                  <a:pt x="558" y="122"/>
                </a:cubicBezTo>
                <a:cubicBezTo>
                  <a:pt x="554" y="124"/>
                  <a:pt x="554" y="124"/>
                  <a:pt x="554" y="124"/>
                </a:cubicBezTo>
                <a:cubicBezTo>
                  <a:pt x="552" y="126"/>
                  <a:pt x="552" y="126"/>
                  <a:pt x="552" y="126"/>
                </a:cubicBezTo>
                <a:cubicBezTo>
                  <a:pt x="554" y="132"/>
                  <a:pt x="554" y="132"/>
                  <a:pt x="554" y="132"/>
                </a:cubicBezTo>
                <a:cubicBezTo>
                  <a:pt x="555" y="134"/>
                  <a:pt x="555" y="134"/>
                  <a:pt x="555" y="134"/>
                </a:cubicBezTo>
                <a:cubicBezTo>
                  <a:pt x="555" y="134"/>
                  <a:pt x="555" y="133"/>
                  <a:pt x="554" y="133"/>
                </a:cubicBezTo>
                <a:cubicBezTo>
                  <a:pt x="551" y="131"/>
                  <a:pt x="548" y="127"/>
                  <a:pt x="546" y="126"/>
                </a:cubicBezTo>
                <a:cubicBezTo>
                  <a:pt x="542" y="124"/>
                  <a:pt x="543" y="127"/>
                  <a:pt x="539" y="125"/>
                </a:cubicBezTo>
                <a:cubicBezTo>
                  <a:pt x="538" y="125"/>
                  <a:pt x="537" y="124"/>
                  <a:pt x="536" y="124"/>
                </a:cubicBezTo>
                <a:cubicBezTo>
                  <a:pt x="536" y="124"/>
                  <a:pt x="536" y="124"/>
                  <a:pt x="536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5"/>
                  <a:pt x="535" y="125"/>
                  <a:pt x="535" y="125"/>
                </a:cubicBezTo>
                <a:cubicBezTo>
                  <a:pt x="535" y="125"/>
                  <a:pt x="535" y="125"/>
                  <a:pt x="535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2" y="126"/>
                  <a:pt x="532" y="126"/>
                  <a:pt x="532" y="126"/>
                </a:cubicBezTo>
                <a:cubicBezTo>
                  <a:pt x="532" y="140"/>
                  <a:pt x="532" y="140"/>
                  <a:pt x="532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6" y="140"/>
                  <a:pt x="536" y="140"/>
                  <a:pt x="536" y="140"/>
                </a:cubicBezTo>
                <a:cubicBezTo>
                  <a:pt x="537" y="140"/>
                  <a:pt x="537" y="140"/>
                  <a:pt x="537" y="140"/>
                </a:cubicBezTo>
                <a:cubicBezTo>
                  <a:pt x="537" y="144"/>
                  <a:pt x="537" y="144"/>
                  <a:pt x="537" y="144"/>
                </a:cubicBezTo>
                <a:cubicBezTo>
                  <a:pt x="536" y="144"/>
                  <a:pt x="536" y="144"/>
                  <a:pt x="536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0" y="144"/>
                  <a:pt x="530" y="144"/>
                  <a:pt x="530" y="144"/>
                </a:cubicBezTo>
                <a:cubicBezTo>
                  <a:pt x="529" y="121"/>
                  <a:pt x="529" y="121"/>
                  <a:pt x="529" y="121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1"/>
                  <a:pt x="528" y="181"/>
                  <a:pt x="528" y="181"/>
                </a:cubicBezTo>
                <a:cubicBezTo>
                  <a:pt x="528" y="181"/>
                  <a:pt x="528" y="181"/>
                  <a:pt x="528" y="181"/>
                </a:cubicBezTo>
                <a:cubicBezTo>
                  <a:pt x="528" y="181"/>
                  <a:pt x="528" y="181"/>
                  <a:pt x="528" y="181"/>
                </a:cubicBezTo>
                <a:cubicBezTo>
                  <a:pt x="528" y="181"/>
                  <a:pt x="528" y="181"/>
                  <a:pt x="528" y="181"/>
                </a:cubicBezTo>
                <a:cubicBezTo>
                  <a:pt x="529" y="184"/>
                  <a:pt x="529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6" y="185"/>
                  <a:pt x="536" y="185"/>
                  <a:pt x="536" y="185"/>
                </a:cubicBezTo>
                <a:cubicBezTo>
                  <a:pt x="537" y="185"/>
                  <a:pt x="538" y="185"/>
                  <a:pt x="539" y="185"/>
                </a:cubicBezTo>
                <a:cubicBezTo>
                  <a:pt x="541" y="185"/>
                  <a:pt x="542" y="185"/>
                  <a:pt x="544" y="185"/>
                </a:cubicBezTo>
                <a:cubicBezTo>
                  <a:pt x="540" y="193"/>
                  <a:pt x="540" y="193"/>
                  <a:pt x="540" y="193"/>
                </a:cubicBezTo>
                <a:cubicBezTo>
                  <a:pt x="543" y="199"/>
                  <a:pt x="543" y="199"/>
                  <a:pt x="543" y="199"/>
                </a:cubicBezTo>
                <a:cubicBezTo>
                  <a:pt x="550" y="204"/>
                  <a:pt x="550" y="204"/>
                  <a:pt x="550" y="204"/>
                </a:cubicBezTo>
                <a:cubicBezTo>
                  <a:pt x="539" y="204"/>
                  <a:pt x="539" y="204"/>
                  <a:pt x="539" y="204"/>
                </a:cubicBezTo>
                <a:cubicBezTo>
                  <a:pt x="539" y="204"/>
                  <a:pt x="539" y="204"/>
                  <a:pt x="539" y="204"/>
                </a:cubicBezTo>
                <a:cubicBezTo>
                  <a:pt x="539" y="204"/>
                  <a:pt x="539" y="204"/>
                  <a:pt x="539" y="204"/>
                </a:cubicBezTo>
                <a:cubicBezTo>
                  <a:pt x="540" y="201"/>
                  <a:pt x="540" y="199"/>
                  <a:pt x="539" y="198"/>
                </a:cubicBezTo>
                <a:cubicBezTo>
                  <a:pt x="538" y="196"/>
                  <a:pt x="537" y="195"/>
                  <a:pt x="536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3"/>
                  <a:pt x="533" y="193"/>
                  <a:pt x="533" y="193"/>
                </a:cubicBezTo>
                <a:cubicBezTo>
                  <a:pt x="533" y="193"/>
                  <a:pt x="533" y="193"/>
                  <a:pt x="533" y="193"/>
                </a:cubicBezTo>
                <a:cubicBezTo>
                  <a:pt x="533" y="193"/>
                  <a:pt x="533" y="193"/>
                  <a:pt x="533" y="193"/>
                </a:cubicBezTo>
                <a:cubicBezTo>
                  <a:pt x="533" y="193"/>
                  <a:pt x="533" y="193"/>
                  <a:pt x="533" y="193"/>
                </a:cubicBezTo>
                <a:cubicBezTo>
                  <a:pt x="532" y="193"/>
                  <a:pt x="530" y="193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6" y="192"/>
                  <a:pt x="526" y="192"/>
                  <a:pt x="526" y="192"/>
                </a:cubicBezTo>
                <a:cubicBezTo>
                  <a:pt x="525" y="193"/>
                  <a:pt x="525" y="194"/>
                  <a:pt x="524" y="194"/>
                </a:cubicBezTo>
                <a:cubicBezTo>
                  <a:pt x="523" y="195"/>
                  <a:pt x="522" y="196"/>
                  <a:pt x="522" y="197"/>
                </a:cubicBezTo>
                <a:cubicBezTo>
                  <a:pt x="522" y="197"/>
                  <a:pt x="523" y="199"/>
                  <a:pt x="524" y="200"/>
                </a:cubicBezTo>
                <a:cubicBezTo>
                  <a:pt x="524" y="202"/>
                  <a:pt x="525" y="203"/>
                  <a:pt x="526" y="204"/>
                </a:cubicBezTo>
                <a:cubicBezTo>
                  <a:pt x="526" y="205"/>
                  <a:pt x="527" y="206"/>
                  <a:pt x="526" y="207"/>
                </a:cubicBezTo>
                <a:cubicBezTo>
                  <a:pt x="526" y="208"/>
                  <a:pt x="526" y="208"/>
                  <a:pt x="526" y="208"/>
                </a:cubicBezTo>
                <a:cubicBezTo>
                  <a:pt x="524" y="210"/>
                  <a:pt x="524" y="210"/>
                  <a:pt x="524" y="210"/>
                </a:cubicBezTo>
                <a:cubicBezTo>
                  <a:pt x="522" y="212"/>
                  <a:pt x="522" y="212"/>
                  <a:pt x="522" y="212"/>
                </a:cubicBezTo>
                <a:cubicBezTo>
                  <a:pt x="519" y="216"/>
                  <a:pt x="519" y="216"/>
                  <a:pt x="519" y="216"/>
                </a:cubicBezTo>
                <a:cubicBezTo>
                  <a:pt x="516" y="221"/>
                  <a:pt x="516" y="221"/>
                  <a:pt x="516" y="221"/>
                </a:cubicBezTo>
                <a:cubicBezTo>
                  <a:pt x="516" y="221"/>
                  <a:pt x="516" y="221"/>
                  <a:pt x="516" y="221"/>
                </a:cubicBezTo>
                <a:cubicBezTo>
                  <a:pt x="513" y="220"/>
                  <a:pt x="513" y="220"/>
                  <a:pt x="513" y="220"/>
                </a:cubicBezTo>
                <a:cubicBezTo>
                  <a:pt x="508" y="218"/>
                  <a:pt x="508" y="218"/>
                  <a:pt x="508" y="218"/>
                </a:cubicBezTo>
                <a:cubicBezTo>
                  <a:pt x="508" y="218"/>
                  <a:pt x="508" y="218"/>
                  <a:pt x="508" y="218"/>
                </a:cubicBezTo>
                <a:cubicBezTo>
                  <a:pt x="507" y="218"/>
                  <a:pt x="507" y="218"/>
                  <a:pt x="506" y="218"/>
                </a:cubicBezTo>
                <a:cubicBezTo>
                  <a:pt x="503" y="220"/>
                  <a:pt x="501" y="220"/>
                  <a:pt x="499" y="220"/>
                </a:cubicBezTo>
                <a:cubicBezTo>
                  <a:pt x="498" y="220"/>
                  <a:pt x="497" y="219"/>
                  <a:pt x="496" y="218"/>
                </a:cubicBezTo>
                <a:cubicBezTo>
                  <a:pt x="495" y="217"/>
                  <a:pt x="495" y="215"/>
                  <a:pt x="494" y="214"/>
                </a:cubicBezTo>
                <a:cubicBezTo>
                  <a:pt x="490" y="212"/>
                  <a:pt x="490" y="212"/>
                  <a:pt x="490" y="212"/>
                </a:cubicBezTo>
                <a:cubicBezTo>
                  <a:pt x="488" y="212"/>
                  <a:pt x="488" y="212"/>
                  <a:pt x="488" y="212"/>
                </a:cubicBezTo>
                <a:cubicBezTo>
                  <a:pt x="480" y="210"/>
                  <a:pt x="480" y="210"/>
                  <a:pt x="480" y="210"/>
                </a:cubicBezTo>
                <a:cubicBezTo>
                  <a:pt x="480" y="210"/>
                  <a:pt x="480" y="210"/>
                  <a:pt x="480" y="210"/>
                </a:cubicBezTo>
                <a:cubicBezTo>
                  <a:pt x="479" y="211"/>
                  <a:pt x="478" y="212"/>
                  <a:pt x="477" y="213"/>
                </a:cubicBezTo>
                <a:cubicBezTo>
                  <a:pt x="477" y="214"/>
                  <a:pt x="476" y="214"/>
                  <a:pt x="476" y="215"/>
                </a:cubicBezTo>
                <a:cubicBezTo>
                  <a:pt x="476" y="215"/>
                  <a:pt x="477" y="216"/>
                  <a:pt x="477" y="217"/>
                </a:cubicBezTo>
                <a:cubicBezTo>
                  <a:pt x="478" y="219"/>
                  <a:pt x="479" y="220"/>
                  <a:pt x="480" y="222"/>
                </a:cubicBezTo>
                <a:cubicBezTo>
                  <a:pt x="482" y="224"/>
                  <a:pt x="484" y="227"/>
                  <a:pt x="485" y="228"/>
                </a:cubicBezTo>
                <a:cubicBezTo>
                  <a:pt x="486" y="229"/>
                  <a:pt x="487" y="230"/>
                  <a:pt x="488" y="230"/>
                </a:cubicBezTo>
                <a:cubicBezTo>
                  <a:pt x="489" y="231"/>
                  <a:pt x="489" y="231"/>
                  <a:pt x="490" y="231"/>
                </a:cubicBezTo>
                <a:cubicBezTo>
                  <a:pt x="491" y="231"/>
                  <a:pt x="493" y="230"/>
                  <a:pt x="496" y="229"/>
                </a:cubicBezTo>
                <a:cubicBezTo>
                  <a:pt x="497" y="228"/>
                  <a:pt x="497" y="228"/>
                  <a:pt x="498" y="228"/>
                </a:cubicBezTo>
                <a:cubicBezTo>
                  <a:pt x="498" y="230"/>
                  <a:pt x="499" y="231"/>
                  <a:pt x="499" y="233"/>
                </a:cubicBezTo>
                <a:cubicBezTo>
                  <a:pt x="502" y="238"/>
                  <a:pt x="505" y="237"/>
                  <a:pt x="502" y="246"/>
                </a:cubicBezTo>
                <a:cubicBezTo>
                  <a:pt x="501" y="251"/>
                  <a:pt x="502" y="256"/>
                  <a:pt x="506" y="260"/>
                </a:cubicBezTo>
                <a:cubicBezTo>
                  <a:pt x="507" y="261"/>
                  <a:pt x="508" y="262"/>
                  <a:pt x="508" y="262"/>
                </a:cubicBezTo>
                <a:cubicBezTo>
                  <a:pt x="509" y="263"/>
                  <a:pt x="510" y="263"/>
                  <a:pt x="511" y="264"/>
                </a:cubicBezTo>
                <a:cubicBezTo>
                  <a:pt x="513" y="263"/>
                  <a:pt x="513" y="263"/>
                  <a:pt x="513" y="263"/>
                </a:cubicBezTo>
                <a:cubicBezTo>
                  <a:pt x="516" y="262"/>
                  <a:pt x="516" y="262"/>
                  <a:pt x="516" y="262"/>
                </a:cubicBezTo>
                <a:cubicBezTo>
                  <a:pt x="519" y="260"/>
                  <a:pt x="519" y="260"/>
                  <a:pt x="519" y="260"/>
                </a:cubicBezTo>
                <a:cubicBezTo>
                  <a:pt x="521" y="260"/>
                  <a:pt x="521" y="260"/>
                  <a:pt x="521" y="260"/>
                </a:cubicBezTo>
                <a:cubicBezTo>
                  <a:pt x="521" y="261"/>
                  <a:pt x="521" y="262"/>
                  <a:pt x="522" y="263"/>
                </a:cubicBezTo>
                <a:cubicBezTo>
                  <a:pt x="523" y="264"/>
                  <a:pt x="523" y="264"/>
                  <a:pt x="524" y="265"/>
                </a:cubicBezTo>
                <a:cubicBezTo>
                  <a:pt x="524" y="265"/>
                  <a:pt x="525" y="265"/>
                  <a:pt x="526" y="265"/>
                </a:cubicBezTo>
                <a:cubicBezTo>
                  <a:pt x="526" y="265"/>
                  <a:pt x="526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30" y="265"/>
                  <a:pt x="531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6" y="265"/>
                  <a:pt x="536" y="265"/>
                  <a:pt x="536" y="265"/>
                </a:cubicBezTo>
                <a:cubicBezTo>
                  <a:pt x="539" y="265"/>
                  <a:pt x="539" y="265"/>
                  <a:pt x="539" y="265"/>
                </a:cubicBezTo>
                <a:cubicBezTo>
                  <a:pt x="549" y="266"/>
                  <a:pt x="549" y="266"/>
                  <a:pt x="549" y="266"/>
                </a:cubicBezTo>
                <a:cubicBezTo>
                  <a:pt x="554" y="261"/>
                  <a:pt x="554" y="261"/>
                  <a:pt x="554" y="261"/>
                </a:cubicBezTo>
                <a:cubicBezTo>
                  <a:pt x="554" y="261"/>
                  <a:pt x="554" y="261"/>
                  <a:pt x="554" y="262"/>
                </a:cubicBezTo>
                <a:cubicBezTo>
                  <a:pt x="556" y="262"/>
                  <a:pt x="557" y="263"/>
                  <a:pt x="558" y="263"/>
                </a:cubicBezTo>
                <a:cubicBezTo>
                  <a:pt x="558" y="263"/>
                  <a:pt x="558" y="263"/>
                  <a:pt x="559" y="263"/>
                </a:cubicBezTo>
                <a:cubicBezTo>
                  <a:pt x="563" y="264"/>
                  <a:pt x="566" y="262"/>
                  <a:pt x="572" y="261"/>
                </a:cubicBezTo>
                <a:cubicBezTo>
                  <a:pt x="573" y="260"/>
                  <a:pt x="574" y="260"/>
                  <a:pt x="574" y="260"/>
                </a:cubicBezTo>
                <a:cubicBezTo>
                  <a:pt x="575" y="260"/>
                  <a:pt x="575" y="259"/>
                  <a:pt x="576" y="259"/>
                </a:cubicBezTo>
                <a:cubicBezTo>
                  <a:pt x="574" y="256"/>
                  <a:pt x="574" y="256"/>
                  <a:pt x="574" y="256"/>
                </a:cubicBezTo>
                <a:cubicBezTo>
                  <a:pt x="572" y="251"/>
                  <a:pt x="572" y="251"/>
                  <a:pt x="572" y="251"/>
                </a:cubicBezTo>
                <a:cubicBezTo>
                  <a:pt x="572" y="251"/>
                  <a:pt x="572" y="251"/>
                  <a:pt x="572" y="251"/>
                </a:cubicBezTo>
                <a:cubicBezTo>
                  <a:pt x="572" y="251"/>
                  <a:pt x="572" y="251"/>
                  <a:pt x="572" y="251"/>
                </a:cubicBezTo>
                <a:cubicBezTo>
                  <a:pt x="572" y="248"/>
                  <a:pt x="572" y="245"/>
                  <a:pt x="572" y="244"/>
                </a:cubicBezTo>
                <a:cubicBezTo>
                  <a:pt x="570" y="240"/>
                  <a:pt x="566" y="238"/>
                  <a:pt x="559" y="238"/>
                </a:cubicBezTo>
                <a:cubicBezTo>
                  <a:pt x="558" y="237"/>
                  <a:pt x="558" y="237"/>
                  <a:pt x="558" y="237"/>
                </a:cubicBezTo>
                <a:cubicBezTo>
                  <a:pt x="557" y="237"/>
                  <a:pt x="556" y="237"/>
                  <a:pt x="554" y="237"/>
                </a:cubicBezTo>
                <a:cubicBezTo>
                  <a:pt x="553" y="237"/>
                  <a:pt x="552" y="237"/>
                  <a:pt x="550" y="237"/>
                </a:cubicBezTo>
                <a:cubicBezTo>
                  <a:pt x="539" y="245"/>
                  <a:pt x="539" y="245"/>
                  <a:pt x="539" y="245"/>
                </a:cubicBezTo>
                <a:cubicBezTo>
                  <a:pt x="536" y="247"/>
                  <a:pt x="536" y="247"/>
                  <a:pt x="536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29" y="243"/>
                  <a:pt x="529" y="243"/>
                  <a:pt x="529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6" y="244"/>
                  <a:pt x="526" y="244"/>
                  <a:pt x="526" y="244"/>
                </a:cubicBezTo>
                <a:cubicBezTo>
                  <a:pt x="524" y="244"/>
                  <a:pt x="524" y="244"/>
                  <a:pt x="524" y="244"/>
                </a:cubicBezTo>
                <a:cubicBezTo>
                  <a:pt x="522" y="244"/>
                  <a:pt x="522" y="244"/>
                  <a:pt x="522" y="244"/>
                </a:cubicBezTo>
                <a:cubicBezTo>
                  <a:pt x="521" y="244"/>
                  <a:pt x="521" y="244"/>
                  <a:pt x="521" y="244"/>
                </a:cubicBezTo>
                <a:cubicBezTo>
                  <a:pt x="521" y="242"/>
                  <a:pt x="521" y="242"/>
                  <a:pt x="521" y="242"/>
                </a:cubicBezTo>
                <a:cubicBezTo>
                  <a:pt x="519" y="240"/>
                  <a:pt x="519" y="240"/>
                  <a:pt x="519" y="240"/>
                </a:cubicBezTo>
                <a:cubicBezTo>
                  <a:pt x="516" y="238"/>
                  <a:pt x="516" y="238"/>
                  <a:pt x="516" y="238"/>
                </a:cubicBezTo>
                <a:cubicBezTo>
                  <a:pt x="513" y="235"/>
                  <a:pt x="513" y="235"/>
                  <a:pt x="513" y="235"/>
                </a:cubicBezTo>
                <a:cubicBezTo>
                  <a:pt x="509" y="232"/>
                  <a:pt x="509" y="232"/>
                  <a:pt x="509" y="232"/>
                </a:cubicBezTo>
                <a:cubicBezTo>
                  <a:pt x="513" y="232"/>
                  <a:pt x="513" y="232"/>
                  <a:pt x="513" y="232"/>
                </a:cubicBezTo>
                <a:cubicBezTo>
                  <a:pt x="516" y="233"/>
                  <a:pt x="516" y="233"/>
                  <a:pt x="516" y="233"/>
                </a:cubicBezTo>
                <a:cubicBezTo>
                  <a:pt x="518" y="233"/>
                  <a:pt x="518" y="233"/>
                  <a:pt x="518" y="233"/>
                </a:cubicBezTo>
                <a:cubicBezTo>
                  <a:pt x="519" y="230"/>
                  <a:pt x="519" y="230"/>
                  <a:pt x="519" y="230"/>
                </a:cubicBezTo>
                <a:cubicBezTo>
                  <a:pt x="522" y="225"/>
                  <a:pt x="522" y="225"/>
                  <a:pt x="522" y="225"/>
                </a:cubicBezTo>
                <a:cubicBezTo>
                  <a:pt x="523" y="223"/>
                  <a:pt x="523" y="223"/>
                  <a:pt x="523" y="223"/>
                </a:cubicBezTo>
                <a:cubicBezTo>
                  <a:pt x="524" y="224"/>
                  <a:pt x="524" y="224"/>
                  <a:pt x="524" y="224"/>
                </a:cubicBezTo>
                <a:cubicBezTo>
                  <a:pt x="526" y="226"/>
                  <a:pt x="526" y="226"/>
                  <a:pt x="526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7"/>
                  <a:pt x="527" y="227"/>
                  <a:pt x="527" y="227"/>
                </a:cubicBezTo>
                <a:cubicBezTo>
                  <a:pt x="527" y="227"/>
                  <a:pt x="527" y="227"/>
                  <a:pt x="527" y="227"/>
                </a:cubicBezTo>
                <a:cubicBezTo>
                  <a:pt x="527" y="227"/>
                  <a:pt x="527" y="227"/>
                  <a:pt x="527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6"/>
                  <a:pt x="528" y="226"/>
                  <a:pt x="528" y="226"/>
                </a:cubicBezTo>
                <a:cubicBezTo>
                  <a:pt x="528" y="226"/>
                  <a:pt x="528" y="226"/>
                  <a:pt x="528" y="226"/>
                </a:cubicBezTo>
                <a:cubicBezTo>
                  <a:pt x="528" y="226"/>
                  <a:pt x="528" y="226"/>
                  <a:pt x="528" y="226"/>
                </a:cubicBezTo>
                <a:cubicBezTo>
                  <a:pt x="528" y="226"/>
                  <a:pt x="528" y="226"/>
                  <a:pt x="528" y="226"/>
                </a:cubicBezTo>
                <a:cubicBezTo>
                  <a:pt x="530" y="226"/>
                  <a:pt x="532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7"/>
                  <a:pt x="535" y="227"/>
                  <a:pt x="536" y="227"/>
                </a:cubicBezTo>
                <a:cubicBezTo>
                  <a:pt x="537" y="227"/>
                  <a:pt x="538" y="228"/>
                  <a:pt x="539" y="229"/>
                </a:cubicBezTo>
                <a:cubicBezTo>
                  <a:pt x="540" y="229"/>
                  <a:pt x="540" y="230"/>
                  <a:pt x="541" y="230"/>
                </a:cubicBezTo>
                <a:cubicBezTo>
                  <a:pt x="545" y="230"/>
                  <a:pt x="545" y="228"/>
                  <a:pt x="545" y="224"/>
                </a:cubicBezTo>
                <a:cubicBezTo>
                  <a:pt x="549" y="224"/>
                  <a:pt x="549" y="224"/>
                  <a:pt x="549" y="224"/>
                </a:cubicBezTo>
                <a:cubicBezTo>
                  <a:pt x="549" y="227"/>
                  <a:pt x="549" y="227"/>
                  <a:pt x="549" y="227"/>
                </a:cubicBezTo>
                <a:cubicBezTo>
                  <a:pt x="554" y="227"/>
                  <a:pt x="554" y="227"/>
                  <a:pt x="554" y="227"/>
                </a:cubicBezTo>
                <a:cubicBezTo>
                  <a:pt x="554" y="223"/>
                  <a:pt x="554" y="223"/>
                  <a:pt x="554" y="223"/>
                </a:cubicBezTo>
                <a:cubicBezTo>
                  <a:pt x="554" y="224"/>
                  <a:pt x="554" y="224"/>
                  <a:pt x="554" y="224"/>
                </a:cubicBezTo>
                <a:cubicBezTo>
                  <a:pt x="558" y="224"/>
                  <a:pt x="558" y="224"/>
                  <a:pt x="558" y="224"/>
                </a:cubicBezTo>
                <a:cubicBezTo>
                  <a:pt x="559" y="225"/>
                  <a:pt x="559" y="225"/>
                  <a:pt x="559" y="225"/>
                </a:cubicBezTo>
                <a:cubicBezTo>
                  <a:pt x="566" y="227"/>
                  <a:pt x="566" y="227"/>
                  <a:pt x="566" y="227"/>
                </a:cubicBezTo>
                <a:cubicBezTo>
                  <a:pt x="567" y="230"/>
                  <a:pt x="567" y="230"/>
                  <a:pt x="567" y="230"/>
                </a:cubicBezTo>
                <a:cubicBezTo>
                  <a:pt x="572" y="230"/>
                  <a:pt x="572" y="230"/>
                  <a:pt x="572" y="230"/>
                </a:cubicBezTo>
                <a:cubicBezTo>
                  <a:pt x="573" y="229"/>
                  <a:pt x="573" y="229"/>
                  <a:pt x="573" y="229"/>
                </a:cubicBezTo>
                <a:cubicBezTo>
                  <a:pt x="574" y="231"/>
                  <a:pt x="574" y="231"/>
                  <a:pt x="574" y="231"/>
                </a:cubicBezTo>
                <a:cubicBezTo>
                  <a:pt x="572" y="232"/>
                  <a:pt x="572" y="232"/>
                  <a:pt x="572" y="232"/>
                </a:cubicBezTo>
                <a:cubicBezTo>
                  <a:pt x="568" y="235"/>
                  <a:pt x="568" y="235"/>
                  <a:pt x="568" y="235"/>
                </a:cubicBezTo>
                <a:cubicBezTo>
                  <a:pt x="572" y="237"/>
                  <a:pt x="572" y="237"/>
                  <a:pt x="572" y="237"/>
                </a:cubicBezTo>
                <a:cubicBezTo>
                  <a:pt x="574" y="238"/>
                  <a:pt x="574" y="238"/>
                  <a:pt x="574" y="238"/>
                </a:cubicBezTo>
                <a:cubicBezTo>
                  <a:pt x="575" y="239"/>
                  <a:pt x="575" y="239"/>
                  <a:pt x="575" y="239"/>
                </a:cubicBezTo>
                <a:cubicBezTo>
                  <a:pt x="578" y="233"/>
                  <a:pt x="578" y="233"/>
                  <a:pt x="578" y="233"/>
                </a:cubicBezTo>
                <a:cubicBezTo>
                  <a:pt x="574" y="229"/>
                  <a:pt x="574" y="229"/>
                  <a:pt x="574" y="229"/>
                </a:cubicBezTo>
                <a:cubicBezTo>
                  <a:pt x="573" y="228"/>
                  <a:pt x="573" y="228"/>
                  <a:pt x="573" y="228"/>
                </a:cubicBezTo>
                <a:cubicBezTo>
                  <a:pt x="574" y="225"/>
                  <a:pt x="574" y="225"/>
                  <a:pt x="574" y="225"/>
                </a:cubicBezTo>
                <a:cubicBezTo>
                  <a:pt x="575" y="224"/>
                  <a:pt x="575" y="224"/>
                  <a:pt x="575" y="224"/>
                </a:cubicBezTo>
                <a:cubicBezTo>
                  <a:pt x="577" y="224"/>
                  <a:pt x="578" y="223"/>
                  <a:pt x="579" y="223"/>
                </a:cubicBezTo>
                <a:cubicBezTo>
                  <a:pt x="580" y="223"/>
                  <a:pt x="581" y="223"/>
                  <a:pt x="582" y="223"/>
                </a:cubicBezTo>
                <a:cubicBezTo>
                  <a:pt x="584" y="223"/>
                  <a:pt x="584" y="221"/>
                  <a:pt x="586" y="216"/>
                </a:cubicBezTo>
                <a:cubicBezTo>
                  <a:pt x="584" y="211"/>
                  <a:pt x="584" y="211"/>
                  <a:pt x="584" y="211"/>
                </a:cubicBezTo>
                <a:cubicBezTo>
                  <a:pt x="582" y="210"/>
                  <a:pt x="582" y="210"/>
                  <a:pt x="582" y="210"/>
                </a:cubicBezTo>
                <a:cubicBezTo>
                  <a:pt x="582" y="210"/>
                  <a:pt x="582" y="210"/>
                  <a:pt x="582" y="210"/>
                </a:cubicBezTo>
                <a:cubicBezTo>
                  <a:pt x="581" y="212"/>
                  <a:pt x="581" y="212"/>
                  <a:pt x="581" y="212"/>
                </a:cubicBezTo>
                <a:cubicBezTo>
                  <a:pt x="579" y="210"/>
                  <a:pt x="579" y="210"/>
                  <a:pt x="579" y="210"/>
                </a:cubicBezTo>
                <a:cubicBezTo>
                  <a:pt x="574" y="208"/>
                  <a:pt x="574" y="208"/>
                  <a:pt x="574" y="208"/>
                </a:cubicBezTo>
                <a:cubicBezTo>
                  <a:pt x="573" y="207"/>
                  <a:pt x="573" y="207"/>
                  <a:pt x="573" y="207"/>
                </a:cubicBezTo>
                <a:cubicBezTo>
                  <a:pt x="574" y="207"/>
                  <a:pt x="574" y="207"/>
                  <a:pt x="574" y="207"/>
                </a:cubicBezTo>
                <a:cubicBezTo>
                  <a:pt x="576" y="206"/>
                  <a:pt x="578" y="205"/>
                  <a:pt x="579" y="205"/>
                </a:cubicBezTo>
                <a:cubicBezTo>
                  <a:pt x="580" y="204"/>
                  <a:pt x="581" y="203"/>
                  <a:pt x="582" y="203"/>
                </a:cubicBezTo>
                <a:cubicBezTo>
                  <a:pt x="584" y="201"/>
                  <a:pt x="583" y="199"/>
                  <a:pt x="582" y="196"/>
                </a:cubicBezTo>
                <a:cubicBezTo>
                  <a:pt x="581" y="195"/>
                  <a:pt x="580" y="194"/>
                  <a:pt x="580" y="192"/>
                </a:cubicBezTo>
                <a:cubicBezTo>
                  <a:pt x="580" y="190"/>
                  <a:pt x="581" y="189"/>
                  <a:pt x="582" y="188"/>
                </a:cubicBezTo>
                <a:cubicBezTo>
                  <a:pt x="583" y="187"/>
                  <a:pt x="586" y="189"/>
                  <a:pt x="588" y="190"/>
                </a:cubicBezTo>
                <a:cubicBezTo>
                  <a:pt x="589" y="190"/>
                  <a:pt x="589" y="190"/>
                  <a:pt x="590" y="191"/>
                </a:cubicBezTo>
                <a:cubicBezTo>
                  <a:pt x="590" y="190"/>
                  <a:pt x="590" y="190"/>
                  <a:pt x="591" y="190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99" y="180"/>
                  <a:pt x="600" y="182"/>
                  <a:pt x="600" y="171"/>
                </a:cubicBezTo>
                <a:cubicBezTo>
                  <a:pt x="600" y="167"/>
                  <a:pt x="598" y="165"/>
                  <a:pt x="597" y="163"/>
                </a:cubicBezTo>
                <a:cubicBezTo>
                  <a:pt x="601" y="156"/>
                  <a:pt x="601" y="156"/>
                  <a:pt x="601" y="156"/>
                </a:cubicBezTo>
                <a:cubicBezTo>
                  <a:pt x="591" y="156"/>
                  <a:pt x="591" y="156"/>
                  <a:pt x="591" y="156"/>
                </a:cubicBezTo>
                <a:cubicBezTo>
                  <a:pt x="591" y="156"/>
                  <a:pt x="591" y="156"/>
                  <a:pt x="591" y="156"/>
                </a:cubicBezTo>
                <a:cubicBezTo>
                  <a:pt x="588" y="156"/>
                  <a:pt x="588" y="156"/>
                  <a:pt x="588" y="156"/>
                </a:cubicBezTo>
                <a:cubicBezTo>
                  <a:pt x="588" y="156"/>
                  <a:pt x="588" y="156"/>
                  <a:pt x="588" y="156"/>
                </a:cubicBezTo>
                <a:cubicBezTo>
                  <a:pt x="588" y="156"/>
                  <a:pt x="588" y="156"/>
                  <a:pt x="588" y="156"/>
                </a:cubicBezTo>
                <a:cubicBezTo>
                  <a:pt x="591" y="154"/>
                  <a:pt x="591" y="154"/>
                  <a:pt x="591" y="154"/>
                </a:cubicBezTo>
                <a:cubicBezTo>
                  <a:pt x="591" y="154"/>
                  <a:pt x="591" y="154"/>
                  <a:pt x="591" y="154"/>
                </a:cubicBezTo>
                <a:cubicBezTo>
                  <a:pt x="596" y="150"/>
                  <a:pt x="596" y="150"/>
                  <a:pt x="596" y="150"/>
                </a:cubicBezTo>
                <a:cubicBezTo>
                  <a:pt x="601" y="151"/>
                  <a:pt x="601" y="151"/>
                  <a:pt x="601" y="151"/>
                </a:cubicBezTo>
                <a:cubicBezTo>
                  <a:pt x="603" y="151"/>
                  <a:pt x="603" y="151"/>
                  <a:pt x="603" y="151"/>
                </a:cubicBezTo>
                <a:cubicBezTo>
                  <a:pt x="604" y="150"/>
                  <a:pt x="604" y="150"/>
                  <a:pt x="604" y="150"/>
                </a:cubicBezTo>
                <a:cubicBezTo>
                  <a:pt x="611" y="145"/>
                  <a:pt x="611" y="145"/>
                  <a:pt x="611" y="145"/>
                </a:cubicBezTo>
                <a:cubicBezTo>
                  <a:pt x="617" y="141"/>
                  <a:pt x="617" y="141"/>
                  <a:pt x="617" y="141"/>
                </a:cubicBezTo>
                <a:cubicBezTo>
                  <a:pt x="620" y="139"/>
                  <a:pt x="620" y="139"/>
                  <a:pt x="620" y="139"/>
                </a:cubicBezTo>
                <a:cubicBezTo>
                  <a:pt x="623" y="137"/>
                  <a:pt x="623" y="137"/>
                  <a:pt x="623" y="137"/>
                </a:cubicBezTo>
                <a:cubicBezTo>
                  <a:pt x="623" y="134"/>
                  <a:pt x="623" y="132"/>
                  <a:pt x="624" y="132"/>
                </a:cubicBezTo>
                <a:cubicBezTo>
                  <a:pt x="625" y="130"/>
                  <a:pt x="626" y="131"/>
                  <a:pt x="626" y="129"/>
                </a:cubicBezTo>
                <a:cubicBezTo>
                  <a:pt x="626" y="126"/>
                  <a:pt x="625" y="127"/>
                  <a:pt x="624" y="125"/>
                </a:cubicBezTo>
                <a:cubicBezTo>
                  <a:pt x="624" y="124"/>
                  <a:pt x="623" y="123"/>
                  <a:pt x="623" y="122"/>
                </a:cubicBezTo>
                <a:cubicBezTo>
                  <a:pt x="624" y="122"/>
                  <a:pt x="624" y="122"/>
                  <a:pt x="624" y="122"/>
                </a:cubicBezTo>
                <a:cubicBezTo>
                  <a:pt x="628" y="122"/>
                  <a:pt x="628" y="122"/>
                  <a:pt x="628" y="122"/>
                </a:cubicBezTo>
                <a:cubicBezTo>
                  <a:pt x="628" y="121"/>
                  <a:pt x="632" y="114"/>
                  <a:pt x="632" y="113"/>
                </a:cubicBezTo>
                <a:cubicBezTo>
                  <a:pt x="634" y="111"/>
                  <a:pt x="636" y="110"/>
                  <a:pt x="637" y="109"/>
                </a:cubicBezTo>
                <a:cubicBezTo>
                  <a:pt x="639" y="108"/>
                  <a:pt x="641" y="107"/>
                  <a:pt x="643" y="105"/>
                </a:cubicBezTo>
                <a:cubicBezTo>
                  <a:pt x="644" y="104"/>
                  <a:pt x="646" y="102"/>
                  <a:pt x="648" y="100"/>
                </a:cubicBezTo>
                <a:cubicBezTo>
                  <a:pt x="649" y="99"/>
                  <a:pt x="650" y="97"/>
                  <a:pt x="651" y="96"/>
                </a:cubicBezTo>
                <a:cubicBezTo>
                  <a:pt x="653" y="93"/>
                  <a:pt x="656" y="89"/>
                  <a:pt x="657" y="87"/>
                </a:cubicBezTo>
                <a:cubicBezTo>
                  <a:pt x="658" y="85"/>
                  <a:pt x="658" y="84"/>
                  <a:pt x="658" y="83"/>
                </a:cubicBezTo>
                <a:cubicBezTo>
                  <a:pt x="657" y="84"/>
                  <a:pt x="657" y="84"/>
                  <a:pt x="657" y="84"/>
                </a:cubicBezTo>
                <a:cubicBezTo>
                  <a:pt x="651" y="87"/>
                  <a:pt x="651" y="87"/>
                  <a:pt x="651" y="87"/>
                </a:cubicBezTo>
                <a:cubicBezTo>
                  <a:pt x="648" y="89"/>
                  <a:pt x="648" y="89"/>
                  <a:pt x="648" y="89"/>
                </a:cubicBezTo>
                <a:cubicBezTo>
                  <a:pt x="643" y="91"/>
                  <a:pt x="643" y="91"/>
                  <a:pt x="643" y="91"/>
                </a:cubicBezTo>
                <a:cubicBezTo>
                  <a:pt x="637" y="85"/>
                  <a:pt x="637" y="85"/>
                  <a:pt x="637" y="85"/>
                </a:cubicBezTo>
                <a:cubicBezTo>
                  <a:pt x="636" y="83"/>
                  <a:pt x="636" y="83"/>
                  <a:pt x="636" y="83"/>
                </a:cubicBezTo>
                <a:cubicBezTo>
                  <a:pt x="637" y="83"/>
                  <a:pt x="637" y="83"/>
                  <a:pt x="637" y="83"/>
                </a:cubicBezTo>
                <a:cubicBezTo>
                  <a:pt x="648" y="83"/>
                  <a:pt x="648" y="83"/>
                  <a:pt x="648" y="83"/>
                </a:cubicBezTo>
                <a:cubicBezTo>
                  <a:pt x="651" y="83"/>
                  <a:pt x="651" y="83"/>
                  <a:pt x="651" y="83"/>
                </a:cubicBezTo>
                <a:cubicBezTo>
                  <a:pt x="652" y="83"/>
                  <a:pt x="652" y="83"/>
                  <a:pt x="652" y="83"/>
                </a:cubicBezTo>
                <a:cubicBezTo>
                  <a:pt x="653" y="79"/>
                  <a:pt x="653" y="79"/>
                  <a:pt x="653" y="79"/>
                </a:cubicBezTo>
                <a:cubicBezTo>
                  <a:pt x="657" y="77"/>
                  <a:pt x="657" y="77"/>
                  <a:pt x="657" y="77"/>
                </a:cubicBezTo>
                <a:cubicBezTo>
                  <a:pt x="664" y="74"/>
                  <a:pt x="664" y="74"/>
                  <a:pt x="664" y="74"/>
                </a:cubicBezTo>
                <a:cubicBezTo>
                  <a:pt x="666" y="73"/>
                  <a:pt x="666" y="73"/>
                  <a:pt x="666" y="73"/>
                </a:cubicBezTo>
                <a:cubicBezTo>
                  <a:pt x="665" y="71"/>
                  <a:pt x="665" y="71"/>
                  <a:pt x="665" y="71"/>
                </a:cubicBezTo>
                <a:cubicBezTo>
                  <a:pt x="671" y="67"/>
                  <a:pt x="671" y="67"/>
                  <a:pt x="671" y="67"/>
                </a:cubicBezTo>
                <a:cubicBezTo>
                  <a:pt x="677" y="60"/>
                  <a:pt x="677" y="60"/>
                  <a:pt x="677" y="60"/>
                </a:cubicBezTo>
                <a:cubicBezTo>
                  <a:pt x="679" y="59"/>
                  <a:pt x="679" y="59"/>
                  <a:pt x="679" y="59"/>
                </a:cubicBezTo>
                <a:cubicBezTo>
                  <a:pt x="678" y="58"/>
                  <a:pt x="678" y="57"/>
                  <a:pt x="677" y="56"/>
                </a:cubicBezTo>
                <a:cubicBezTo>
                  <a:pt x="676" y="53"/>
                  <a:pt x="674" y="48"/>
                  <a:pt x="669" y="48"/>
                </a:cubicBezTo>
                <a:cubicBezTo>
                  <a:pt x="663" y="48"/>
                  <a:pt x="663" y="48"/>
                  <a:pt x="663" y="48"/>
                </a:cubicBezTo>
                <a:cubicBezTo>
                  <a:pt x="664" y="43"/>
                  <a:pt x="664" y="43"/>
                  <a:pt x="664" y="43"/>
                </a:cubicBezTo>
                <a:cubicBezTo>
                  <a:pt x="661" y="34"/>
                  <a:pt x="661" y="34"/>
                  <a:pt x="661" y="34"/>
                </a:cubicBezTo>
                <a:cubicBezTo>
                  <a:pt x="662" y="33"/>
                  <a:pt x="662" y="33"/>
                  <a:pt x="662" y="33"/>
                </a:cubicBezTo>
                <a:cubicBezTo>
                  <a:pt x="657" y="34"/>
                  <a:pt x="657" y="34"/>
                  <a:pt x="657" y="34"/>
                </a:cubicBezTo>
                <a:cubicBezTo>
                  <a:pt x="656" y="35"/>
                  <a:pt x="656" y="35"/>
                  <a:pt x="656" y="35"/>
                </a:cubicBezTo>
                <a:cubicBezTo>
                  <a:pt x="651" y="30"/>
                  <a:pt x="651" y="30"/>
                  <a:pt x="651" y="30"/>
                </a:cubicBezTo>
                <a:cubicBezTo>
                  <a:pt x="651" y="30"/>
                  <a:pt x="651" y="30"/>
                  <a:pt x="651" y="30"/>
                </a:cubicBezTo>
                <a:cubicBezTo>
                  <a:pt x="651" y="35"/>
                  <a:pt x="651" y="35"/>
                  <a:pt x="651" y="35"/>
                </a:cubicBezTo>
                <a:cubicBezTo>
                  <a:pt x="650" y="34"/>
                  <a:pt x="650" y="34"/>
                  <a:pt x="650" y="34"/>
                </a:cubicBezTo>
                <a:cubicBezTo>
                  <a:pt x="648" y="35"/>
                  <a:pt x="648" y="35"/>
                  <a:pt x="648" y="35"/>
                </a:cubicBezTo>
                <a:cubicBezTo>
                  <a:pt x="637" y="40"/>
                  <a:pt x="637" y="40"/>
                  <a:pt x="637" y="40"/>
                </a:cubicBezTo>
                <a:cubicBezTo>
                  <a:pt x="634" y="42"/>
                  <a:pt x="634" y="42"/>
                  <a:pt x="634" y="42"/>
                </a:cubicBezTo>
                <a:cubicBezTo>
                  <a:pt x="635" y="42"/>
                  <a:pt x="636" y="41"/>
                  <a:pt x="637" y="39"/>
                </a:cubicBezTo>
                <a:cubicBezTo>
                  <a:pt x="640" y="37"/>
                  <a:pt x="642" y="34"/>
                  <a:pt x="642" y="33"/>
                </a:cubicBezTo>
                <a:cubicBezTo>
                  <a:pt x="642" y="31"/>
                  <a:pt x="640" y="30"/>
                  <a:pt x="637" y="29"/>
                </a:cubicBezTo>
                <a:cubicBezTo>
                  <a:pt x="634" y="28"/>
                  <a:pt x="629" y="27"/>
                  <a:pt x="624" y="26"/>
                </a:cubicBezTo>
                <a:cubicBezTo>
                  <a:pt x="623" y="26"/>
                  <a:pt x="621" y="25"/>
                  <a:pt x="620" y="25"/>
                </a:cubicBezTo>
                <a:cubicBezTo>
                  <a:pt x="619" y="24"/>
                  <a:pt x="618" y="24"/>
                  <a:pt x="617" y="23"/>
                </a:cubicBezTo>
                <a:cubicBezTo>
                  <a:pt x="617" y="23"/>
                  <a:pt x="617" y="23"/>
                  <a:pt x="616" y="23"/>
                </a:cubicBezTo>
                <a:cubicBezTo>
                  <a:pt x="613" y="27"/>
                  <a:pt x="613" y="27"/>
                  <a:pt x="613" y="27"/>
                </a:cubicBezTo>
                <a:cubicBezTo>
                  <a:pt x="611" y="27"/>
                  <a:pt x="611" y="27"/>
                  <a:pt x="611" y="27"/>
                </a:cubicBezTo>
                <a:cubicBezTo>
                  <a:pt x="605" y="24"/>
                  <a:pt x="605" y="24"/>
                  <a:pt x="605" y="24"/>
                </a:cubicBezTo>
                <a:cubicBezTo>
                  <a:pt x="605" y="27"/>
                  <a:pt x="605" y="27"/>
                  <a:pt x="605" y="27"/>
                </a:cubicBezTo>
                <a:cubicBezTo>
                  <a:pt x="604" y="27"/>
                  <a:pt x="604" y="27"/>
                  <a:pt x="604" y="27"/>
                </a:cubicBezTo>
                <a:cubicBezTo>
                  <a:pt x="601" y="27"/>
                  <a:pt x="601" y="27"/>
                  <a:pt x="601" y="27"/>
                </a:cubicBezTo>
                <a:cubicBezTo>
                  <a:pt x="601" y="27"/>
                  <a:pt x="601" y="27"/>
                  <a:pt x="601" y="27"/>
                </a:cubicBezTo>
                <a:cubicBezTo>
                  <a:pt x="601" y="27"/>
                  <a:pt x="601" y="27"/>
                  <a:pt x="601" y="27"/>
                </a:cubicBezTo>
                <a:cubicBezTo>
                  <a:pt x="602" y="35"/>
                  <a:pt x="602" y="35"/>
                  <a:pt x="602" y="35"/>
                </a:cubicBezTo>
                <a:cubicBezTo>
                  <a:pt x="601" y="34"/>
                  <a:pt x="601" y="34"/>
                  <a:pt x="601" y="34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1" y="27"/>
                  <a:pt x="591" y="27"/>
                  <a:pt x="591" y="27"/>
                </a:cubicBezTo>
                <a:cubicBezTo>
                  <a:pt x="591" y="27"/>
                  <a:pt x="591" y="27"/>
                  <a:pt x="591" y="27"/>
                </a:cubicBezTo>
                <a:cubicBezTo>
                  <a:pt x="588" y="27"/>
                  <a:pt x="588" y="27"/>
                  <a:pt x="588" y="27"/>
                </a:cubicBezTo>
                <a:cubicBezTo>
                  <a:pt x="582" y="27"/>
                  <a:pt x="582" y="27"/>
                  <a:pt x="582" y="27"/>
                </a:cubicBezTo>
                <a:cubicBezTo>
                  <a:pt x="582" y="27"/>
                  <a:pt x="582" y="27"/>
                  <a:pt x="582" y="27"/>
                </a:cubicBezTo>
                <a:cubicBezTo>
                  <a:pt x="581" y="28"/>
                  <a:pt x="580" y="30"/>
                  <a:pt x="579" y="31"/>
                </a:cubicBezTo>
                <a:cubicBezTo>
                  <a:pt x="578" y="32"/>
                  <a:pt x="576" y="33"/>
                  <a:pt x="575" y="33"/>
                </a:cubicBezTo>
                <a:cubicBezTo>
                  <a:pt x="575" y="33"/>
                  <a:pt x="575" y="33"/>
                  <a:pt x="574" y="33"/>
                </a:cubicBezTo>
                <a:cubicBezTo>
                  <a:pt x="573" y="33"/>
                  <a:pt x="572" y="33"/>
                  <a:pt x="572" y="33"/>
                </a:cubicBezTo>
                <a:cubicBezTo>
                  <a:pt x="571" y="32"/>
                  <a:pt x="570" y="31"/>
                  <a:pt x="568" y="30"/>
                </a:cubicBezTo>
                <a:cubicBezTo>
                  <a:pt x="563" y="30"/>
                  <a:pt x="563" y="30"/>
                  <a:pt x="563" y="30"/>
                </a:cubicBezTo>
                <a:cubicBezTo>
                  <a:pt x="562" y="32"/>
                  <a:pt x="562" y="32"/>
                  <a:pt x="562" y="32"/>
                </a:cubicBezTo>
                <a:cubicBezTo>
                  <a:pt x="563" y="37"/>
                  <a:pt x="563" y="37"/>
                  <a:pt x="563" y="37"/>
                </a:cubicBezTo>
                <a:cubicBezTo>
                  <a:pt x="559" y="36"/>
                  <a:pt x="559" y="36"/>
                  <a:pt x="559" y="36"/>
                </a:cubicBezTo>
                <a:cubicBezTo>
                  <a:pt x="558" y="36"/>
                  <a:pt x="558" y="36"/>
                  <a:pt x="558" y="36"/>
                </a:cubicBezTo>
                <a:cubicBezTo>
                  <a:pt x="557" y="36"/>
                  <a:pt x="557" y="36"/>
                  <a:pt x="557" y="36"/>
                </a:cubicBezTo>
                <a:cubicBezTo>
                  <a:pt x="556" y="37"/>
                  <a:pt x="556" y="37"/>
                  <a:pt x="556" y="37"/>
                </a:cubicBezTo>
                <a:cubicBezTo>
                  <a:pt x="558" y="39"/>
                  <a:pt x="558" y="39"/>
                  <a:pt x="558" y="39"/>
                </a:cubicBezTo>
                <a:cubicBezTo>
                  <a:pt x="559" y="41"/>
                  <a:pt x="559" y="41"/>
                  <a:pt x="559" y="41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60" y="45"/>
                  <a:pt x="559" y="46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8" y="47"/>
                  <a:pt x="557" y="48"/>
                  <a:pt x="559" y="47"/>
                </a:cubicBezTo>
                <a:cubicBezTo>
                  <a:pt x="558" y="46"/>
                  <a:pt x="558" y="46"/>
                  <a:pt x="558" y="46"/>
                </a:cubicBezTo>
                <a:cubicBezTo>
                  <a:pt x="554" y="45"/>
                  <a:pt x="554" y="45"/>
                  <a:pt x="554" y="45"/>
                </a:cubicBezTo>
                <a:cubicBezTo>
                  <a:pt x="553" y="44"/>
                  <a:pt x="553" y="44"/>
                  <a:pt x="553" y="44"/>
                </a:cubicBezTo>
                <a:cubicBezTo>
                  <a:pt x="550" y="51"/>
                  <a:pt x="550" y="51"/>
                  <a:pt x="550" y="51"/>
                </a:cubicBezTo>
                <a:cubicBezTo>
                  <a:pt x="552" y="59"/>
                  <a:pt x="552" y="59"/>
                  <a:pt x="552" y="59"/>
                </a:cubicBezTo>
                <a:cubicBezTo>
                  <a:pt x="547" y="60"/>
                  <a:pt x="547" y="60"/>
                  <a:pt x="547" y="60"/>
                </a:cubicBezTo>
                <a:cubicBezTo>
                  <a:pt x="545" y="56"/>
                  <a:pt x="543" y="53"/>
                  <a:pt x="539" y="52"/>
                </a:cubicBezTo>
                <a:cubicBezTo>
                  <a:pt x="538" y="51"/>
                  <a:pt x="537" y="51"/>
                  <a:pt x="536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2" y="51"/>
                  <a:pt x="531" y="51"/>
                  <a:pt x="531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0" y="62"/>
                  <a:pt x="530" y="62"/>
                  <a:pt x="530" y="62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6" y="68"/>
                  <a:pt x="536" y="68"/>
                  <a:pt x="536" y="68"/>
                </a:cubicBezTo>
                <a:cubicBezTo>
                  <a:pt x="535" y="68"/>
                  <a:pt x="535" y="68"/>
                  <a:pt x="535" y="68"/>
                </a:cubicBezTo>
                <a:cubicBezTo>
                  <a:pt x="535" y="68"/>
                  <a:pt x="535" y="68"/>
                  <a:pt x="535" y="68"/>
                </a:cubicBezTo>
                <a:cubicBezTo>
                  <a:pt x="535" y="68"/>
                  <a:pt x="535" y="68"/>
                  <a:pt x="535" y="68"/>
                </a:cubicBezTo>
                <a:cubicBezTo>
                  <a:pt x="535" y="68"/>
                  <a:pt x="535" y="68"/>
                  <a:pt x="535" y="68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6" y="64"/>
                  <a:pt x="526" y="64"/>
                  <a:pt x="526" y="64"/>
                </a:cubicBezTo>
                <a:cubicBezTo>
                  <a:pt x="524" y="64"/>
                  <a:pt x="524" y="64"/>
                  <a:pt x="524" y="64"/>
                </a:cubicBezTo>
                <a:cubicBezTo>
                  <a:pt x="522" y="63"/>
                  <a:pt x="522" y="63"/>
                  <a:pt x="522" y="63"/>
                </a:cubicBezTo>
                <a:cubicBezTo>
                  <a:pt x="522" y="64"/>
                  <a:pt x="522" y="64"/>
                  <a:pt x="522" y="64"/>
                </a:cubicBezTo>
                <a:cubicBezTo>
                  <a:pt x="521" y="65"/>
                  <a:pt x="520" y="66"/>
                  <a:pt x="519" y="67"/>
                </a:cubicBezTo>
                <a:cubicBezTo>
                  <a:pt x="518" y="69"/>
                  <a:pt x="517" y="70"/>
                  <a:pt x="516" y="70"/>
                </a:cubicBezTo>
                <a:cubicBezTo>
                  <a:pt x="515" y="71"/>
                  <a:pt x="514" y="71"/>
                  <a:pt x="513" y="72"/>
                </a:cubicBezTo>
                <a:cubicBezTo>
                  <a:pt x="512" y="73"/>
                  <a:pt x="510" y="74"/>
                  <a:pt x="508" y="75"/>
                </a:cubicBezTo>
                <a:cubicBezTo>
                  <a:pt x="508" y="76"/>
                  <a:pt x="507" y="77"/>
                  <a:pt x="506" y="78"/>
                </a:cubicBezTo>
                <a:cubicBezTo>
                  <a:pt x="505" y="79"/>
                  <a:pt x="504" y="81"/>
                  <a:pt x="503" y="83"/>
                </a:cubicBezTo>
                <a:cubicBezTo>
                  <a:pt x="506" y="84"/>
                  <a:pt x="506" y="84"/>
                  <a:pt x="506" y="84"/>
                </a:cubicBezTo>
                <a:lnTo>
                  <a:pt x="508" y="84"/>
                </a:lnTo>
                <a:close/>
                <a:moveTo>
                  <a:pt x="528" y="176"/>
                </a:move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lose/>
                <a:moveTo>
                  <a:pt x="539" y="147"/>
                </a:moveTo>
                <a:cubicBezTo>
                  <a:pt x="539" y="147"/>
                  <a:pt x="539" y="147"/>
                  <a:pt x="539" y="147"/>
                </a:cubicBezTo>
                <a:cubicBezTo>
                  <a:pt x="537" y="145"/>
                  <a:pt x="537" y="145"/>
                  <a:pt x="537" y="145"/>
                </a:cubicBezTo>
                <a:cubicBezTo>
                  <a:pt x="539" y="144"/>
                  <a:pt x="539" y="144"/>
                  <a:pt x="539" y="144"/>
                </a:cubicBezTo>
                <a:cubicBezTo>
                  <a:pt x="539" y="145"/>
                  <a:pt x="539" y="145"/>
                  <a:pt x="539" y="145"/>
                </a:cubicBezTo>
                <a:cubicBezTo>
                  <a:pt x="541" y="146"/>
                  <a:pt x="541" y="146"/>
                  <a:pt x="541" y="146"/>
                </a:cubicBezTo>
                <a:lnTo>
                  <a:pt x="539" y="147"/>
                </a:lnTo>
                <a:close/>
                <a:moveTo>
                  <a:pt x="496" y="221"/>
                </a:moveTo>
                <a:cubicBezTo>
                  <a:pt x="495" y="221"/>
                  <a:pt x="495" y="222"/>
                  <a:pt x="496" y="221"/>
                </a:cubicBezTo>
                <a:cubicBezTo>
                  <a:pt x="496" y="221"/>
                  <a:pt x="496" y="221"/>
                  <a:pt x="496" y="221"/>
                </a:cubicBezTo>
                <a:cubicBezTo>
                  <a:pt x="498" y="219"/>
                  <a:pt x="497" y="220"/>
                  <a:pt x="496" y="221"/>
                </a:cubicBezTo>
                <a:close/>
                <a:moveTo>
                  <a:pt x="516" y="260"/>
                </a:moveTo>
                <a:cubicBezTo>
                  <a:pt x="516" y="260"/>
                  <a:pt x="516" y="260"/>
                  <a:pt x="516" y="260"/>
                </a:cubicBezTo>
                <a:cubicBezTo>
                  <a:pt x="517" y="258"/>
                  <a:pt x="517" y="259"/>
                  <a:pt x="516" y="260"/>
                </a:cubicBezTo>
                <a:cubicBezTo>
                  <a:pt x="515" y="260"/>
                  <a:pt x="514" y="261"/>
                  <a:pt x="516" y="260"/>
                </a:cubicBezTo>
                <a:close/>
                <a:moveTo>
                  <a:pt x="527" y="208"/>
                </a:moveTo>
                <a:cubicBezTo>
                  <a:pt x="526" y="209"/>
                  <a:pt x="526" y="209"/>
                  <a:pt x="526" y="209"/>
                </a:cubicBezTo>
                <a:cubicBezTo>
                  <a:pt x="525" y="209"/>
                  <a:pt x="524" y="210"/>
                  <a:pt x="526" y="209"/>
                </a:cubicBezTo>
                <a:cubicBezTo>
                  <a:pt x="527" y="208"/>
                  <a:pt x="527" y="208"/>
                  <a:pt x="527" y="208"/>
                </a:cubicBezTo>
                <a:cubicBezTo>
                  <a:pt x="527" y="208"/>
                  <a:pt x="527" y="208"/>
                  <a:pt x="527" y="208"/>
                </a:cubicBezTo>
                <a:close/>
                <a:moveTo>
                  <a:pt x="559" y="143"/>
                </a:moveTo>
                <a:cubicBezTo>
                  <a:pt x="558" y="143"/>
                  <a:pt x="558" y="143"/>
                  <a:pt x="558" y="142"/>
                </a:cubicBezTo>
                <a:cubicBezTo>
                  <a:pt x="555" y="140"/>
                  <a:pt x="554" y="137"/>
                  <a:pt x="557" y="134"/>
                </a:cubicBezTo>
                <a:cubicBezTo>
                  <a:pt x="558" y="136"/>
                  <a:pt x="558" y="136"/>
                  <a:pt x="558" y="136"/>
                </a:cubicBezTo>
                <a:cubicBezTo>
                  <a:pt x="559" y="139"/>
                  <a:pt x="559" y="139"/>
                  <a:pt x="559" y="139"/>
                </a:cubicBezTo>
                <a:cubicBezTo>
                  <a:pt x="560" y="144"/>
                  <a:pt x="560" y="144"/>
                  <a:pt x="560" y="144"/>
                </a:cubicBezTo>
                <a:cubicBezTo>
                  <a:pt x="560" y="144"/>
                  <a:pt x="559" y="143"/>
                  <a:pt x="559" y="143"/>
                </a:cubicBezTo>
                <a:close/>
                <a:moveTo>
                  <a:pt x="572" y="206"/>
                </a:moveTo>
                <a:cubicBezTo>
                  <a:pt x="571" y="206"/>
                  <a:pt x="570" y="207"/>
                  <a:pt x="572" y="206"/>
                </a:cubicBezTo>
                <a:cubicBezTo>
                  <a:pt x="572" y="206"/>
                  <a:pt x="572" y="206"/>
                  <a:pt x="572" y="206"/>
                </a:cubicBezTo>
                <a:cubicBezTo>
                  <a:pt x="573" y="204"/>
                  <a:pt x="572" y="205"/>
                  <a:pt x="572" y="206"/>
                </a:cubicBezTo>
                <a:close/>
                <a:moveTo>
                  <a:pt x="582" y="221"/>
                </a:moveTo>
                <a:cubicBezTo>
                  <a:pt x="582" y="221"/>
                  <a:pt x="582" y="221"/>
                  <a:pt x="582" y="221"/>
                </a:cubicBezTo>
                <a:cubicBezTo>
                  <a:pt x="583" y="219"/>
                  <a:pt x="582" y="220"/>
                  <a:pt x="582" y="221"/>
                </a:cubicBezTo>
                <a:cubicBezTo>
                  <a:pt x="581" y="221"/>
                  <a:pt x="580" y="222"/>
                  <a:pt x="582" y="221"/>
                </a:cubicBezTo>
                <a:close/>
                <a:moveTo>
                  <a:pt x="578" y="212"/>
                </a:moveTo>
                <a:cubicBezTo>
                  <a:pt x="579" y="213"/>
                  <a:pt x="579" y="213"/>
                  <a:pt x="579" y="213"/>
                </a:cubicBezTo>
                <a:cubicBezTo>
                  <a:pt x="579" y="213"/>
                  <a:pt x="579" y="213"/>
                  <a:pt x="579" y="213"/>
                </a:cubicBezTo>
                <a:cubicBezTo>
                  <a:pt x="580" y="215"/>
                  <a:pt x="580" y="215"/>
                  <a:pt x="580" y="215"/>
                </a:cubicBezTo>
                <a:cubicBezTo>
                  <a:pt x="579" y="216"/>
                  <a:pt x="579" y="216"/>
                  <a:pt x="579" y="216"/>
                </a:cubicBezTo>
                <a:cubicBezTo>
                  <a:pt x="578" y="216"/>
                  <a:pt x="578" y="216"/>
                  <a:pt x="578" y="216"/>
                </a:cubicBezTo>
                <a:lnTo>
                  <a:pt x="578" y="212"/>
                </a:lnTo>
                <a:close/>
                <a:moveTo>
                  <a:pt x="637" y="107"/>
                </a:moveTo>
                <a:cubicBezTo>
                  <a:pt x="637" y="107"/>
                  <a:pt x="637" y="107"/>
                  <a:pt x="637" y="107"/>
                </a:cubicBezTo>
                <a:cubicBezTo>
                  <a:pt x="639" y="105"/>
                  <a:pt x="638" y="106"/>
                  <a:pt x="637" y="107"/>
                </a:cubicBezTo>
                <a:cubicBezTo>
                  <a:pt x="637" y="107"/>
                  <a:pt x="636" y="108"/>
                  <a:pt x="637" y="107"/>
                </a:cubicBezTo>
                <a:close/>
                <a:moveTo>
                  <a:pt x="611" y="143"/>
                </a:moveTo>
                <a:cubicBezTo>
                  <a:pt x="611" y="143"/>
                  <a:pt x="611" y="143"/>
                  <a:pt x="611" y="143"/>
                </a:cubicBezTo>
                <a:cubicBezTo>
                  <a:pt x="613" y="141"/>
                  <a:pt x="612" y="142"/>
                  <a:pt x="611" y="143"/>
                </a:cubicBezTo>
                <a:cubicBezTo>
                  <a:pt x="610" y="143"/>
                  <a:pt x="610" y="144"/>
                  <a:pt x="611" y="143"/>
                </a:cubicBezTo>
                <a:close/>
                <a:moveTo>
                  <a:pt x="601" y="35"/>
                </a:moveTo>
                <a:cubicBezTo>
                  <a:pt x="601" y="35"/>
                  <a:pt x="601" y="35"/>
                  <a:pt x="601" y="35"/>
                </a:cubicBezTo>
                <a:cubicBezTo>
                  <a:pt x="603" y="33"/>
                  <a:pt x="602" y="34"/>
                  <a:pt x="601" y="35"/>
                </a:cubicBezTo>
                <a:cubicBezTo>
                  <a:pt x="601" y="35"/>
                  <a:pt x="600" y="36"/>
                  <a:pt x="601" y="35"/>
                </a:cubicBezTo>
                <a:close/>
                <a:moveTo>
                  <a:pt x="572" y="98"/>
                </a:moveTo>
                <a:cubicBezTo>
                  <a:pt x="575" y="95"/>
                  <a:pt x="572" y="94"/>
                  <a:pt x="574" y="93"/>
                </a:cubicBezTo>
                <a:cubicBezTo>
                  <a:pt x="575" y="92"/>
                  <a:pt x="577" y="92"/>
                  <a:pt x="579" y="92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579" y="90"/>
                  <a:pt x="579" y="90"/>
                  <a:pt x="579" y="90"/>
                </a:cubicBezTo>
                <a:cubicBezTo>
                  <a:pt x="578" y="89"/>
                  <a:pt x="578" y="89"/>
                  <a:pt x="578" y="89"/>
                </a:cubicBezTo>
                <a:cubicBezTo>
                  <a:pt x="579" y="89"/>
                  <a:pt x="579" y="89"/>
                  <a:pt x="579" y="89"/>
                </a:cubicBezTo>
                <a:cubicBezTo>
                  <a:pt x="582" y="89"/>
                  <a:pt x="582" y="89"/>
                  <a:pt x="582" y="89"/>
                </a:cubicBezTo>
                <a:cubicBezTo>
                  <a:pt x="583" y="89"/>
                  <a:pt x="583" y="89"/>
                  <a:pt x="583" y="89"/>
                </a:cubicBezTo>
                <a:cubicBezTo>
                  <a:pt x="582" y="91"/>
                  <a:pt x="582" y="91"/>
                  <a:pt x="582" y="91"/>
                </a:cubicBezTo>
                <a:cubicBezTo>
                  <a:pt x="579" y="93"/>
                  <a:pt x="579" y="93"/>
                  <a:pt x="579" y="93"/>
                </a:cubicBezTo>
                <a:cubicBezTo>
                  <a:pt x="579" y="94"/>
                  <a:pt x="579" y="94"/>
                  <a:pt x="579" y="94"/>
                </a:cubicBezTo>
                <a:cubicBezTo>
                  <a:pt x="579" y="94"/>
                  <a:pt x="579" y="94"/>
                  <a:pt x="579" y="94"/>
                </a:cubicBezTo>
                <a:cubicBezTo>
                  <a:pt x="580" y="96"/>
                  <a:pt x="580" y="96"/>
                  <a:pt x="580" y="96"/>
                </a:cubicBezTo>
                <a:cubicBezTo>
                  <a:pt x="579" y="96"/>
                  <a:pt x="579" y="96"/>
                  <a:pt x="579" y="96"/>
                </a:cubicBezTo>
                <a:cubicBezTo>
                  <a:pt x="575" y="96"/>
                  <a:pt x="575" y="96"/>
                  <a:pt x="575" y="96"/>
                </a:cubicBezTo>
                <a:cubicBezTo>
                  <a:pt x="575" y="101"/>
                  <a:pt x="576" y="100"/>
                  <a:pt x="574" y="101"/>
                </a:cubicBezTo>
                <a:cubicBezTo>
                  <a:pt x="574" y="101"/>
                  <a:pt x="573" y="101"/>
                  <a:pt x="572" y="102"/>
                </a:cubicBezTo>
                <a:cubicBezTo>
                  <a:pt x="572" y="102"/>
                  <a:pt x="572" y="102"/>
                  <a:pt x="572" y="102"/>
                </a:cubicBezTo>
                <a:cubicBezTo>
                  <a:pt x="572" y="102"/>
                  <a:pt x="572" y="102"/>
                  <a:pt x="572" y="102"/>
                </a:cubicBezTo>
                <a:cubicBezTo>
                  <a:pt x="573" y="104"/>
                  <a:pt x="573" y="104"/>
                  <a:pt x="573" y="104"/>
                </a:cubicBezTo>
                <a:cubicBezTo>
                  <a:pt x="572" y="106"/>
                  <a:pt x="572" y="106"/>
                  <a:pt x="572" y="106"/>
                </a:cubicBezTo>
                <a:cubicBezTo>
                  <a:pt x="572" y="105"/>
                  <a:pt x="572" y="105"/>
                  <a:pt x="572" y="105"/>
                </a:cubicBezTo>
                <a:cubicBezTo>
                  <a:pt x="570" y="99"/>
                  <a:pt x="570" y="99"/>
                  <a:pt x="570" y="99"/>
                </a:cubicBezTo>
                <a:cubicBezTo>
                  <a:pt x="571" y="99"/>
                  <a:pt x="571" y="98"/>
                  <a:pt x="572" y="98"/>
                </a:cubicBezTo>
                <a:close/>
                <a:moveTo>
                  <a:pt x="554" y="60"/>
                </a:moveTo>
                <a:cubicBezTo>
                  <a:pt x="558" y="63"/>
                  <a:pt x="558" y="63"/>
                  <a:pt x="558" y="63"/>
                </a:cubicBezTo>
                <a:cubicBezTo>
                  <a:pt x="559" y="63"/>
                  <a:pt x="559" y="63"/>
                  <a:pt x="559" y="63"/>
                </a:cubicBezTo>
                <a:cubicBezTo>
                  <a:pt x="561" y="65"/>
                  <a:pt x="561" y="65"/>
                  <a:pt x="561" y="65"/>
                </a:cubicBezTo>
                <a:cubicBezTo>
                  <a:pt x="559" y="65"/>
                  <a:pt x="559" y="65"/>
                  <a:pt x="559" y="65"/>
                </a:cubicBezTo>
                <a:cubicBezTo>
                  <a:pt x="559" y="65"/>
                  <a:pt x="559" y="65"/>
                  <a:pt x="559" y="65"/>
                </a:cubicBezTo>
                <a:cubicBezTo>
                  <a:pt x="558" y="65"/>
                  <a:pt x="558" y="65"/>
                  <a:pt x="558" y="65"/>
                </a:cubicBezTo>
                <a:cubicBezTo>
                  <a:pt x="554" y="64"/>
                  <a:pt x="554" y="64"/>
                  <a:pt x="554" y="64"/>
                </a:cubicBezTo>
                <a:cubicBezTo>
                  <a:pt x="554" y="64"/>
                  <a:pt x="554" y="64"/>
                  <a:pt x="554" y="64"/>
                </a:cubicBezTo>
                <a:cubicBezTo>
                  <a:pt x="553" y="58"/>
                  <a:pt x="553" y="58"/>
                  <a:pt x="553" y="58"/>
                </a:cubicBezTo>
                <a:lnTo>
                  <a:pt x="554" y="60"/>
                </a:lnTo>
                <a:close/>
                <a:moveTo>
                  <a:pt x="519" y="104"/>
                </a:moveTo>
                <a:cubicBezTo>
                  <a:pt x="518" y="104"/>
                  <a:pt x="518" y="105"/>
                  <a:pt x="519" y="104"/>
                </a:cubicBezTo>
                <a:cubicBezTo>
                  <a:pt x="519" y="104"/>
                  <a:pt x="519" y="104"/>
                  <a:pt x="519" y="104"/>
                </a:cubicBezTo>
                <a:cubicBezTo>
                  <a:pt x="521" y="102"/>
                  <a:pt x="520" y="103"/>
                  <a:pt x="519" y="104"/>
                </a:cubicBezTo>
                <a:close/>
                <a:moveTo>
                  <a:pt x="516" y="89"/>
                </a:moveTo>
                <a:cubicBezTo>
                  <a:pt x="519" y="87"/>
                  <a:pt x="519" y="87"/>
                  <a:pt x="519" y="87"/>
                </a:cubicBezTo>
                <a:cubicBezTo>
                  <a:pt x="521" y="86"/>
                  <a:pt x="521" y="86"/>
                  <a:pt x="521" y="86"/>
                </a:cubicBezTo>
                <a:cubicBezTo>
                  <a:pt x="519" y="89"/>
                  <a:pt x="519" y="89"/>
                  <a:pt x="519" y="89"/>
                </a:cubicBezTo>
                <a:cubicBezTo>
                  <a:pt x="517" y="91"/>
                  <a:pt x="517" y="91"/>
                  <a:pt x="517" y="91"/>
                </a:cubicBezTo>
                <a:cubicBezTo>
                  <a:pt x="516" y="89"/>
                  <a:pt x="516" y="89"/>
                  <a:pt x="516" y="89"/>
                </a:cubicBezTo>
                <a:cubicBezTo>
                  <a:pt x="516" y="89"/>
                  <a:pt x="516" y="89"/>
                  <a:pt x="516" y="89"/>
                </a:cubicBezTo>
                <a:close/>
                <a:moveTo>
                  <a:pt x="513" y="83"/>
                </a:moveTo>
                <a:cubicBezTo>
                  <a:pt x="513" y="83"/>
                  <a:pt x="513" y="83"/>
                  <a:pt x="513" y="83"/>
                </a:cubicBezTo>
                <a:cubicBezTo>
                  <a:pt x="513" y="82"/>
                  <a:pt x="513" y="82"/>
                  <a:pt x="513" y="82"/>
                </a:cubicBezTo>
                <a:cubicBezTo>
                  <a:pt x="513" y="82"/>
                  <a:pt x="513" y="82"/>
                  <a:pt x="513" y="82"/>
                </a:cubicBezTo>
                <a:cubicBezTo>
                  <a:pt x="513" y="83"/>
                  <a:pt x="513" y="83"/>
                  <a:pt x="513" y="83"/>
                </a:cubicBezTo>
                <a:cubicBezTo>
                  <a:pt x="512" y="83"/>
                  <a:pt x="511" y="84"/>
                  <a:pt x="513" y="83"/>
                </a:cubicBezTo>
                <a:close/>
                <a:moveTo>
                  <a:pt x="490" y="144"/>
                </a:moveTo>
                <a:cubicBezTo>
                  <a:pt x="490" y="145"/>
                  <a:pt x="490" y="145"/>
                  <a:pt x="490" y="145"/>
                </a:cubicBezTo>
                <a:cubicBezTo>
                  <a:pt x="490" y="145"/>
                  <a:pt x="490" y="145"/>
                  <a:pt x="490" y="145"/>
                </a:cubicBezTo>
                <a:cubicBezTo>
                  <a:pt x="490" y="146"/>
                  <a:pt x="490" y="146"/>
                  <a:pt x="490" y="146"/>
                </a:cubicBezTo>
                <a:cubicBezTo>
                  <a:pt x="488" y="146"/>
                  <a:pt x="488" y="146"/>
                  <a:pt x="488" y="146"/>
                </a:cubicBezTo>
                <a:cubicBezTo>
                  <a:pt x="483" y="147"/>
                  <a:pt x="483" y="147"/>
                  <a:pt x="483" y="147"/>
                </a:cubicBezTo>
                <a:cubicBezTo>
                  <a:pt x="486" y="152"/>
                  <a:pt x="486" y="152"/>
                  <a:pt x="486" y="152"/>
                </a:cubicBezTo>
                <a:cubicBezTo>
                  <a:pt x="488" y="152"/>
                  <a:pt x="488" y="152"/>
                  <a:pt x="488" y="152"/>
                </a:cubicBezTo>
                <a:cubicBezTo>
                  <a:pt x="490" y="151"/>
                  <a:pt x="490" y="151"/>
                  <a:pt x="490" y="151"/>
                </a:cubicBezTo>
                <a:cubicBezTo>
                  <a:pt x="495" y="150"/>
                  <a:pt x="495" y="150"/>
                  <a:pt x="495" y="150"/>
                </a:cubicBezTo>
                <a:cubicBezTo>
                  <a:pt x="494" y="149"/>
                  <a:pt x="494" y="149"/>
                  <a:pt x="494" y="149"/>
                </a:cubicBezTo>
                <a:cubicBezTo>
                  <a:pt x="496" y="149"/>
                  <a:pt x="496" y="149"/>
                  <a:pt x="496" y="149"/>
                </a:cubicBezTo>
                <a:cubicBezTo>
                  <a:pt x="497" y="149"/>
                  <a:pt x="498" y="150"/>
                  <a:pt x="499" y="150"/>
                </a:cubicBezTo>
                <a:cubicBezTo>
                  <a:pt x="503" y="151"/>
                  <a:pt x="504" y="152"/>
                  <a:pt x="504" y="156"/>
                </a:cubicBezTo>
                <a:cubicBezTo>
                  <a:pt x="502" y="155"/>
                  <a:pt x="501" y="155"/>
                  <a:pt x="499" y="155"/>
                </a:cubicBezTo>
                <a:cubicBezTo>
                  <a:pt x="498" y="155"/>
                  <a:pt x="497" y="155"/>
                  <a:pt x="496" y="156"/>
                </a:cubicBezTo>
                <a:cubicBezTo>
                  <a:pt x="492" y="159"/>
                  <a:pt x="495" y="169"/>
                  <a:pt x="493" y="172"/>
                </a:cubicBezTo>
                <a:cubicBezTo>
                  <a:pt x="496" y="173"/>
                  <a:pt x="496" y="173"/>
                  <a:pt x="496" y="173"/>
                </a:cubicBezTo>
                <a:cubicBezTo>
                  <a:pt x="499" y="174"/>
                  <a:pt x="499" y="174"/>
                  <a:pt x="499" y="174"/>
                </a:cubicBezTo>
                <a:cubicBezTo>
                  <a:pt x="497" y="179"/>
                  <a:pt x="496" y="182"/>
                  <a:pt x="499" y="184"/>
                </a:cubicBezTo>
                <a:cubicBezTo>
                  <a:pt x="501" y="184"/>
                  <a:pt x="503" y="184"/>
                  <a:pt x="506" y="185"/>
                </a:cubicBezTo>
                <a:cubicBezTo>
                  <a:pt x="507" y="185"/>
                  <a:pt x="508" y="185"/>
                  <a:pt x="508" y="185"/>
                </a:cubicBezTo>
                <a:cubicBezTo>
                  <a:pt x="509" y="185"/>
                  <a:pt x="510" y="185"/>
                  <a:pt x="511" y="185"/>
                </a:cubicBezTo>
                <a:cubicBezTo>
                  <a:pt x="512" y="179"/>
                  <a:pt x="512" y="179"/>
                  <a:pt x="512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6" y="180"/>
                  <a:pt x="516" y="180"/>
                  <a:pt x="516" y="180"/>
                </a:cubicBezTo>
                <a:cubicBezTo>
                  <a:pt x="519" y="182"/>
                  <a:pt x="519" y="182"/>
                  <a:pt x="519" y="182"/>
                </a:cubicBezTo>
                <a:cubicBezTo>
                  <a:pt x="522" y="183"/>
                  <a:pt x="522" y="183"/>
                  <a:pt x="522" y="183"/>
                </a:cubicBezTo>
                <a:cubicBezTo>
                  <a:pt x="522" y="183"/>
                  <a:pt x="522" y="183"/>
                  <a:pt x="522" y="183"/>
                </a:cubicBezTo>
                <a:cubicBezTo>
                  <a:pt x="524" y="181"/>
                  <a:pt x="524" y="181"/>
                  <a:pt x="524" y="181"/>
                </a:cubicBezTo>
                <a:cubicBezTo>
                  <a:pt x="526" y="180"/>
                  <a:pt x="526" y="180"/>
                  <a:pt x="526" y="180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6" y="122"/>
                  <a:pt x="526" y="122"/>
                  <a:pt x="526" y="122"/>
                </a:cubicBezTo>
                <a:cubicBezTo>
                  <a:pt x="524" y="123"/>
                  <a:pt x="524" y="123"/>
                  <a:pt x="524" y="123"/>
                </a:cubicBezTo>
                <a:cubicBezTo>
                  <a:pt x="522" y="123"/>
                  <a:pt x="522" y="123"/>
                  <a:pt x="522" y="123"/>
                </a:cubicBezTo>
                <a:cubicBezTo>
                  <a:pt x="523" y="122"/>
                  <a:pt x="523" y="122"/>
                  <a:pt x="523" y="122"/>
                </a:cubicBezTo>
                <a:cubicBezTo>
                  <a:pt x="522" y="121"/>
                  <a:pt x="522" y="121"/>
                  <a:pt x="522" y="121"/>
                </a:cubicBezTo>
                <a:cubicBezTo>
                  <a:pt x="519" y="120"/>
                  <a:pt x="519" y="120"/>
                  <a:pt x="519" y="120"/>
                </a:cubicBezTo>
                <a:cubicBezTo>
                  <a:pt x="516" y="119"/>
                  <a:pt x="516" y="119"/>
                  <a:pt x="516" y="119"/>
                </a:cubicBezTo>
                <a:cubicBezTo>
                  <a:pt x="513" y="118"/>
                  <a:pt x="513" y="118"/>
                  <a:pt x="513" y="118"/>
                </a:cubicBezTo>
                <a:cubicBezTo>
                  <a:pt x="511" y="117"/>
                  <a:pt x="511" y="117"/>
                  <a:pt x="511" y="117"/>
                </a:cubicBezTo>
                <a:cubicBezTo>
                  <a:pt x="508" y="107"/>
                  <a:pt x="508" y="107"/>
                  <a:pt x="508" y="107"/>
                </a:cubicBezTo>
                <a:cubicBezTo>
                  <a:pt x="506" y="101"/>
                  <a:pt x="506" y="101"/>
                  <a:pt x="506" y="101"/>
                </a:cubicBezTo>
                <a:cubicBezTo>
                  <a:pt x="506" y="99"/>
                  <a:pt x="506" y="99"/>
                  <a:pt x="506" y="99"/>
                </a:cubicBezTo>
                <a:cubicBezTo>
                  <a:pt x="504" y="93"/>
                  <a:pt x="504" y="93"/>
                  <a:pt x="504" y="93"/>
                </a:cubicBezTo>
                <a:cubicBezTo>
                  <a:pt x="499" y="93"/>
                  <a:pt x="499" y="93"/>
                  <a:pt x="499" y="93"/>
                </a:cubicBezTo>
                <a:cubicBezTo>
                  <a:pt x="499" y="93"/>
                  <a:pt x="499" y="93"/>
                  <a:pt x="499" y="93"/>
                </a:cubicBezTo>
                <a:cubicBezTo>
                  <a:pt x="499" y="90"/>
                  <a:pt x="499" y="90"/>
                  <a:pt x="499" y="90"/>
                </a:cubicBezTo>
                <a:cubicBezTo>
                  <a:pt x="499" y="90"/>
                  <a:pt x="499" y="91"/>
                  <a:pt x="499" y="91"/>
                </a:cubicBezTo>
                <a:cubicBezTo>
                  <a:pt x="500" y="91"/>
                  <a:pt x="495" y="93"/>
                  <a:pt x="499" y="91"/>
                </a:cubicBezTo>
                <a:cubicBezTo>
                  <a:pt x="498" y="90"/>
                  <a:pt x="498" y="90"/>
                  <a:pt x="496" y="90"/>
                </a:cubicBezTo>
                <a:cubicBezTo>
                  <a:pt x="496" y="90"/>
                  <a:pt x="496" y="90"/>
                  <a:pt x="496" y="90"/>
                </a:cubicBezTo>
                <a:cubicBezTo>
                  <a:pt x="493" y="90"/>
                  <a:pt x="491" y="91"/>
                  <a:pt x="490" y="91"/>
                </a:cubicBezTo>
                <a:cubicBezTo>
                  <a:pt x="489" y="92"/>
                  <a:pt x="489" y="93"/>
                  <a:pt x="488" y="94"/>
                </a:cubicBezTo>
                <a:cubicBezTo>
                  <a:pt x="487" y="95"/>
                  <a:pt x="487" y="96"/>
                  <a:pt x="486" y="98"/>
                </a:cubicBezTo>
                <a:cubicBezTo>
                  <a:pt x="488" y="98"/>
                  <a:pt x="488" y="98"/>
                  <a:pt x="488" y="98"/>
                </a:cubicBezTo>
                <a:cubicBezTo>
                  <a:pt x="490" y="98"/>
                  <a:pt x="490" y="98"/>
                  <a:pt x="490" y="98"/>
                </a:cubicBezTo>
                <a:cubicBezTo>
                  <a:pt x="496" y="98"/>
                  <a:pt x="496" y="98"/>
                  <a:pt x="496" y="98"/>
                </a:cubicBezTo>
                <a:cubicBezTo>
                  <a:pt x="498" y="98"/>
                  <a:pt x="498" y="98"/>
                  <a:pt x="498" y="98"/>
                </a:cubicBezTo>
                <a:cubicBezTo>
                  <a:pt x="496" y="101"/>
                  <a:pt x="496" y="101"/>
                  <a:pt x="496" y="101"/>
                </a:cubicBezTo>
                <a:cubicBezTo>
                  <a:pt x="494" y="105"/>
                  <a:pt x="494" y="105"/>
                  <a:pt x="494" y="105"/>
                </a:cubicBezTo>
                <a:cubicBezTo>
                  <a:pt x="490" y="103"/>
                  <a:pt x="490" y="103"/>
                  <a:pt x="490" y="103"/>
                </a:cubicBezTo>
                <a:cubicBezTo>
                  <a:pt x="490" y="103"/>
                  <a:pt x="490" y="103"/>
                  <a:pt x="490" y="103"/>
                </a:cubicBezTo>
                <a:cubicBezTo>
                  <a:pt x="488" y="104"/>
                  <a:pt x="488" y="104"/>
                  <a:pt x="488" y="104"/>
                </a:cubicBezTo>
                <a:cubicBezTo>
                  <a:pt x="486" y="105"/>
                  <a:pt x="486" y="105"/>
                  <a:pt x="486" y="105"/>
                </a:cubicBezTo>
                <a:cubicBezTo>
                  <a:pt x="488" y="114"/>
                  <a:pt x="488" y="114"/>
                  <a:pt x="488" y="114"/>
                </a:cubicBezTo>
                <a:cubicBezTo>
                  <a:pt x="488" y="114"/>
                  <a:pt x="488" y="114"/>
                  <a:pt x="488" y="114"/>
                </a:cubicBezTo>
                <a:cubicBezTo>
                  <a:pt x="489" y="113"/>
                  <a:pt x="489" y="114"/>
                  <a:pt x="488" y="114"/>
                </a:cubicBezTo>
                <a:cubicBezTo>
                  <a:pt x="487" y="115"/>
                  <a:pt x="486" y="116"/>
                  <a:pt x="488" y="114"/>
                </a:cubicBezTo>
                <a:cubicBezTo>
                  <a:pt x="484" y="114"/>
                  <a:pt x="484" y="114"/>
                  <a:pt x="484" y="114"/>
                </a:cubicBezTo>
                <a:cubicBezTo>
                  <a:pt x="484" y="116"/>
                  <a:pt x="484" y="116"/>
                  <a:pt x="484" y="116"/>
                </a:cubicBezTo>
                <a:cubicBezTo>
                  <a:pt x="482" y="120"/>
                  <a:pt x="482" y="120"/>
                  <a:pt x="482" y="120"/>
                </a:cubicBezTo>
                <a:cubicBezTo>
                  <a:pt x="488" y="129"/>
                  <a:pt x="488" y="129"/>
                  <a:pt x="488" y="129"/>
                </a:cubicBezTo>
                <a:cubicBezTo>
                  <a:pt x="480" y="129"/>
                  <a:pt x="480" y="129"/>
                  <a:pt x="480" y="129"/>
                </a:cubicBezTo>
                <a:cubicBezTo>
                  <a:pt x="480" y="142"/>
                  <a:pt x="480" y="142"/>
                  <a:pt x="480" y="142"/>
                </a:cubicBezTo>
                <a:cubicBezTo>
                  <a:pt x="488" y="144"/>
                  <a:pt x="488" y="144"/>
                  <a:pt x="488" y="144"/>
                </a:cubicBezTo>
                <a:lnTo>
                  <a:pt x="490" y="144"/>
                </a:lnTo>
                <a:close/>
                <a:moveTo>
                  <a:pt x="499" y="173"/>
                </a:moveTo>
                <a:cubicBezTo>
                  <a:pt x="499" y="173"/>
                  <a:pt x="498" y="174"/>
                  <a:pt x="499" y="173"/>
                </a:cubicBezTo>
                <a:cubicBezTo>
                  <a:pt x="499" y="173"/>
                  <a:pt x="499" y="173"/>
                  <a:pt x="499" y="173"/>
                </a:cubicBezTo>
                <a:cubicBezTo>
                  <a:pt x="501" y="171"/>
                  <a:pt x="500" y="172"/>
                  <a:pt x="499" y="173"/>
                </a:cubicBezTo>
                <a:close/>
                <a:moveTo>
                  <a:pt x="522" y="128"/>
                </a:moveTo>
                <a:cubicBezTo>
                  <a:pt x="524" y="132"/>
                  <a:pt x="524" y="132"/>
                  <a:pt x="524" y="132"/>
                </a:cubicBezTo>
                <a:cubicBezTo>
                  <a:pt x="522" y="132"/>
                  <a:pt x="522" y="132"/>
                  <a:pt x="522" y="132"/>
                </a:cubicBezTo>
                <a:cubicBezTo>
                  <a:pt x="522" y="132"/>
                  <a:pt x="522" y="132"/>
                  <a:pt x="522" y="132"/>
                </a:cubicBezTo>
                <a:cubicBezTo>
                  <a:pt x="520" y="123"/>
                  <a:pt x="520" y="123"/>
                  <a:pt x="520" y="123"/>
                </a:cubicBezTo>
                <a:lnTo>
                  <a:pt x="522" y="128"/>
                </a:lnTo>
                <a:close/>
                <a:moveTo>
                  <a:pt x="519" y="179"/>
                </a:moveTo>
                <a:cubicBezTo>
                  <a:pt x="519" y="179"/>
                  <a:pt x="519" y="179"/>
                  <a:pt x="519" y="179"/>
                </a:cubicBezTo>
                <a:cubicBezTo>
                  <a:pt x="521" y="177"/>
                  <a:pt x="520" y="178"/>
                  <a:pt x="519" y="179"/>
                </a:cubicBezTo>
                <a:cubicBezTo>
                  <a:pt x="518" y="179"/>
                  <a:pt x="518" y="180"/>
                  <a:pt x="519" y="179"/>
                </a:cubicBezTo>
                <a:close/>
                <a:moveTo>
                  <a:pt x="499" y="149"/>
                </a:moveTo>
                <a:cubicBezTo>
                  <a:pt x="499" y="149"/>
                  <a:pt x="499" y="149"/>
                  <a:pt x="499" y="149"/>
                </a:cubicBezTo>
                <a:cubicBezTo>
                  <a:pt x="501" y="147"/>
                  <a:pt x="500" y="148"/>
                  <a:pt x="499" y="149"/>
                </a:cubicBezTo>
                <a:cubicBezTo>
                  <a:pt x="499" y="149"/>
                  <a:pt x="498" y="150"/>
                  <a:pt x="499" y="149"/>
                </a:cubicBezTo>
                <a:close/>
                <a:moveTo>
                  <a:pt x="490" y="104"/>
                </a:moveTo>
                <a:cubicBezTo>
                  <a:pt x="490" y="103"/>
                  <a:pt x="490" y="103"/>
                  <a:pt x="490" y="103"/>
                </a:cubicBezTo>
                <a:cubicBezTo>
                  <a:pt x="491" y="103"/>
                  <a:pt x="490" y="103"/>
                  <a:pt x="490" y="103"/>
                </a:cubicBezTo>
                <a:cubicBezTo>
                  <a:pt x="489" y="104"/>
                  <a:pt x="488" y="105"/>
                  <a:pt x="490" y="104"/>
                </a:cubicBezTo>
                <a:close/>
                <a:moveTo>
                  <a:pt x="490" y="143"/>
                </a:moveTo>
                <a:cubicBezTo>
                  <a:pt x="490" y="142"/>
                  <a:pt x="490" y="142"/>
                  <a:pt x="490" y="142"/>
                </a:cubicBezTo>
                <a:cubicBezTo>
                  <a:pt x="491" y="142"/>
                  <a:pt x="490" y="142"/>
                  <a:pt x="490" y="142"/>
                </a:cubicBezTo>
                <a:cubicBezTo>
                  <a:pt x="489" y="143"/>
                  <a:pt x="488" y="144"/>
                  <a:pt x="490" y="143"/>
                </a:cubicBezTo>
                <a:close/>
                <a:moveTo>
                  <a:pt x="490" y="239"/>
                </a:moveTo>
                <a:cubicBezTo>
                  <a:pt x="492" y="239"/>
                  <a:pt x="490" y="239"/>
                  <a:pt x="493" y="235"/>
                </a:cubicBezTo>
                <a:cubicBezTo>
                  <a:pt x="490" y="235"/>
                  <a:pt x="490" y="235"/>
                  <a:pt x="490" y="235"/>
                </a:cubicBezTo>
                <a:cubicBezTo>
                  <a:pt x="488" y="234"/>
                  <a:pt x="488" y="234"/>
                  <a:pt x="488" y="234"/>
                </a:cubicBezTo>
                <a:cubicBezTo>
                  <a:pt x="487" y="234"/>
                  <a:pt x="487" y="234"/>
                  <a:pt x="487" y="234"/>
                </a:cubicBezTo>
                <a:cubicBezTo>
                  <a:pt x="487" y="239"/>
                  <a:pt x="487" y="239"/>
                  <a:pt x="487" y="239"/>
                </a:cubicBezTo>
                <a:cubicBezTo>
                  <a:pt x="487" y="239"/>
                  <a:pt x="488" y="239"/>
                  <a:pt x="488" y="239"/>
                </a:cubicBezTo>
                <a:cubicBezTo>
                  <a:pt x="489" y="239"/>
                  <a:pt x="489" y="239"/>
                  <a:pt x="490" y="239"/>
                </a:cubicBezTo>
                <a:close/>
                <a:moveTo>
                  <a:pt x="480" y="252"/>
                </a:moveTo>
                <a:cubicBezTo>
                  <a:pt x="480" y="252"/>
                  <a:pt x="480" y="252"/>
                  <a:pt x="480" y="252"/>
                </a:cubicBezTo>
                <a:cubicBezTo>
                  <a:pt x="480" y="252"/>
                  <a:pt x="480" y="252"/>
                  <a:pt x="480" y="252"/>
                </a:cubicBezTo>
                <a:cubicBezTo>
                  <a:pt x="480" y="259"/>
                  <a:pt x="480" y="259"/>
                  <a:pt x="480" y="259"/>
                </a:cubicBezTo>
                <a:cubicBezTo>
                  <a:pt x="488" y="261"/>
                  <a:pt x="488" y="261"/>
                  <a:pt x="488" y="261"/>
                </a:cubicBezTo>
                <a:cubicBezTo>
                  <a:pt x="490" y="262"/>
                  <a:pt x="490" y="262"/>
                  <a:pt x="490" y="262"/>
                </a:cubicBezTo>
                <a:cubicBezTo>
                  <a:pt x="494" y="263"/>
                  <a:pt x="494" y="263"/>
                  <a:pt x="494" y="263"/>
                </a:cubicBezTo>
                <a:cubicBezTo>
                  <a:pt x="495" y="262"/>
                  <a:pt x="496" y="261"/>
                  <a:pt x="496" y="260"/>
                </a:cubicBezTo>
                <a:cubicBezTo>
                  <a:pt x="498" y="257"/>
                  <a:pt x="498" y="253"/>
                  <a:pt x="496" y="250"/>
                </a:cubicBezTo>
                <a:cubicBezTo>
                  <a:pt x="495" y="247"/>
                  <a:pt x="492" y="245"/>
                  <a:pt x="490" y="243"/>
                </a:cubicBezTo>
                <a:cubicBezTo>
                  <a:pt x="489" y="243"/>
                  <a:pt x="489" y="243"/>
                  <a:pt x="488" y="242"/>
                </a:cubicBezTo>
                <a:cubicBezTo>
                  <a:pt x="484" y="241"/>
                  <a:pt x="480" y="243"/>
                  <a:pt x="480" y="252"/>
                </a:cubicBezTo>
                <a:close/>
                <a:moveTo>
                  <a:pt x="469" y="165"/>
                </a:moveTo>
                <a:cubicBezTo>
                  <a:pt x="475" y="185"/>
                  <a:pt x="475" y="185"/>
                  <a:pt x="475" y="185"/>
                </a:cubicBezTo>
                <a:cubicBezTo>
                  <a:pt x="470" y="186"/>
                  <a:pt x="470" y="186"/>
                  <a:pt x="470" y="186"/>
                </a:cubicBezTo>
                <a:cubicBezTo>
                  <a:pt x="473" y="192"/>
                  <a:pt x="473" y="192"/>
                  <a:pt x="473" y="192"/>
                </a:cubicBezTo>
                <a:cubicBezTo>
                  <a:pt x="475" y="193"/>
                  <a:pt x="475" y="193"/>
                  <a:pt x="475" y="193"/>
                </a:cubicBezTo>
                <a:cubicBezTo>
                  <a:pt x="477" y="193"/>
                  <a:pt x="477" y="193"/>
                  <a:pt x="477" y="193"/>
                </a:cubicBezTo>
                <a:cubicBezTo>
                  <a:pt x="480" y="194"/>
                  <a:pt x="480" y="194"/>
                  <a:pt x="480" y="194"/>
                </a:cubicBezTo>
                <a:cubicBezTo>
                  <a:pt x="481" y="194"/>
                  <a:pt x="481" y="194"/>
                  <a:pt x="481" y="194"/>
                </a:cubicBezTo>
                <a:cubicBezTo>
                  <a:pt x="481" y="200"/>
                  <a:pt x="481" y="200"/>
                  <a:pt x="481" y="200"/>
                </a:cubicBezTo>
                <a:cubicBezTo>
                  <a:pt x="482" y="200"/>
                  <a:pt x="485" y="201"/>
                  <a:pt x="488" y="201"/>
                </a:cubicBezTo>
                <a:cubicBezTo>
                  <a:pt x="489" y="201"/>
                  <a:pt x="489" y="202"/>
                  <a:pt x="490" y="202"/>
                </a:cubicBezTo>
                <a:cubicBezTo>
                  <a:pt x="492" y="202"/>
                  <a:pt x="495" y="202"/>
                  <a:pt x="496" y="201"/>
                </a:cubicBezTo>
                <a:cubicBezTo>
                  <a:pt x="497" y="200"/>
                  <a:pt x="498" y="200"/>
                  <a:pt x="498" y="198"/>
                </a:cubicBezTo>
                <a:cubicBezTo>
                  <a:pt x="498" y="195"/>
                  <a:pt x="497" y="194"/>
                  <a:pt x="496" y="193"/>
                </a:cubicBezTo>
                <a:cubicBezTo>
                  <a:pt x="495" y="192"/>
                  <a:pt x="492" y="193"/>
                  <a:pt x="490" y="193"/>
                </a:cubicBezTo>
                <a:cubicBezTo>
                  <a:pt x="489" y="194"/>
                  <a:pt x="489" y="194"/>
                  <a:pt x="488" y="194"/>
                </a:cubicBezTo>
                <a:cubicBezTo>
                  <a:pt x="485" y="194"/>
                  <a:pt x="483" y="194"/>
                  <a:pt x="481" y="192"/>
                </a:cubicBezTo>
                <a:cubicBezTo>
                  <a:pt x="485" y="191"/>
                  <a:pt x="487" y="190"/>
                  <a:pt x="488" y="189"/>
                </a:cubicBezTo>
                <a:cubicBezTo>
                  <a:pt x="491" y="186"/>
                  <a:pt x="486" y="186"/>
                  <a:pt x="490" y="185"/>
                </a:cubicBezTo>
                <a:cubicBezTo>
                  <a:pt x="490" y="185"/>
                  <a:pt x="491" y="185"/>
                  <a:pt x="491" y="185"/>
                </a:cubicBezTo>
                <a:cubicBezTo>
                  <a:pt x="490" y="183"/>
                  <a:pt x="490" y="183"/>
                  <a:pt x="490" y="183"/>
                </a:cubicBezTo>
                <a:cubicBezTo>
                  <a:pt x="488" y="179"/>
                  <a:pt x="488" y="179"/>
                  <a:pt x="488" y="179"/>
                </a:cubicBezTo>
                <a:cubicBezTo>
                  <a:pt x="484" y="173"/>
                  <a:pt x="484" y="173"/>
                  <a:pt x="484" y="173"/>
                </a:cubicBezTo>
                <a:cubicBezTo>
                  <a:pt x="480" y="170"/>
                  <a:pt x="480" y="170"/>
                  <a:pt x="480" y="170"/>
                </a:cubicBezTo>
                <a:cubicBezTo>
                  <a:pt x="477" y="168"/>
                  <a:pt x="477" y="168"/>
                  <a:pt x="477" y="168"/>
                </a:cubicBezTo>
                <a:cubicBezTo>
                  <a:pt x="471" y="164"/>
                  <a:pt x="471" y="164"/>
                  <a:pt x="471" y="164"/>
                </a:cubicBezTo>
                <a:lnTo>
                  <a:pt x="469" y="165"/>
                </a:lnTo>
                <a:close/>
                <a:moveTo>
                  <a:pt x="480" y="191"/>
                </a:moveTo>
                <a:cubicBezTo>
                  <a:pt x="480" y="191"/>
                  <a:pt x="480" y="191"/>
                  <a:pt x="480" y="191"/>
                </a:cubicBezTo>
                <a:cubicBezTo>
                  <a:pt x="481" y="189"/>
                  <a:pt x="480" y="190"/>
                  <a:pt x="480" y="191"/>
                </a:cubicBezTo>
                <a:cubicBezTo>
                  <a:pt x="479" y="191"/>
                  <a:pt x="478" y="192"/>
                  <a:pt x="480" y="191"/>
                </a:cubicBezTo>
                <a:close/>
                <a:moveTo>
                  <a:pt x="470" y="144"/>
                </a:moveTo>
                <a:cubicBezTo>
                  <a:pt x="471" y="142"/>
                  <a:pt x="471" y="143"/>
                  <a:pt x="471" y="140"/>
                </a:cubicBezTo>
                <a:cubicBezTo>
                  <a:pt x="471" y="138"/>
                  <a:pt x="471" y="138"/>
                  <a:pt x="471" y="138"/>
                </a:cubicBezTo>
                <a:cubicBezTo>
                  <a:pt x="471" y="133"/>
                  <a:pt x="471" y="133"/>
                  <a:pt x="471" y="133"/>
                </a:cubicBezTo>
                <a:cubicBezTo>
                  <a:pt x="465" y="131"/>
                  <a:pt x="465" y="131"/>
                  <a:pt x="465" y="131"/>
                </a:cubicBezTo>
                <a:cubicBezTo>
                  <a:pt x="464" y="131"/>
                  <a:pt x="464" y="131"/>
                  <a:pt x="464" y="131"/>
                </a:cubicBezTo>
                <a:cubicBezTo>
                  <a:pt x="460" y="133"/>
                  <a:pt x="460" y="133"/>
                  <a:pt x="460" y="133"/>
                </a:cubicBezTo>
                <a:cubicBezTo>
                  <a:pt x="460" y="136"/>
                  <a:pt x="462" y="138"/>
                  <a:pt x="464" y="140"/>
                </a:cubicBezTo>
                <a:cubicBezTo>
                  <a:pt x="465" y="142"/>
                  <a:pt x="468" y="143"/>
                  <a:pt x="470" y="144"/>
                </a:cubicBezTo>
                <a:close/>
                <a:moveTo>
                  <a:pt x="463" y="137"/>
                </a:moveTo>
                <a:cubicBezTo>
                  <a:pt x="463" y="137"/>
                  <a:pt x="463" y="137"/>
                  <a:pt x="464" y="137"/>
                </a:cubicBezTo>
                <a:cubicBezTo>
                  <a:pt x="464" y="137"/>
                  <a:pt x="464" y="137"/>
                  <a:pt x="464" y="137"/>
                </a:cubicBezTo>
                <a:cubicBezTo>
                  <a:pt x="464" y="137"/>
                  <a:pt x="464" y="137"/>
                  <a:pt x="464" y="137"/>
                </a:cubicBezTo>
                <a:cubicBezTo>
                  <a:pt x="463" y="137"/>
                  <a:pt x="463" y="137"/>
                  <a:pt x="463" y="137"/>
                </a:cubicBezTo>
                <a:close/>
                <a:moveTo>
                  <a:pt x="460" y="255"/>
                </a:moveTo>
                <a:cubicBezTo>
                  <a:pt x="461" y="256"/>
                  <a:pt x="462" y="256"/>
                  <a:pt x="464" y="256"/>
                </a:cubicBezTo>
                <a:cubicBezTo>
                  <a:pt x="467" y="256"/>
                  <a:pt x="471" y="253"/>
                  <a:pt x="472" y="245"/>
                </a:cubicBezTo>
                <a:cubicBezTo>
                  <a:pt x="473" y="245"/>
                  <a:pt x="473" y="245"/>
                  <a:pt x="473" y="245"/>
                </a:cubicBezTo>
                <a:cubicBezTo>
                  <a:pt x="477" y="245"/>
                  <a:pt x="477" y="245"/>
                  <a:pt x="477" y="245"/>
                </a:cubicBezTo>
                <a:cubicBezTo>
                  <a:pt x="478" y="245"/>
                  <a:pt x="478" y="245"/>
                  <a:pt x="478" y="245"/>
                </a:cubicBezTo>
                <a:cubicBezTo>
                  <a:pt x="477" y="243"/>
                  <a:pt x="477" y="243"/>
                  <a:pt x="477" y="243"/>
                </a:cubicBezTo>
                <a:cubicBezTo>
                  <a:pt x="476" y="239"/>
                  <a:pt x="473" y="233"/>
                  <a:pt x="473" y="233"/>
                </a:cubicBezTo>
                <a:cubicBezTo>
                  <a:pt x="473" y="228"/>
                  <a:pt x="476" y="226"/>
                  <a:pt x="469" y="221"/>
                </a:cubicBezTo>
                <a:cubicBezTo>
                  <a:pt x="469" y="220"/>
                  <a:pt x="466" y="219"/>
                  <a:pt x="464" y="218"/>
                </a:cubicBezTo>
                <a:cubicBezTo>
                  <a:pt x="460" y="217"/>
                  <a:pt x="457" y="216"/>
                  <a:pt x="457" y="216"/>
                </a:cubicBezTo>
                <a:cubicBezTo>
                  <a:pt x="454" y="216"/>
                  <a:pt x="451" y="218"/>
                  <a:pt x="450" y="219"/>
                </a:cubicBezTo>
                <a:cubicBezTo>
                  <a:pt x="455" y="225"/>
                  <a:pt x="455" y="225"/>
                  <a:pt x="455" y="225"/>
                </a:cubicBezTo>
                <a:cubicBezTo>
                  <a:pt x="449" y="226"/>
                  <a:pt x="449" y="226"/>
                  <a:pt x="449" y="226"/>
                </a:cubicBezTo>
                <a:cubicBezTo>
                  <a:pt x="448" y="227"/>
                  <a:pt x="448" y="227"/>
                  <a:pt x="448" y="227"/>
                </a:cubicBezTo>
                <a:cubicBezTo>
                  <a:pt x="449" y="228"/>
                  <a:pt x="449" y="228"/>
                  <a:pt x="449" y="228"/>
                </a:cubicBezTo>
                <a:cubicBezTo>
                  <a:pt x="452" y="233"/>
                  <a:pt x="452" y="233"/>
                  <a:pt x="452" y="233"/>
                </a:cubicBezTo>
                <a:cubicBezTo>
                  <a:pt x="451" y="233"/>
                  <a:pt x="450" y="233"/>
                  <a:pt x="449" y="233"/>
                </a:cubicBezTo>
                <a:cubicBezTo>
                  <a:pt x="448" y="233"/>
                  <a:pt x="447" y="234"/>
                  <a:pt x="447" y="237"/>
                </a:cubicBezTo>
                <a:cubicBezTo>
                  <a:pt x="447" y="245"/>
                  <a:pt x="447" y="245"/>
                  <a:pt x="447" y="245"/>
                </a:cubicBezTo>
                <a:cubicBezTo>
                  <a:pt x="449" y="245"/>
                  <a:pt x="449" y="245"/>
                  <a:pt x="449" y="245"/>
                </a:cubicBezTo>
                <a:cubicBezTo>
                  <a:pt x="460" y="242"/>
                  <a:pt x="460" y="242"/>
                  <a:pt x="460" y="242"/>
                </a:cubicBezTo>
                <a:cubicBezTo>
                  <a:pt x="453" y="247"/>
                  <a:pt x="453" y="247"/>
                  <a:pt x="453" y="247"/>
                </a:cubicBezTo>
                <a:lnTo>
                  <a:pt x="460" y="255"/>
                </a:lnTo>
                <a:close/>
                <a:moveTo>
                  <a:pt x="437" y="170"/>
                </a:moveTo>
                <a:cubicBezTo>
                  <a:pt x="437" y="174"/>
                  <a:pt x="434" y="173"/>
                  <a:pt x="428" y="176"/>
                </a:cubicBezTo>
                <a:cubicBezTo>
                  <a:pt x="439" y="185"/>
                  <a:pt x="439" y="185"/>
                  <a:pt x="439" y="185"/>
                </a:cubicBezTo>
                <a:cubicBezTo>
                  <a:pt x="444" y="185"/>
                  <a:pt x="444" y="185"/>
                  <a:pt x="444" y="185"/>
                </a:cubicBezTo>
                <a:cubicBezTo>
                  <a:pt x="445" y="180"/>
                  <a:pt x="445" y="180"/>
                  <a:pt x="445" y="180"/>
                </a:cubicBezTo>
                <a:cubicBezTo>
                  <a:pt x="449" y="182"/>
                  <a:pt x="449" y="182"/>
                  <a:pt x="449" y="182"/>
                </a:cubicBezTo>
                <a:cubicBezTo>
                  <a:pt x="453" y="183"/>
                  <a:pt x="453" y="183"/>
                  <a:pt x="453" y="183"/>
                </a:cubicBezTo>
                <a:cubicBezTo>
                  <a:pt x="455" y="198"/>
                  <a:pt x="467" y="195"/>
                  <a:pt x="461" y="186"/>
                </a:cubicBezTo>
                <a:cubicBezTo>
                  <a:pt x="458" y="178"/>
                  <a:pt x="459" y="167"/>
                  <a:pt x="452" y="170"/>
                </a:cubicBezTo>
                <a:cubicBezTo>
                  <a:pt x="450" y="162"/>
                  <a:pt x="450" y="162"/>
                  <a:pt x="450" y="162"/>
                </a:cubicBezTo>
                <a:cubicBezTo>
                  <a:pt x="450" y="162"/>
                  <a:pt x="450" y="162"/>
                  <a:pt x="449" y="162"/>
                </a:cubicBezTo>
                <a:cubicBezTo>
                  <a:pt x="444" y="160"/>
                  <a:pt x="446" y="166"/>
                  <a:pt x="442" y="158"/>
                </a:cubicBezTo>
                <a:cubicBezTo>
                  <a:pt x="440" y="153"/>
                  <a:pt x="438" y="153"/>
                  <a:pt x="434" y="151"/>
                </a:cubicBezTo>
                <a:cubicBezTo>
                  <a:pt x="427" y="157"/>
                  <a:pt x="427" y="157"/>
                  <a:pt x="427" y="157"/>
                </a:cubicBezTo>
                <a:cubicBezTo>
                  <a:pt x="429" y="164"/>
                  <a:pt x="429" y="164"/>
                  <a:pt x="429" y="164"/>
                </a:cubicBezTo>
                <a:cubicBezTo>
                  <a:pt x="429" y="164"/>
                  <a:pt x="437" y="166"/>
                  <a:pt x="437" y="170"/>
                </a:cubicBezTo>
                <a:close/>
                <a:moveTo>
                  <a:pt x="449" y="196"/>
                </a:moveTo>
                <a:cubicBezTo>
                  <a:pt x="452" y="196"/>
                  <a:pt x="452" y="196"/>
                  <a:pt x="452" y="196"/>
                </a:cubicBezTo>
                <a:cubicBezTo>
                  <a:pt x="455" y="192"/>
                  <a:pt x="455" y="192"/>
                  <a:pt x="455" y="192"/>
                </a:cubicBezTo>
                <a:cubicBezTo>
                  <a:pt x="452" y="192"/>
                  <a:pt x="452" y="192"/>
                  <a:pt x="452" y="192"/>
                </a:cubicBezTo>
                <a:cubicBezTo>
                  <a:pt x="452" y="189"/>
                  <a:pt x="452" y="189"/>
                  <a:pt x="452" y="189"/>
                </a:cubicBezTo>
                <a:cubicBezTo>
                  <a:pt x="449" y="190"/>
                  <a:pt x="449" y="190"/>
                  <a:pt x="449" y="190"/>
                </a:cubicBezTo>
                <a:cubicBezTo>
                  <a:pt x="443" y="192"/>
                  <a:pt x="443" y="192"/>
                  <a:pt x="443" y="192"/>
                </a:cubicBezTo>
                <a:cubicBezTo>
                  <a:pt x="447" y="196"/>
                  <a:pt x="447" y="196"/>
                  <a:pt x="447" y="196"/>
                </a:cubicBezTo>
                <a:lnTo>
                  <a:pt x="449" y="196"/>
                </a:lnTo>
                <a:close/>
                <a:moveTo>
                  <a:pt x="435" y="242"/>
                </a:moveTo>
                <a:cubicBezTo>
                  <a:pt x="434" y="249"/>
                  <a:pt x="434" y="249"/>
                  <a:pt x="434" y="249"/>
                </a:cubicBezTo>
                <a:cubicBezTo>
                  <a:pt x="435" y="251"/>
                  <a:pt x="435" y="251"/>
                  <a:pt x="435" y="251"/>
                </a:cubicBezTo>
                <a:cubicBezTo>
                  <a:pt x="435" y="251"/>
                  <a:pt x="436" y="250"/>
                  <a:pt x="436" y="250"/>
                </a:cubicBezTo>
                <a:cubicBezTo>
                  <a:pt x="436" y="251"/>
                  <a:pt x="437" y="250"/>
                  <a:pt x="438" y="250"/>
                </a:cubicBezTo>
                <a:cubicBezTo>
                  <a:pt x="440" y="250"/>
                  <a:pt x="440" y="251"/>
                  <a:pt x="441" y="249"/>
                </a:cubicBezTo>
                <a:cubicBezTo>
                  <a:pt x="443" y="246"/>
                  <a:pt x="441" y="244"/>
                  <a:pt x="440" y="243"/>
                </a:cubicBezTo>
                <a:lnTo>
                  <a:pt x="435" y="242"/>
                </a:lnTo>
                <a:close/>
                <a:moveTo>
                  <a:pt x="437" y="222"/>
                </a:moveTo>
                <a:cubicBezTo>
                  <a:pt x="439" y="220"/>
                  <a:pt x="439" y="220"/>
                  <a:pt x="439" y="220"/>
                </a:cubicBezTo>
                <a:cubicBezTo>
                  <a:pt x="437" y="219"/>
                  <a:pt x="437" y="219"/>
                  <a:pt x="437" y="219"/>
                </a:cubicBezTo>
                <a:cubicBezTo>
                  <a:pt x="434" y="222"/>
                  <a:pt x="434" y="222"/>
                  <a:pt x="434" y="222"/>
                </a:cubicBezTo>
                <a:cubicBezTo>
                  <a:pt x="434" y="227"/>
                  <a:pt x="434" y="227"/>
                  <a:pt x="434" y="227"/>
                </a:cubicBezTo>
                <a:cubicBezTo>
                  <a:pt x="441" y="227"/>
                  <a:pt x="437" y="226"/>
                  <a:pt x="442" y="229"/>
                </a:cubicBezTo>
                <a:cubicBezTo>
                  <a:pt x="445" y="225"/>
                  <a:pt x="445" y="225"/>
                  <a:pt x="445" y="225"/>
                </a:cubicBezTo>
                <a:cubicBezTo>
                  <a:pt x="440" y="222"/>
                  <a:pt x="444" y="223"/>
                  <a:pt x="437" y="222"/>
                </a:cubicBezTo>
                <a:close/>
                <a:moveTo>
                  <a:pt x="430" y="212"/>
                </a:moveTo>
                <a:cubicBezTo>
                  <a:pt x="434" y="210"/>
                  <a:pt x="437" y="212"/>
                  <a:pt x="437" y="209"/>
                </a:cubicBezTo>
                <a:cubicBezTo>
                  <a:pt x="437" y="204"/>
                  <a:pt x="436" y="206"/>
                  <a:pt x="434" y="204"/>
                </a:cubicBezTo>
                <a:cubicBezTo>
                  <a:pt x="435" y="201"/>
                  <a:pt x="435" y="201"/>
                  <a:pt x="435" y="201"/>
                </a:cubicBezTo>
                <a:cubicBezTo>
                  <a:pt x="430" y="198"/>
                  <a:pt x="430" y="198"/>
                  <a:pt x="430" y="198"/>
                </a:cubicBezTo>
                <a:cubicBezTo>
                  <a:pt x="432" y="194"/>
                  <a:pt x="432" y="194"/>
                  <a:pt x="425" y="194"/>
                </a:cubicBezTo>
                <a:cubicBezTo>
                  <a:pt x="427" y="206"/>
                  <a:pt x="427" y="206"/>
                  <a:pt x="427" y="206"/>
                </a:cubicBezTo>
                <a:cubicBezTo>
                  <a:pt x="428" y="210"/>
                  <a:pt x="428" y="208"/>
                  <a:pt x="430" y="212"/>
                </a:cubicBezTo>
                <a:close/>
                <a:moveTo>
                  <a:pt x="405" y="222"/>
                </a:moveTo>
                <a:cubicBezTo>
                  <a:pt x="404" y="222"/>
                  <a:pt x="402" y="222"/>
                  <a:pt x="401" y="223"/>
                </a:cubicBezTo>
                <a:cubicBezTo>
                  <a:pt x="400" y="223"/>
                  <a:pt x="399" y="224"/>
                  <a:pt x="399" y="225"/>
                </a:cubicBezTo>
                <a:cubicBezTo>
                  <a:pt x="399" y="225"/>
                  <a:pt x="399" y="225"/>
                  <a:pt x="399" y="225"/>
                </a:cubicBezTo>
                <a:cubicBezTo>
                  <a:pt x="399" y="228"/>
                  <a:pt x="400" y="229"/>
                  <a:pt x="401" y="229"/>
                </a:cubicBezTo>
                <a:cubicBezTo>
                  <a:pt x="402" y="230"/>
                  <a:pt x="403" y="230"/>
                  <a:pt x="404" y="230"/>
                </a:cubicBezTo>
                <a:cubicBezTo>
                  <a:pt x="406" y="236"/>
                  <a:pt x="406" y="236"/>
                  <a:pt x="406" y="236"/>
                </a:cubicBezTo>
                <a:cubicBezTo>
                  <a:pt x="409" y="245"/>
                  <a:pt x="409" y="245"/>
                  <a:pt x="409" y="245"/>
                </a:cubicBezTo>
                <a:cubicBezTo>
                  <a:pt x="408" y="244"/>
                  <a:pt x="407" y="244"/>
                  <a:pt x="406" y="244"/>
                </a:cubicBezTo>
                <a:cubicBezTo>
                  <a:pt x="404" y="243"/>
                  <a:pt x="403" y="243"/>
                  <a:pt x="401" y="243"/>
                </a:cubicBezTo>
                <a:cubicBezTo>
                  <a:pt x="400" y="242"/>
                  <a:pt x="400" y="242"/>
                  <a:pt x="399" y="242"/>
                </a:cubicBezTo>
                <a:cubicBezTo>
                  <a:pt x="398" y="241"/>
                  <a:pt x="398" y="239"/>
                  <a:pt x="399" y="237"/>
                </a:cubicBezTo>
                <a:cubicBezTo>
                  <a:pt x="395" y="237"/>
                  <a:pt x="395" y="237"/>
                  <a:pt x="395" y="237"/>
                </a:cubicBezTo>
                <a:cubicBezTo>
                  <a:pt x="394" y="233"/>
                  <a:pt x="394" y="233"/>
                  <a:pt x="394" y="233"/>
                </a:cubicBezTo>
                <a:cubicBezTo>
                  <a:pt x="393" y="228"/>
                  <a:pt x="393" y="228"/>
                  <a:pt x="393" y="228"/>
                </a:cubicBezTo>
                <a:cubicBezTo>
                  <a:pt x="385" y="229"/>
                  <a:pt x="385" y="229"/>
                  <a:pt x="385" y="229"/>
                </a:cubicBezTo>
                <a:cubicBezTo>
                  <a:pt x="383" y="230"/>
                  <a:pt x="383" y="230"/>
                  <a:pt x="383" y="230"/>
                </a:cubicBezTo>
                <a:cubicBezTo>
                  <a:pt x="382" y="229"/>
                  <a:pt x="382" y="228"/>
                  <a:pt x="381" y="226"/>
                </a:cubicBezTo>
                <a:cubicBezTo>
                  <a:pt x="381" y="224"/>
                  <a:pt x="380" y="222"/>
                  <a:pt x="378" y="222"/>
                </a:cubicBezTo>
                <a:cubicBezTo>
                  <a:pt x="378" y="222"/>
                  <a:pt x="378" y="222"/>
                  <a:pt x="378" y="222"/>
                </a:cubicBezTo>
                <a:cubicBezTo>
                  <a:pt x="376" y="222"/>
                  <a:pt x="375" y="222"/>
                  <a:pt x="374" y="223"/>
                </a:cubicBezTo>
                <a:cubicBezTo>
                  <a:pt x="374" y="223"/>
                  <a:pt x="373" y="223"/>
                  <a:pt x="373" y="224"/>
                </a:cubicBezTo>
                <a:cubicBezTo>
                  <a:pt x="372" y="224"/>
                  <a:pt x="372" y="224"/>
                  <a:pt x="372" y="225"/>
                </a:cubicBezTo>
                <a:cubicBezTo>
                  <a:pt x="372" y="225"/>
                  <a:pt x="372" y="226"/>
                  <a:pt x="372" y="227"/>
                </a:cubicBezTo>
                <a:cubicBezTo>
                  <a:pt x="372" y="227"/>
                  <a:pt x="372" y="227"/>
                  <a:pt x="373" y="228"/>
                </a:cubicBezTo>
                <a:cubicBezTo>
                  <a:pt x="373" y="228"/>
                  <a:pt x="373" y="228"/>
                  <a:pt x="373" y="228"/>
                </a:cubicBezTo>
                <a:cubicBezTo>
                  <a:pt x="373" y="228"/>
                  <a:pt x="373" y="228"/>
                  <a:pt x="373" y="228"/>
                </a:cubicBezTo>
                <a:cubicBezTo>
                  <a:pt x="372" y="228"/>
                  <a:pt x="372" y="228"/>
                  <a:pt x="372" y="228"/>
                </a:cubicBezTo>
                <a:cubicBezTo>
                  <a:pt x="371" y="228"/>
                  <a:pt x="370" y="228"/>
                  <a:pt x="370" y="229"/>
                </a:cubicBezTo>
                <a:cubicBezTo>
                  <a:pt x="368" y="229"/>
                  <a:pt x="367" y="229"/>
                  <a:pt x="366" y="230"/>
                </a:cubicBezTo>
                <a:cubicBezTo>
                  <a:pt x="364" y="232"/>
                  <a:pt x="365" y="235"/>
                  <a:pt x="366" y="238"/>
                </a:cubicBezTo>
                <a:cubicBezTo>
                  <a:pt x="366" y="237"/>
                  <a:pt x="366" y="237"/>
                  <a:pt x="366" y="237"/>
                </a:cubicBezTo>
                <a:cubicBezTo>
                  <a:pt x="366" y="237"/>
                  <a:pt x="366" y="237"/>
                  <a:pt x="366" y="237"/>
                </a:cubicBezTo>
                <a:cubicBezTo>
                  <a:pt x="368" y="236"/>
                  <a:pt x="367" y="236"/>
                  <a:pt x="366" y="237"/>
                </a:cubicBezTo>
                <a:cubicBezTo>
                  <a:pt x="366" y="237"/>
                  <a:pt x="366" y="237"/>
                  <a:pt x="366" y="238"/>
                </a:cubicBezTo>
                <a:cubicBezTo>
                  <a:pt x="366" y="241"/>
                  <a:pt x="366" y="244"/>
                  <a:pt x="360" y="246"/>
                </a:cubicBezTo>
                <a:cubicBezTo>
                  <a:pt x="359" y="246"/>
                  <a:pt x="359" y="246"/>
                  <a:pt x="359" y="246"/>
                </a:cubicBezTo>
                <a:cubicBezTo>
                  <a:pt x="358" y="251"/>
                  <a:pt x="358" y="251"/>
                  <a:pt x="358" y="251"/>
                </a:cubicBezTo>
                <a:cubicBezTo>
                  <a:pt x="360" y="251"/>
                  <a:pt x="360" y="251"/>
                  <a:pt x="360" y="251"/>
                </a:cubicBezTo>
                <a:cubicBezTo>
                  <a:pt x="363" y="251"/>
                  <a:pt x="363" y="251"/>
                  <a:pt x="363" y="251"/>
                </a:cubicBezTo>
                <a:cubicBezTo>
                  <a:pt x="361" y="252"/>
                  <a:pt x="361" y="252"/>
                  <a:pt x="361" y="252"/>
                </a:cubicBezTo>
                <a:cubicBezTo>
                  <a:pt x="363" y="253"/>
                  <a:pt x="363" y="253"/>
                  <a:pt x="363" y="253"/>
                </a:cubicBezTo>
                <a:cubicBezTo>
                  <a:pt x="366" y="252"/>
                  <a:pt x="366" y="252"/>
                  <a:pt x="366" y="252"/>
                </a:cubicBezTo>
                <a:cubicBezTo>
                  <a:pt x="368" y="252"/>
                  <a:pt x="368" y="252"/>
                  <a:pt x="368" y="252"/>
                </a:cubicBezTo>
                <a:cubicBezTo>
                  <a:pt x="368" y="258"/>
                  <a:pt x="368" y="258"/>
                  <a:pt x="368" y="258"/>
                </a:cubicBezTo>
                <a:cubicBezTo>
                  <a:pt x="370" y="257"/>
                  <a:pt x="370" y="257"/>
                  <a:pt x="370" y="257"/>
                </a:cubicBezTo>
                <a:cubicBezTo>
                  <a:pt x="372" y="255"/>
                  <a:pt x="372" y="255"/>
                  <a:pt x="372" y="255"/>
                </a:cubicBezTo>
                <a:cubicBezTo>
                  <a:pt x="373" y="255"/>
                  <a:pt x="373" y="255"/>
                  <a:pt x="373" y="255"/>
                </a:cubicBezTo>
                <a:cubicBezTo>
                  <a:pt x="374" y="254"/>
                  <a:pt x="374" y="254"/>
                  <a:pt x="374" y="254"/>
                </a:cubicBezTo>
                <a:cubicBezTo>
                  <a:pt x="376" y="253"/>
                  <a:pt x="376" y="253"/>
                  <a:pt x="376" y="253"/>
                </a:cubicBezTo>
                <a:cubicBezTo>
                  <a:pt x="378" y="253"/>
                  <a:pt x="378" y="253"/>
                  <a:pt x="378" y="253"/>
                </a:cubicBezTo>
                <a:cubicBezTo>
                  <a:pt x="381" y="253"/>
                  <a:pt x="381" y="253"/>
                  <a:pt x="381" y="253"/>
                </a:cubicBezTo>
                <a:cubicBezTo>
                  <a:pt x="385" y="254"/>
                  <a:pt x="385" y="254"/>
                  <a:pt x="385" y="254"/>
                </a:cubicBezTo>
                <a:cubicBezTo>
                  <a:pt x="390" y="254"/>
                  <a:pt x="390" y="254"/>
                  <a:pt x="390" y="254"/>
                </a:cubicBezTo>
                <a:cubicBezTo>
                  <a:pt x="385" y="256"/>
                  <a:pt x="385" y="256"/>
                  <a:pt x="385" y="256"/>
                </a:cubicBezTo>
                <a:cubicBezTo>
                  <a:pt x="381" y="257"/>
                  <a:pt x="381" y="257"/>
                  <a:pt x="381" y="257"/>
                </a:cubicBezTo>
                <a:cubicBezTo>
                  <a:pt x="378" y="259"/>
                  <a:pt x="378" y="259"/>
                  <a:pt x="378" y="259"/>
                </a:cubicBezTo>
                <a:cubicBezTo>
                  <a:pt x="376" y="260"/>
                  <a:pt x="376" y="260"/>
                  <a:pt x="376" y="260"/>
                </a:cubicBezTo>
                <a:cubicBezTo>
                  <a:pt x="377" y="261"/>
                  <a:pt x="377" y="263"/>
                  <a:pt x="378" y="264"/>
                </a:cubicBezTo>
                <a:cubicBezTo>
                  <a:pt x="379" y="266"/>
                  <a:pt x="380" y="267"/>
                  <a:pt x="381" y="268"/>
                </a:cubicBezTo>
                <a:cubicBezTo>
                  <a:pt x="382" y="269"/>
                  <a:pt x="384" y="269"/>
                  <a:pt x="385" y="269"/>
                </a:cubicBezTo>
                <a:cubicBezTo>
                  <a:pt x="387" y="270"/>
                  <a:pt x="390" y="270"/>
                  <a:pt x="393" y="268"/>
                </a:cubicBezTo>
                <a:cubicBezTo>
                  <a:pt x="393" y="267"/>
                  <a:pt x="394" y="267"/>
                  <a:pt x="394" y="267"/>
                </a:cubicBezTo>
                <a:cubicBezTo>
                  <a:pt x="396" y="265"/>
                  <a:pt x="398" y="263"/>
                  <a:pt x="399" y="262"/>
                </a:cubicBezTo>
                <a:cubicBezTo>
                  <a:pt x="400" y="261"/>
                  <a:pt x="400" y="260"/>
                  <a:pt x="401" y="260"/>
                </a:cubicBezTo>
                <a:cubicBezTo>
                  <a:pt x="402" y="258"/>
                  <a:pt x="404" y="257"/>
                  <a:pt x="406" y="257"/>
                </a:cubicBezTo>
                <a:cubicBezTo>
                  <a:pt x="408" y="257"/>
                  <a:pt x="410" y="256"/>
                  <a:pt x="412" y="256"/>
                </a:cubicBezTo>
                <a:cubicBezTo>
                  <a:pt x="421" y="257"/>
                  <a:pt x="421" y="257"/>
                  <a:pt x="421" y="257"/>
                </a:cubicBezTo>
                <a:cubicBezTo>
                  <a:pt x="427" y="252"/>
                  <a:pt x="430" y="248"/>
                  <a:pt x="430" y="239"/>
                </a:cubicBezTo>
                <a:cubicBezTo>
                  <a:pt x="430" y="235"/>
                  <a:pt x="428" y="234"/>
                  <a:pt x="425" y="231"/>
                </a:cubicBezTo>
                <a:cubicBezTo>
                  <a:pt x="419" y="236"/>
                  <a:pt x="419" y="236"/>
                  <a:pt x="419" y="236"/>
                </a:cubicBezTo>
                <a:cubicBezTo>
                  <a:pt x="413" y="225"/>
                  <a:pt x="413" y="225"/>
                  <a:pt x="413" y="225"/>
                </a:cubicBezTo>
                <a:cubicBezTo>
                  <a:pt x="411" y="215"/>
                  <a:pt x="411" y="215"/>
                  <a:pt x="411" y="215"/>
                </a:cubicBezTo>
                <a:cubicBezTo>
                  <a:pt x="410" y="214"/>
                  <a:pt x="410" y="214"/>
                  <a:pt x="410" y="214"/>
                </a:cubicBezTo>
                <a:cubicBezTo>
                  <a:pt x="406" y="219"/>
                  <a:pt x="406" y="219"/>
                  <a:pt x="406" y="219"/>
                </a:cubicBezTo>
                <a:lnTo>
                  <a:pt x="405" y="222"/>
                </a:lnTo>
                <a:close/>
                <a:moveTo>
                  <a:pt x="366" y="243"/>
                </a:moveTo>
                <a:cubicBezTo>
                  <a:pt x="366" y="244"/>
                  <a:pt x="365" y="244"/>
                  <a:pt x="366" y="243"/>
                </a:cubicBezTo>
                <a:cubicBezTo>
                  <a:pt x="366" y="243"/>
                  <a:pt x="366" y="243"/>
                  <a:pt x="366" y="243"/>
                </a:cubicBezTo>
                <a:cubicBezTo>
                  <a:pt x="368" y="242"/>
                  <a:pt x="367" y="242"/>
                  <a:pt x="366" y="243"/>
                </a:cubicBezTo>
                <a:close/>
                <a:moveTo>
                  <a:pt x="394" y="263"/>
                </a:moveTo>
                <a:cubicBezTo>
                  <a:pt x="393" y="263"/>
                  <a:pt x="393" y="264"/>
                  <a:pt x="394" y="263"/>
                </a:cubicBezTo>
                <a:cubicBezTo>
                  <a:pt x="394" y="263"/>
                  <a:pt x="394" y="263"/>
                  <a:pt x="394" y="263"/>
                </a:cubicBezTo>
                <a:cubicBezTo>
                  <a:pt x="396" y="261"/>
                  <a:pt x="395" y="262"/>
                  <a:pt x="394" y="263"/>
                </a:cubicBezTo>
                <a:close/>
                <a:moveTo>
                  <a:pt x="401" y="436"/>
                </a:moveTo>
                <a:cubicBezTo>
                  <a:pt x="401" y="436"/>
                  <a:pt x="401" y="435"/>
                  <a:pt x="401" y="435"/>
                </a:cubicBezTo>
                <a:cubicBezTo>
                  <a:pt x="401" y="435"/>
                  <a:pt x="401" y="435"/>
                  <a:pt x="401" y="435"/>
                </a:cubicBezTo>
                <a:cubicBezTo>
                  <a:pt x="401" y="435"/>
                  <a:pt x="401" y="435"/>
                  <a:pt x="401" y="435"/>
                </a:cubicBezTo>
                <a:cubicBezTo>
                  <a:pt x="401" y="435"/>
                  <a:pt x="401" y="436"/>
                  <a:pt x="401" y="436"/>
                </a:cubicBezTo>
                <a:close/>
                <a:moveTo>
                  <a:pt x="401" y="187"/>
                </a:moveTo>
                <a:cubicBezTo>
                  <a:pt x="399" y="187"/>
                  <a:pt x="399" y="187"/>
                  <a:pt x="399" y="187"/>
                </a:cubicBezTo>
                <a:cubicBezTo>
                  <a:pt x="394" y="188"/>
                  <a:pt x="394" y="188"/>
                  <a:pt x="394" y="188"/>
                </a:cubicBezTo>
                <a:cubicBezTo>
                  <a:pt x="388" y="189"/>
                  <a:pt x="388" y="189"/>
                  <a:pt x="388" y="189"/>
                </a:cubicBezTo>
                <a:cubicBezTo>
                  <a:pt x="385" y="192"/>
                  <a:pt x="385" y="192"/>
                  <a:pt x="385" y="192"/>
                </a:cubicBezTo>
                <a:cubicBezTo>
                  <a:pt x="384" y="192"/>
                  <a:pt x="384" y="192"/>
                  <a:pt x="384" y="192"/>
                </a:cubicBezTo>
                <a:cubicBezTo>
                  <a:pt x="384" y="192"/>
                  <a:pt x="385" y="193"/>
                  <a:pt x="385" y="193"/>
                </a:cubicBezTo>
                <a:cubicBezTo>
                  <a:pt x="386" y="197"/>
                  <a:pt x="385" y="204"/>
                  <a:pt x="393" y="204"/>
                </a:cubicBezTo>
                <a:cubicBezTo>
                  <a:pt x="394" y="204"/>
                  <a:pt x="394" y="204"/>
                  <a:pt x="394" y="204"/>
                </a:cubicBezTo>
                <a:cubicBezTo>
                  <a:pt x="394" y="204"/>
                  <a:pt x="394" y="204"/>
                  <a:pt x="394" y="204"/>
                </a:cubicBezTo>
                <a:cubicBezTo>
                  <a:pt x="397" y="204"/>
                  <a:pt x="398" y="204"/>
                  <a:pt x="399" y="204"/>
                </a:cubicBezTo>
                <a:cubicBezTo>
                  <a:pt x="400" y="203"/>
                  <a:pt x="400" y="203"/>
                  <a:pt x="401" y="203"/>
                </a:cubicBezTo>
                <a:cubicBezTo>
                  <a:pt x="401" y="203"/>
                  <a:pt x="402" y="203"/>
                  <a:pt x="402" y="203"/>
                </a:cubicBezTo>
                <a:cubicBezTo>
                  <a:pt x="400" y="197"/>
                  <a:pt x="403" y="192"/>
                  <a:pt x="406" y="186"/>
                </a:cubicBezTo>
                <a:lnTo>
                  <a:pt x="401" y="187"/>
                </a:lnTo>
                <a:close/>
                <a:moveTo>
                  <a:pt x="399" y="192"/>
                </a:moveTo>
                <a:cubicBezTo>
                  <a:pt x="398" y="194"/>
                  <a:pt x="398" y="193"/>
                  <a:pt x="399" y="192"/>
                </a:cubicBezTo>
                <a:cubicBezTo>
                  <a:pt x="399" y="192"/>
                  <a:pt x="399" y="192"/>
                  <a:pt x="399" y="192"/>
                </a:cubicBezTo>
                <a:cubicBezTo>
                  <a:pt x="401" y="191"/>
                  <a:pt x="400" y="192"/>
                  <a:pt x="399" y="192"/>
                </a:cubicBezTo>
                <a:close/>
                <a:moveTo>
                  <a:pt x="385" y="442"/>
                </a:moveTo>
                <a:cubicBezTo>
                  <a:pt x="385" y="442"/>
                  <a:pt x="385" y="441"/>
                  <a:pt x="385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5" y="441"/>
                  <a:pt x="385" y="442"/>
                  <a:pt x="385" y="442"/>
                </a:cubicBezTo>
                <a:close/>
                <a:moveTo>
                  <a:pt x="394" y="182"/>
                </a:moveTo>
                <a:cubicBezTo>
                  <a:pt x="399" y="183"/>
                  <a:pt x="399" y="183"/>
                  <a:pt x="399" y="183"/>
                </a:cubicBezTo>
                <a:cubicBezTo>
                  <a:pt x="401" y="183"/>
                  <a:pt x="401" y="183"/>
                  <a:pt x="401" y="183"/>
                </a:cubicBezTo>
                <a:cubicBezTo>
                  <a:pt x="404" y="183"/>
                  <a:pt x="404" y="183"/>
                  <a:pt x="404" y="183"/>
                </a:cubicBezTo>
                <a:cubicBezTo>
                  <a:pt x="406" y="181"/>
                  <a:pt x="406" y="181"/>
                  <a:pt x="406" y="181"/>
                </a:cubicBezTo>
                <a:cubicBezTo>
                  <a:pt x="407" y="180"/>
                  <a:pt x="407" y="180"/>
                  <a:pt x="407" y="180"/>
                </a:cubicBezTo>
                <a:cubicBezTo>
                  <a:pt x="407" y="180"/>
                  <a:pt x="407" y="179"/>
                  <a:pt x="406" y="178"/>
                </a:cubicBezTo>
                <a:cubicBezTo>
                  <a:pt x="404" y="175"/>
                  <a:pt x="404" y="172"/>
                  <a:pt x="401" y="171"/>
                </a:cubicBezTo>
                <a:cubicBezTo>
                  <a:pt x="401" y="171"/>
                  <a:pt x="400" y="171"/>
                  <a:pt x="399" y="171"/>
                </a:cubicBezTo>
                <a:cubicBezTo>
                  <a:pt x="397" y="171"/>
                  <a:pt x="397" y="171"/>
                  <a:pt x="397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1" y="173"/>
                  <a:pt x="387" y="175"/>
                  <a:pt x="385" y="178"/>
                </a:cubicBezTo>
                <a:cubicBezTo>
                  <a:pt x="384" y="179"/>
                  <a:pt x="383" y="181"/>
                  <a:pt x="383" y="182"/>
                </a:cubicBezTo>
                <a:cubicBezTo>
                  <a:pt x="385" y="182"/>
                  <a:pt x="385" y="182"/>
                  <a:pt x="385" y="182"/>
                </a:cubicBezTo>
                <a:lnTo>
                  <a:pt x="394" y="182"/>
                </a:lnTo>
                <a:close/>
                <a:moveTo>
                  <a:pt x="384" y="752"/>
                </a:moveTo>
                <a:cubicBezTo>
                  <a:pt x="381" y="752"/>
                  <a:pt x="381" y="752"/>
                  <a:pt x="381" y="752"/>
                </a:cubicBezTo>
                <a:cubicBezTo>
                  <a:pt x="378" y="752"/>
                  <a:pt x="378" y="752"/>
                  <a:pt x="378" y="752"/>
                </a:cubicBezTo>
                <a:cubicBezTo>
                  <a:pt x="378" y="752"/>
                  <a:pt x="378" y="752"/>
                  <a:pt x="378" y="752"/>
                </a:cubicBezTo>
                <a:cubicBezTo>
                  <a:pt x="378" y="753"/>
                  <a:pt x="378" y="753"/>
                  <a:pt x="378" y="753"/>
                </a:cubicBezTo>
                <a:cubicBezTo>
                  <a:pt x="381" y="757"/>
                  <a:pt x="381" y="757"/>
                  <a:pt x="381" y="757"/>
                </a:cubicBezTo>
                <a:cubicBezTo>
                  <a:pt x="381" y="757"/>
                  <a:pt x="381" y="757"/>
                  <a:pt x="381" y="757"/>
                </a:cubicBezTo>
                <a:cubicBezTo>
                  <a:pt x="385" y="757"/>
                  <a:pt x="385" y="757"/>
                  <a:pt x="385" y="757"/>
                </a:cubicBezTo>
                <a:cubicBezTo>
                  <a:pt x="385" y="757"/>
                  <a:pt x="385" y="757"/>
                  <a:pt x="385" y="757"/>
                </a:cubicBezTo>
                <a:cubicBezTo>
                  <a:pt x="385" y="756"/>
                  <a:pt x="385" y="756"/>
                  <a:pt x="385" y="756"/>
                </a:cubicBezTo>
                <a:cubicBezTo>
                  <a:pt x="385" y="753"/>
                  <a:pt x="385" y="753"/>
                  <a:pt x="385" y="753"/>
                </a:cubicBezTo>
                <a:lnTo>
                  <a:pt x="384" y="752"/>
                </a:lnTo>
                <a:close/>
                <a:moveTo>
                  <a:pt x="384" y="219"/>
                </a:moveTo>
                <a:cubicBezTo>
                  <a:pt x="384" y="218"/>
                  <a:pt x="383" y="217"/>
                  <a:pt x="381" y="215"/>
                </a:cubicBezTo>
                <a:cubicBezTo>
                  <a:pt x="381" y="215"/>
                  <a:pt x="380" y="215"/>
                  <a:pt x="379" y="215"/>
                </a:cubicBezTo>
                <a:cubicBezTo>
                  <a:pt x="379" y="215"/>
                  <a:pt x="379" y="215"/>
                  <a:pt x="378" y="215"/>
                </a:cubicBezTo>
                <a:cubicBezTo>
                  <a:pt x="376" y="215"/>
                  <a:pt x="375" y="216"/>
                  <a:pt x="374" y="216"/>
                </a:cubicBezTo>
                <a:cubicBezTo>
                  <a:pt x="374" y="216"/>
                  <a:pt x="374" y="216"/>
                  <a:pt x="374" y="216"/>
                </a:cubicBezTo>
                <a:cubicBezTo>
                  <a:pt x="375" y="217"/>
                  <a:pt x="377" y="219"/>
                  <a:pt x="378" y="220"/>
                </a:cubicBezTo>
                <a:cubicBezTo>
                  <a:pt x="379" y="221"/>
                  <a:pt x="379" y="221"/>
                  <a:pt x="379" y="221"/>
                </a:cubicBezTo>
                <a:cubicBezTo>
                  <a:pt x="380" y="221"/>
                  <a:pt x="381" y="221"/>
                  <a:pt x="381" y="221"/>
                </a:cubicBezTo>
                <a:cubicBezTo>
                  <a:pt x="384" y="221"/>
                  <a:pt x="381" y="221"/>
                  <a:pt x="384" y="219"/>
                </a:cubicBezTo>
                <a:close/>
                <a:moveTo>
                  <a:pt x="378" y="450"/>
                </a:moveTo>
                <a:cubicBezTo>
                  <a:pt x="378" y="450"/>
                  <a:pt x="378" y="450"/>
                  <a:pt x="378" y="450"/>
                </a:cubicBezTo>
                <a:cubicBezTo>
                  <a:pt x="378" y="450"/>
                  <a:pt x="378" y="451"/>
                  <a:pt x="378" y="451"/>
                </a:cubicBezTo>
                <a:cubicBezTo>
                  <a:pt x="378" y="451"/>
                  <a:pt x="378" y="450"/>
                  <a:pt x="378" y="450"/>
                </a:cubicBezTo>
                <a:cubicBezTo>
                  <a:pt x="378" y="450"/>
                  <a:pt x="378" y="450"/>
                  <a:pt x="378" y="450"/>
                </a:cubicBezTo>
                <a:close/>
                <a:moveTo>
                  <a:pt x="374" y="194"/>
                </a:moveTo>
                <a:cubicBezTo>
                  <a:pt x="378" y="197"/>
                  <a:pt x="378" y="197"/>
                  <a:pt x="378" y="197"/>
                </a:cubicBezTo>
                <a:cubicBezTo>
                  <a:pt x="378" y="197"/>
                  <a:pt x="378" y="197"/>
                  <a:pt x="378" y="197"/>
                </a:cubicBezTo>
                <a:cubicBezTo>
                  <a:pt x="381" y="193"/>
                  <a:pt x="381" y="193"/>
                  <a:pt x="381" y="193"/>
                </a:cubicBezTo>
                <a:cubicBezTo>
                  <a:pt x="382" y="192"/>
                  <a:pt x="382" y="192"/>
                  <a:pt x="382" y="192"/>
                </a:cubicBezTo>
                <a:cubicBezTo>
                  <a:pt x="381" y="192"/>
                  <a:pt x="381" y="192"/>
                  <a:pt x="381" y="192"/>
                </a:cubicBezTo>
                <a:cubicBezTo>
                  <a:pt x="378" y="188"/>
                  <a:pt x="378" y="188"/>
                  <a:pt x="378" y="188"/>
                </a:cubicBezTo>
                <a:cubicBezTo>
                  <a:pt x="377" y="187"/>
                  <a:pt x="377" y="187"/>
                  <a:pt x="377" y="187"/>
                </a:cubicBezTo>
                <a:cubicBezTo>
                  <a:pt x="374" y="190"/>
                  <a:pt x="374" y="190"/>
                  <a:pt x="374" y="190"/>
                </a:cubicBezTo>
                <a:cubicBezTo>
                  <a:pt x="373" y="192"/>
                  <a:pt x="373" y="192"/>
                  <a:pt x="373" y="192"/>
                </a:cubicBezTo>
                <a:cubicBezTo>
                  <a:pt x="372" y="192"/>
                  <a:pt x="372" y="192"/>
                  <a:pt x="372" y="192"/>
                </a:cubicBezTo>
                <a:cubicBezTo>
                  <a:pt x="373" y="192"/>
                  <a:pt x="373" y="192"/>
                  <a:pt x="373" y="192"/>
                </a:cubicBezTo>
                <a:lnTo>
                  <a:pt x="374" y="194"/>
                </a:lnTo>
                <a:close/>
                <a:moveTo>
                  <a:pt x="373" y="751"/>
                </a:moveTo>
                <a:cubicBezTo>
                  <a:pt x="372" y="750"/>
                  <a:pt x="372" y="750"/>
                  <a:pt x="372" y="750"/>
                </a:cubicBezTo>
                <a:cubicBezTo>
                  <a:pt x="370" y="748"/>
                  <a:pt x="370" y="748"/>
                  <a:pt x="370" y="748"/>
                </a:cubicBezTo>
                <a:cubicBezTo>
                  <a:pt x="369" y="748"/>
                  <a:pt x="369" y="748"/>
                  <a:pt x="369" y="748"/>
                </a:cubicBezTo>
                <a:cubicBezTo>
                  <a:pt x="368" y="754"/>
                  <a:pt x="368" y="754"/>
                  <a:pt x="368" y="754"/>
                </a:cubicBezTo>
                <a:cubicBezTo>
                  <a:pt x="370" y="754"/>
                  <a:pt x="370" y="754"/>
                  <a:pt x="370" y="754"/>
                </a:cubicBezTo>
                <a:cubicBezTo>
                  <a:pt x="372" y="755"/>
                  <a:pt x="372" y="755"/>
                  <a:pt x="372" y="755"/>
                </a:cubicBezTo>
                <a:cubicBezTo>
                  <a:pt x="373" y="755"/>
                  <a:pt x="373" y="755"/>
                  <a:pt x="373" y="755"/>
                </a:cubicBezTo>
                <a:cubicBezTo>
                  <a:pt x="374" y="755"/>
                  <a:pt x="374" y="755"/>
                  <a:pt x="374" y="755"/>
                </a:cubicBezTo>
                <a:cubicBezTo>
                  <a:pt x="374" y="755"/>
                  <a:pt x="374" y="755"/>
                  <a:pt x="374" y="755"/>
                </a:cubicBezTo>
                <a:cubicBezTo>
                  <a:pt x="376" y="754"/>
                  <a:pt x="376" y="754"/>
                  <a:pt x="376" y="754"/>
                </a:cubicBezTo>
                <a:cubicBezTo>
                  <a:pt x="374" y="752"/>
                  <a:pt x="374" y="752"/>
                  <a:pt x="374" y="752"/>
                </a:cubicBezTo>
                <a:lnTo>
                  <a:pt x="373" y="751"/>
                </a:lnTo>
                <a:close/>
                <a:moveTo>
                  <a:pt x="366" y="238"/>
                </a:moveTo>
                <a:cubicBezTo>
                  <a:pt x="366" y="238"/>
                  <a:pt x="366" y="238"/>
                  <a:pt x="366" y="238"/>
                </a:cubicBezTo>
                <a:cubicBezTo>
                  <a:pt x="365" y="238"/>
                  <a:pt x="365" y="238"/>
                  <a:pt x="366" y="238"/>
                </a:cubicBezTo>
                <a:close/>
                <a:moveTo>
                  <a:pt x="361" y="318"/>
                </a:moveTo>
                <a:cubicBezTo>
                  <a:pt x="361" y="319"/>
                  <a:pt x="361" y="319"/>
                  <a:pt x="361" y="319"/>
                </a:cubicBezTo>
                <a:cubicBezTo>
                  <a:pt x="362" y="319"/>
                  <a:pt x="362" y="319"/>
                  <a:pt x="362" y="319"/>
                </a:cubicBezTo>
                <a:lnTo>
                  <a:pt x="361" y="318"/>
                </a:lnTo>
                <a:close/>
                <a:moveTo>
                  <a:pt x="361" y="236"/>
                </a:moveTo>
                <a:cubicBezTo>
                  <a:pt x="361" y="230"/>
                  <a:pt x="362" y="234"/>
                  <a:pt x="360" y="232"/>
                </a:cubicBezTo>
                <a:cubicBezTo>
                  <a:pt x="360" y="231"/>
                  <a:pt x="359" y="231"/>
                  <a:pt x="359" y="231"/>
                </a:cubicBezTo>
                <a:cubicBezTo>
                  <a:pt x="356" y="233"/>
                  <a:pt x="356" y="233"/>
                  <a:pt x="356" y="233"/>
                </a:cubicBezTo>
                <a:cubicBezTo>
                  <a:pt x="355" y="235"/>
                  <a:pt x="355" y="235"/>
                  <a:pt x="355" y="235"/>
                </a:cubicBezTo>
                <a:cubicBezTo>
                  <a:pt x="349" y="241"/>
                  <a:pt x="349" y="241"/>
                  <a:pt x="349" y="241"/>
                </a:cubicBezTo>
                <a:cubicBezTo>
                  <a:pt x="353" y="246"/>
                  <a:pt x="353" y="246"/>
                  <a:pt x="353" y="246"/>
                </a:cubicBezTo>
                <a:cubicBezTo>
                  <a:pt x="355" y="245"/>
                  <a:pt x="355" y="245"/>
                  <a:pt x="355" y="245"/>
                </a:cubicBezTo>
                <a:cubicBezTo>
                  <a:pt x="356" y="244"/>
                  <a:pt x="356" y="244"/>
                  <a:pt x="356" y="244"/>
                </a:cubicBezTo>
                <a:cubicBezTo>
                  <a:pt x="360" y="242"/>
                  <a:pt x="360" y="242"/>
                  <a:pt x="360" y="242"/>
                </a:cubicBezTo>
                <a:cubicBezTo>
                  <a:pt x="360" y="242"/>
                  <a:pt x="360" y="242"/>
                  <a:pt x="360" y="242"/>
                </a:cubicBezTo>
                <a:cubicBezTo>
                  <a:pt x="360" y="241"/>
                  <a:pt x="360" y="241"/>
                  <a:pt x="360" y="241"/>
                </a:cubicBezTo>
                <a:cubicBezTo>
                  <a:pt x="358" y="239"/>
                  <a:pt x="358" y="239"/>
                  <a:pt x="358" y="239"/>
                </a:cubicBezTo>
                <a:cubicBezTo>
                  <a:pt x="359" y="238"/>
                  <a:pt x="359" y="238"/>
                  <a:pt x="360" y="238"/>
                </a:cubicBezTo>
                <a:cubicBezTo>
                  <a:pt x="361" y="237"/>
                  <a:pt x="361" y="237"/>
                  <a:pt x="361" y="236"/>
                </a:cubicBezTo>
                <a:close/>
                <a:moveTo>
                  <a:pt x="330" y="235"/>
                </a:moveTo>
                <a:cubicBezTo>
                  <a:pt x="328" y="232"/>
                  <a:pt x="329" y="235"/>
                  <a:pt x="330" y="235"/>
                </a:cubicBezTo>
                <a:close/>
                <a:moveTo>
                  <a:pt x="331" y="236"/>
                </a:moveTo>
                <a:cubicBezTo>
                  <a:pt x="331" y="236"/>
                  <a:pt x="332" y="236"/>
                  <a:pt x="333" y="236"/>
                </a:cubicBezTo>
                <a:cubicBezTo>
                  <a:pt x="342" y="236"/>
                  <a:pt x="342" y="236"/>
                  <a:pt x="342" y="236"/>
                </a:cubicBezTo>
                <a:cubicBezTo>
                  <a:pt x="348" y="239"/>
                  <a:pt x="348" y="239"/>
                  <a:pt x="348" y="239"/>
                </a:cubicBezTo>
                <a:cubicBezTo>
                  <a:pt x="354" y="223"/>
                  <a:pt x="354" y="223"/>
                  <a:pt x="354" y="223"/>
                </a:cubicBezTo>
                <a:cubicBezTo>
                  <a:pt x="355" y="224"/>
                  <a:pt x="355" y="224"/>
                  <a:pt x="355" y="224"/>
                </a:cubicBezTo>
                <a:cubicBezTo>
                  <a:pt x="356" y="225"/>
                  <a:pt x="356" y="225"/>
                  <a:pt x="356" y="225"/>
                </a:cubicBezTo>
                <a:cubicBezTo>
                  <a:pt x="360" y="227"/>
                  <a:pt x="360" y="227"/>
                  <a:pt x="360" y="227"/>
                </a:cubicBezTo>
                <a:cubicBezTo>
                  <a:pt x="363" y="229"/>
                  <a:pt x="363" y="229"/>
                  <a:pt x="363" y="229"/>
                </a:cubicBezTo>
                <a:cubicBezTo>
                  <a:pt x="366" y="225"/>
                  <a:pt x="366" y="225"/>
                  <a:pt x="366" y="225"/>
                </a:cubicBezTo>
                <a:cubicBezTo>
                  <a:pt x="370" y="221"/>
                  <a:pt x="370" y="221"/>
                  <a:pt x="370" y="221"/>
                </a:cubicBezTo>
                <a:cubicBezTo>
                  <a:pt x="371" y="219"/>
                  <a:pt x="371" y="219"/>
                  <a:pt x="371" y="219"/>
                </a:cubicBezTo>
                <a:cubicBezTo>
                  <a:pt x="371" y="219"/>
                  <a:pt x="370" y="216"/>
                  <a:pt x="370" y="216"/>
                </a:cubicBezTo>
                <a:cubicBezTo>
                  <a:pt x="370" y="216"/>
                  <a:pt x="370" y="216"/>
                  <a:pt x="370" y="216"/>
                </a:cubicBezTo>
                <a:cubicBezTo>
                  <a:pt x="370" y="216"/>
                  <a:pt x="370" y="216"/>
                  <a:pt x="370" y="216"/>
                </a:cubicBezTo>
                <a:cubicBezTo>
                  <a:pt x="370" y="211"/>
                  <a:pt x="372" y="214"/>
                  <a:pt x="370" y="211"/>
                </a:cubicBezTo>
                <a:cubicBezTo>
                  <a:pt x="369" y="210"/>
                  <a:pt x="369" y="210"/>
                  <a:pt x="368" y="209"/>
                </a:cubicBezTo>
                <a:cubicBezTo>
                  <a:pt x="370" y="209"/>
                  <a:pt x="370" y="209"/>
                  <a:pt x="370" y="209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72" y="202"/>
                  <a:pt x="372" y="202"/>
                  <a:pt x="372" y="202"/>
                </a:cubicBezTo>
                <a:cubicBezTo>
                  <a:pt x="373" y="197"/>
                  <a:pt x="373" y="197"/>
                  <a:pt x="373" y="197"/>
                </a:cubicBezTo>
                <a:cubicBezTo>
                  <a:pt x="373" y="195"/>
                  <a:pt x="373" y="195"/>
                  <a:pt x="373" y="195"/>
                </a:cubicBezTo>
                <a:cubicBezTo>
                  <a:pt x="373" y="195"/>
                  <a:pt x="373" y="195"/>
                  <a:pt x="373" y="195"/>
                </a:cubicBezTo>
                <a:cubicBezTo>
                  <a:pt x="372" y="196"/>
                  <a:pt x="372" y="196"/>
                  <a:pt x="372" y="196"/>
                </a:cubicBezTo>
                <a:cubicBezTo>
                  <a:pt x="371" y="196"/>
                  <a:pt x="370" y="197"/>
                  <a:pt x="370" y="197"/>
                </a:cubicBezTo>
                <a:cubicBezTo>
                  <a:pt x="368" y="198"/>
                  <a:pt x="367" y="199"/>
                  <a:pt x="366" y="199"/>
                </a:cubicBezTo>
                <a:cubicBezTo>
                  <a:pt x="364" y="201"/>
                  <a:pt x="362" y="202"/>
                  <a:pt x="360" y="203"/>
                </a:cubicBezTo>
                <a:cubicBezTo>
                  <a:pt x="359" y="204"/>
                  <a:pt x="358" y="205"/>
                  <a:pt x="356" y="205"/>
                </a:cubicBezTo>
                <a:cubicBezTo>
                  <a:pt x="355" y="206"/>
                  <a:pt x="355" y="206"/>
                  <a:pt x="355" y="206"/>
                </a:cubicBezTo>
                <a:cubicBezTo>
                  <a:pt x="353" y="207"/>
                  <a:pt x="350" y="209"/>
                  <a:pt x="347" y="210"/>
                </a:cubicBezTo>
                <a:cubicBezTo>
                  <a:pt x="338" y="214"/>
                  <a:pt x="344" y="216"/>
                  <a:pt x="336" y="222"/>
                </a:cubicBezTo>
                <a:cubicBezTo>
                  <a:pt x="326" y="229"/>
                  <a:pt x="330" y="222"/>
                  <a:pt x="330" y="231"/>
                </a:cubicBezTo>
                <a:cubicBezTo>
                  <a:pt x="330" y="234"/>
                  <a:pt x="330" y="234"/>
                  <a:pt x="330" y="235"/>
                </a:cubicBezTo>
                <a:cubicBezTo>
                  <a:pt x="330" y="235"/>
                  <a:pt x="330" y="235"/>
                  <a:pt x="330" y="236"/>
                </a:cubicBezTo>
                <a:cubicBezTo>
                  <a:pt x="330" y="236"/>
                  <a:pt x="331" y="236"/>
                  <a:pt x="331" y="236"/>
                </a:cubicBezTo>
                <a:close/>
                <a:moveTo>
                  <a:pt x="370" y="201"/>
                </a:moveTo>
                <a:cubicBezTo>
                  <a:pt x="370" y="201"/>
                  <a:pt x="370" y="201"/>
                  <a:pt x="370" y="201"/>
                </a:cubicBezTo>
                <a:cubicBezTo>
                  <a:pt x="371" y="200"/>
                  <a:pt x="370" y="200"/>
                  <a:pt x="370" y="201"/>
                </a:cubicBezTo>
                <a:cubicBezTo>
                  <a:pt x="369" y="202"/>
                  <a:pt x="368" y="202"/>
                  <a:pt x="370" y="201"/>
                </a:cubicBezTo>
                <a:close/>
                <a:moveTo>
                  <a:pt x="356" y="222"/>
                </a:moveTo>
                <a:cubicBezTo>
                  <a:pt x="356" y="222"/>
                  <a:pt x="356" y="222"/>
                  <a:pt x="356" y="222"/>
                </a:cubicBezTo>
                <a:cubicBezTo>
                  <a:pt x="358" y="221"/>
                  <a:pt x="357" y="221"/>
                  <a:pt x="356" y="222"/>
                </a:cubicBezTo>
                <a:cubicBezTo>
                  <a:pt x="356" y="223"/>
                  <a:pt x="355" y="223"/>
                  <a:pt x="356" y="222"/>
                </a:cubicBezTo>
                <a:close/>
                <a:moveTo>
                  <a:pt x="331" y="236"/>
                </a:moveTo>
                <a:cubicBezTo>
                  <a:pt x="329" y="237"/>
                  <a:pt x="334" y="238"/>
                  <a:pt x="331" y="236"/>
                </a:cubicBezTo>
                <a:close/>
                <a:moveTo>
                  <a:pt x="322" y="316"/>
                </a:moveTo>
                <a:cubicBezTo>
                  <a:pt x="323" y="318"/>
                  <a:pt x="324" y="321"/>
                  <a:pt x="325" y="323"/>
                </a:cubicBezTo>
                <a:cubicBezTo>
                  <a:pt x="326" y="324"/>
                  <a:pt x="328" y="325"/>
                  <a:pt x="332" y="326"/>
                </a:cubicBezTo>
                <a:cubicBezTo>
                  <a:pt x="331" y="324"/>
                  <a:pt x="331" y="324"/>
                  <a:pt x="331" y="324"/>
                </a:cubicBezTo>
                <a:cubicBezTo>
                  <a:pt x="341" y="318"/>
                  <a:pt x="341" y="318"/>
                  <a:pt x="341" y="318"/>
                </a:cubicBezTo>
                <a:cubicBezTo>
                  <a:pt x="342" y="320"/>
                  <a:pt x="342" y="320"/>
                  <a:pt x="342" y="320"/>
                </a:cubicBezTo>
                <a:cubicBezTo>
                  <a:pt x="344" y="318"/>
                  <a:pt x="344" y="318"/>
                  <a:pt x="344" y="318"/>
                </a:cubicBezTo>
                <a:cubicBezTo>
                  <a:pt x="342" y="317"/>
                  <a:pt x="342" y="317"/>
                  <a:pt x="342" y="317"/>
                </a:cubicBezTo>
                <a:cubicBezTo>
                  <a:pt x="351" y="301"/>
                  <a:pt x="351" y="301"/>
                  <a:pt x="351" y="301"/>
                </a:cubicBezTo>
                <a:cubicBezTo>
                  <a:pt x="353" y="302"/>
                  <a:pt x="353" y="302"/>
                  <a:pt x="353" y="302"/>
                </a:cubicBezTo>
                <a:cubicBezTo>
                  <a:pt x="355" y="305"/>
                  <a:pt x="355" y="305"/>
                  <a:pt x="355" y="305"/>
                </a:cubicBezTo>
                <a:cubicBezTo>
                  <a:pt x="356" y="306"/>
                  <a:pt x="356" y="306"/>
                  <a:pt x="356" y="306"/>
                </a:cubicBezTo>
                <a:cubicBezTo>
                  <a:pt x="355" y="306"/>
                  <a:pt x="355" y="306"/>
                  <a:pt x="355" y="306"/>
                </a:cubicBezTo>
                <a:cubicBezTo>
                  <a:pt x="352" y="306"/>
                  <a:pt x="352" y="306"/>
                  <a:pt x="352" y="306"/>
                </a:cubicBezTo>
                <a:cubicBezTo>
                  <a:pt x="353" y="316"/>
                  <a:pt x="353" y="316"/>
                  <a:pt x="353" y="316"/>
                </a:cubicBezTo>
                <a:cubicBezTo>
                  <a:pt x="355" y="317"/>
                  <a:pt x="355" y="317"/>
                  <a:pt x="355" y="317"/>
                </a:cubicBezTo>
                <a:cubicBezTo>
                  <a:pt x="356" y="317"/>
                  <a:pt x="356" y="317"/>
                  <a:pt x="356" y="317"/>
                </a:cubicBezTo>
                <a:cubicBezTo>
                  <a:pt x="360" y="318"/>
                  <a:pt x="360" y="318"/>
                  <a:pt x="360" y="318"/>
                </a:cubicBezTo>
                <a:cubicBezTo>
                  <a:pt x="361" y="318"/>
                  <a:pt x="361" y="318"/>
                  <a:pt x="361" y="318"/>
                </a:cubicBezTo>
                <a:cubicBezTo>
                  <a:pt x="361" y="318"/>
                  <a:pt x="361" y="318"/>
                  <a:pt x="361" y="318"/>
                </a:cubicBezTo>
                <a:cubicBezTo>
                  <a:pt x="363" y="317"/>
                  <a:pt x="363" y="317"/>
                  <a:pt x="363" y="317"/>
                </a:cubicBezTo>
                <a:cubicBezTo>
                  <a:pt x="366" y="318"/>
                  <a:pt x="366" y="318"/>
                  <a:pt x="366" y="318"/>
                </a:cubicBezTo>
                <a:cubicBezTo>
                  <a:pt x="368" y="318"/>
                  <a:pt x="368" y="318"/>
                  <a:pt x="368" y="318"/>
                </a:cubicBezTo>
                <a:cubicBezTo>
                  <a:pt x="366" y="319"/>
                  <a:pt x="366" y="319"/>
                  <a:pt x="366" y="319"/>
                </a:cubicBezTo>
                <a:cubicBezTo>
                  <a:pt x="366" y="319"/>
                  <a:pt x="366" y="319"/>
                  <a:pt x="366" y="319"/>
                </a:cubicBezTo>
                <a:cubicBezTo>
                  <a:pt x="363" y="321"/>
                  <a:pt x="363" y="321"/>
                  <a:pt x="363" y="321"/>
                </a:cubicBezTo>
                <a:cubicBezTo>
                  <a:pt x="361" y="320"/>
                  <a:pt x="361" y="320"/>
                  <a:pt x="361" y="320"/>
                </a:cubicBezTo>
                <a:cubicBezTo>
                  <a:pt x="361" y="319"/>
                  <a:pt x="361" y="319"/>
                  <a:pt x="361" y="319"/>
                </a:cubicBezTo>
                <a:cubicBezTo>
                  <a:pt x="360" y="320"/>
                  <a:pt x="360" y="320"/>
                  <a:pt x="360" y="320"/>
                </a:cubicBezTo>
                <a:cubicBezTo>
                  <a:pt x="356" y="321"/>
                  <a:pt x="356" y="321"/>
                  <a:pt x="356" y="321"/>
                </a:cubicBezTo>
                <a:cubicBezTo>
                  <a:pt x="356" y="321"/>
                  <a:pt x="356" y="321"/>
                  <a:pt x="356" y="321"/>
                </a:cubicBezTo>
                <a:cubicBezTo>
                  <a:pt x="356" y="321"/>
                  <a:pt x="356" y="321"/>
                  <a:pt x="356" y="321"/>
                </a:cubicBezTo>
                <a:cubicBezTo>
                  <a:pt x="357" y="326"/>
                  <a:pt x="358" y="328"/>
                  <a:pt x="360" y="330"/>
                </a:cubicBezTo>
                <a:cubicBezTo>
                  <a:pt x="361" y="331"/>
                  <a:pt x="364" y="332"/>
                  <a:pt x="366" y="332"/>
                </a:cubicBezTo>
                <a:cubicBezTo>
                  <a:pt x="367" y="332"/>
                  <a:pt x="368" y="332"/>
                  <a:pt x="370" y="332"/>
                </a:cubicBezTo>
                <a:cubicBezTo>
                  <a:pt x="370" y="332"/>
                  <a:pt x="371" y="332"/>
                  <a:pt x="372" y="332"/>
                </a:cubicBezTo>
                <a:cubicBezTo>
                  <a:pt x="373" y="332"/>
                  <a:pt x="373" y="332"/>
                  <a:pt x="373" y="332"/>
                </a:cubicBezTo>
                <a:cubicBezTo>
                  <a:pt x="374" y="331"/>
                  <a:pt x="374" y="331"/>
                  <a:pt x="374" y="331"/>
                </a:cubicBezTo>
                <a:cubicBezTo>
                  <a:pt x="376" y="331"/>
                  <a:pt x="377" y="331"/>
                  <a:pt x="378" y="331"/>
                </a:cubicBezTo>
                <a:cubicBezTo>
                  <a:pt x="379" y="331"/>
                  <a:pt x="380" y="331"/>
                  <a:pt x="381" y="331"/>
                </a:cubicBezTo>
                <a:cubicBezTo>
                  <a:pt x="383" y="331"/>
                  <a:pt x="384" y="331"/>
                  <a:pt x="385" y="332"/>
                </a:cubicBezTo>
                <a:cubicBezTo>
                  <a:pt x="387" y="332"/>
                  <a:pt x="389" y="332"/>
                  <a:pt x="391" y="333"/>
                </a:cubicBezTo>
                <a:cubicBezTo>
                  <a:pt x="391" y="335"/>
                  <a:pt x="391" y="335"/>
                  <a:pt x="391" y="335"/>
                </a:cubicBezTo>
                <a:cubicBezTo>
                  <a:pt x="385" y="335"/>
                  <a:pt x="385" y="335"/>
                  <a:pt x="385" y="335"/>
                </a:cubicBezTo>
                <a:cubicBezTo>
                  <a:pt x="381" y="335"/>
                  <a:pt x="381" y="335"/>
                  <a:pt x="381" y="335"/>
                </a:cubicBezTo>
                <a:cubicBezTo>
                  <a:pt x="378" y="335"/>
                  <a:pt x="378" y="335"/>
                  <a:pt x="378" y="335"/>
                </a:cubicBezTo>
                <a:cubicBezTo>
                  <a:pt x="374" y="336"/>
                  <a:pt x="374" y="336"/>
                  <a:pt x="374" y="336"/>
                </a:cubicBezTo>
                <a:cubicBezTo>
                  <a:pt x="373" y="336"/>
                  <a:pt x="373" y="336"/>
                  <a:pt x="373" y="336"/>
                </a:cubicBezTo>
                <a:cubicBezTo>
                  <a:pt x="372" y="336"/>
                  <a:pt x="372" y="336"/>
                  <a:pt x="372" y="336"/>
                </a:cubicBezTo>
                <a:cubicBezTo>
                  <a:pt x="370" y="336"/>
                  <a:pt x="370" y="336"/>
                  <a:pt x="370" y="336"/>
                </a:cubicBezTo>
                <a:cubicBezTo>
                  <a:pt x="366" y="336"/>
                  <a:pt x="366" y="336"/>
                  <a:pt x="366" y="336"/>
                </a:cubicBezTo>
                <a:cubicBezTo>
                  <a:pt x="366" y="336"/>
                  <a:pt x="366" y="336"/>
                  <a:pt x="366" y="336"/>
                </a:cubicBezTo>
                <a:cubicBezTo>
                  <a:pt x="361" y="336"/>
                  <a:pt x="361" y="336"/>
                  <a:pt x="361" y="336"/>
                </a:cubicBezTo>
                <a:cubicBezTo>
                  <a:pt x="361" y="339"/>
                  <a:pt x="361" y="339"/>
                  <a:pt x="361" y="339"/>
                </a:cubicBezTo>
                <a:cubicBezTo>
                  <a:pt x="360" y="339"/>
                  <a:pt x="360" y="339"/>
                  <a:pt x="360" y="339"/>
                </a:cubicBezTo>
                <a:cubicBezTo>
                  <a:pt x="358" y="339"/>
                  <a:pt x="358" y="339"/>
                  <a:pt x="358" y="339"/>
                </a:cubicBezTo>
                <a:cubicBezTo>
                  <a:pt x="359" y="340"/>
                  <a:pt x="359" y="341"/>
                  <a:pt x="360" y="341"/>
                </a:cubicBezTo>
                <a:cubicBezTo>
                  <a:pt x="362" y="345"/>
                  <a:pt x="364" y="346"/>
                  <a:pt x="366" y="347"/>
                </a:cubicBezTo>
                <a:cubicBezTo>
                  <a:pt x="367" y="348"/>
                  <a:pt x="368" y="348"/>
                  <a:pt x="370" y="349"/>
                </a:cubicBezTo>
                <a:cubicBezTo>
                  <a:pt x="370" y="349"/>
                  <a:pt x="371" y="349"/>
                  <a:pt x="372" y="349"/>
                </a:cubicBezTo>
                <a:cubicBezTo>
                  <a:pt x="373" y="349"/>
                  <a:pt x="373" y="349"/>
                  <a:pt x="373" y="349"/>
                </a:cubicBezTo>
                <a:cubicBezTo>
                  <a:pt x="373" y="349"/>
                  <a:pt x="374" y="349"/>
                  <a:pt x="374" y="349"/>
                </a:cubicBezTo>
                <a:cubicBezTo>
                  <a:pt x="376" y="349"/>
                  <a:pt x="377" y="350"/>
                  <a:pt x="378" y="350"/>
                </a:cubicBezTo>
                <a:cubicBezTo>
                  <a:pt x="379" y="350"/>
                  <a:pt x="380" y="350"/>
                  <a:pt x="380" y="351"/>
                </a:cubicBezTo>
                <a:cubicBezTo>
                  <a:pt x="381" y="353"/>
                  <a:pt x="381" y="353"/>
                  <a:pt x="381" y="353"/>
                </a:cubicBezTo>
                <a:cubicBezTo>
                  <a:pt x="384" y="362"/>
                  <a:pt x="384" y="362"/>
                  <a:pt x="384" y="362"/>
                </a:cubicBezTo>
                <a:cubicBezTo>
                  <a:pt x="385" y="362"/>
                  <a:pt x="385" y="362"/>
                  <a:pt x="385" y="362"/>
                </a:cubicBezTo>
                <a:cubicBezTo>
                  <a:pt x="388" y="362"/>
                  <a:pt x="391" y="362"/>
                  <a:pt x="394" y="361"/>
                </a:cubicBezTo>
                <a:cubicBezTo>
                  <a:pt x="396" y="361"/>
                  <a:pt x="398" y="360"/>
                  <a:pt x="399" y="360"/>
                </a:cubicBezTo>
                <a:cubicBezTo>
                  <a:pt x="400" y="360"/>
                  <a:pt x="400" y="360"/>
                  <a:pt x="401" y="359"/>
                </a:cubicBezTo>
                <a:cubicBezTo>
                  <a:pt x="403" y="359"/>
                  <a:pt x="405" y="358"/>
                  <a:pt x="406" y="358"/>
                </a:cubicBezTo>
                <a:cubicBezTo>
                  <a:pt x="410" y="357"/>
                  <a:pt x="412" y="356"/>
                  <a:pt x="414" y="356"/>
                </a:cubicBezTo>
                <a:cubicBezTo>
                  <a:pt x="419" y="355"/>
                  <a:pt x="419" y="355"/>
                  <a:pt x="419" y="355"/>
                </a:cubicBezTo>
                <a:cubicBezTo>
                  <a:pt x="421" y="349"/>
                  <a:pt x="421" y="349"/>
                  <a:pt x="421" y="349"/>
                </a:cubicBezTo>
                <a:cubicBezTo>
                  <a:pt x="425" y="354"/>
                  <a:pt x="425" y="354"/>
                  <a:pt x="425" y="354"/>
                </a:cubicBezTo>
                <a:cubicBezTo>
                  <a:pt x="430" y="352"/>
                  <a:pt x="430" y="352"/>
                  <a:pt x="430" y="352"/>
                </a:cubicBezTo>
                <a:cubicBezTo>
                  <a:pt x="430" y="354"/>
                  <a:pt x="430" y="354"/>
                  <a:pt x="430" y="354"/>
                </a:cubicBezTo>
                <a:cubicBezTo>
                  <a:pt x="448" y="357"/>
                  <a:pt x="448" y="357"/>
                  <a:pt x="448" y="357"/>
                </a:cubicBezTo>
                <a:cubicBezTo>
                  <a:pt x="448" y="354"/>
                  <a:pt x="448" y="354"/>
                  <a:pt x="448" y="354"/>
                </a:cubicBezTo>
                <a:cubicBezTo>
                  <a:pt x="449" y="353"/>
                  <a:pt x="449" y="353"/>
                  <a:pt x="449" y="353"/>
                </a:cubicBezTo>
                <a:cubicBezTo>
                  <a:pt x="452" y="352"/>
                  <a:pt x="452" y="352"/>
                  <a:pt x="452" y="352"/>
                </a:cubicBezTo>
                <a:cubicBezTo>
                  <a:pt x="449" y="349"/>
                  <a:pt x="449" y="349"/>
                  <a:pt x="449" y="349"/>
                </a:cubicBezTo>
                <a:cubicBezTo>
                  <a:pt x="444" y="344"/>
                  <a:pt x="444" y="344"/>
                  <a:pt x="444" y="344"/>
                </a:cubicBezTo>
                <a:cubicBezTo>
                  <a:pt x="449" y="344"/>
                  <a:pt x="449" y="344"/>
                  <a:pt x="449" y="344"/>
                </a:cubicBezTo>
                <a:cubicBezTo>
                  <a:pt x="455" y="344"/>
                  <a:pt x="455" y="344"/>
                  <a:pt x="455" y="344"/>
                </a:cubicBezTo>
                <a:cubicBezTo>
                  <a:pt x="454" y="341"/>
                  <a:pt x="453" y="335"/>
                  <a:pt x="449" y="332"/>
                </a:cubicBezTo>
                <a:cubicBezTo>
                  <a:pt x="449" y="331"/>
                  <a:pt x="448" y="330"/>
                  <a:pt x="447" y="330"/>
                </a:cubicBezTo>
                <a:cubicBezTo>
                  <a:pt x="433" y="325"/>
                  <a:pt x="443" y="332"/>
                  <a:pt x="435" y="321"/>
                </a:cubicBezTo>
                <a:cubicBezTo>
                  <a:pt x="437" y="315"/>
                  <a:pt x="430" y="302"/>
                  <a:pt x="431" y="296"/>
                </a:cubicBezTo>
                <a:cubicBezTo>
                  <a:pt x="430" y="290"/>
                  <a:pt x="430" y="290"/>
                  <a:pt x="430" y="290"/>
                </a:cubicBezTo>
                <a:cubicBezTo>
                  <a:pt x="436" y="289"/>
                  <a:pt x="436" y="289"/>
                  <a:pt x="436" y="289"/>
                </a:cubicBezTo>
                <a:cubicBezTo>
                  <a:pt x="430" y="277"/>
                  <a:pt x="430" y="277"/>
                  <a:pt x="430" y="277"/>
                </a:cubicBezTo>
                <a:cubicBezTo>
                  <a:pt x="420" y="282"/>
                  <a:pt x="420" y="282"/>
                  <a:pt x="420" y="282"/>
                </a:cubicBezTo>
                <a:cubicBezTo>
                  <a:pt x="428" y="292"/>
                  <a:pt x="428" y="292"/>
                  <a:pt x="428" y="292"/>
                </a:cubicBezTo>
                <a:cubicBezTo>
                  <a:pt x="416" y="287"/>
                  <a:pt x="416" y="287"/>
                  <a:pt x="416" y="287"/>
                </a:cubicBezTo>
                <a:cubicBezTo>
                  <a:pt x="412" y="290"/>
                  <a:pt x="412" y="290"/>
                  <a:pt x="412" y="290"/>
                </a:cubicBezTo>
                <a:cubicBezTo>
                  <a:pt x="418" y="297"/>
                  <a:pt x="414" y="291"/>
                  <a:pt x="414" y="296"/>
                </a:cubicBezTo>
                <a:cubicBezTo>
                  <a:pt x="414" y="299"/>
                  <a:pt x="416" y="308"/>
                  <a:pt x="417" y="312"/>
                </a:cubicBezTo>
                <a:cubicBezTo>
                  <a:pt x="410" y="310"/>
                  <a:pt x="411" y="305"/>
                  <a:pt x="411" y="301"/>
                </a:cubicBezTo>
                <a:cubicBezTo>
                  <a:pt x="412" y="295"/>
                  <a:pt x="410" y="296"/>
                  <a:pt x="406" y="292"/>
                </a:cubicBezTo>
                <a:cubicBezTo>
                  <a:pt x="406" y="292"/>
                  <a:pt x="405" y="291"/>
                  <a:pt x="404" y="290"/>
                </a:cubicBezTo>
                <a:cubicBezTo>
                  <a:pt x="401" y="290"/>
                  <a:pt x="401" y="290"/>
                  <a:pt x="401" y="290"/>
                </a:cubicBezTo>
                <a:cubicBezTo>
                  <a:pt x="399" y="290"/>
                  <a:pt x="399" y="290"/>
                  <a:pt x="399" y="290"/>
                </a:cubicBezTo>
                <a:cubicBezTo>
                  <a:pt x="399" y="290"/>
                  <a:pt x="399" y="290"/>
                  <a:pt x="399" y="290"/>
                </a:cubicBezTo>
                <a:cubicBezTo>
                  <a:pt x="399" y="290"/>
                  <a:pt x="399" y="290"/>
                  <a:pt x="399" y="290"/>
                </a:cubicBezTo>
                <a:cubicBezTo>
                  <a:pt x="401" y="299"/>
                  <a:pt x="401" y="299"/>
                  <a:pt x="401" y="299"/>
                </a:cubicBezTo>
                <a:cubicBezTo>
                  <a:pt x="399" y="297"/>
                  <a:pt x="399" y="297"/>
                  <a:pt x="399" y="297"/>
                </a:cubicBezTo>
                <a:cubicBezTo>
                  <a:pt x="394" y="294"/>
                  <a:pt x="394" y="294"/>
                  <a:pt x="394" y="294"/>
                </a:cubicBezTo>
                <a:cubicBezTo>
                  <a:pt x="387" y="289"/>
                  <a:pt x="387" y="289"/>
                  <a:pt x="387" y="289"/>
                </a:cubicBezTo>
                <a:cubicBezTo>
                  <a:pt x="385" y="291"/>
                  <a:pt x="385" y="291"/>
                  <a:pt x="385" y="291"/>
                </a:cubicBezTo>
                <a:cubicBezTo>
                  <a:pt x="383" y="292"/>
                  <a:pt x="383" y="292"/>
                  <a:pt x="383" y="292"/>
                </a:cubicBezTo>
                <a:cubicBezTo>
                  <a:pt x="381" y="289"/>
                  <a:pt x="381" y="289"/>
                  <a:pt x="381" y="289"/>
                </a:cubicBezTo>
                <a:cubicBezTo>
                  <a:pt x="378" y="284"/>
                  <a:pt x="378" y="284"/>
                  <a:pt x="378" y="284"/>
                </a:cubicBezTo>
                <a:cubicBezTo>
                  <a:pt x="378" y="283"/>
                  <a:pt x="378" y="283"/>
                  <a:pt x="378" y="283"/>
                </a:cubicBezTo>
                <a:cubicBezTo>
                  <a:pt x="374" y="285"/>
                  <a:pt x="374" y="285"/>
                  <a:pt x="374" y="285"/>
                </a:cubicBezTo>
                <a:cubicBezTo>
                  <a:pt x="373" y="287"/>
                  <a:pt x="373" y="287"/>
                  <a:pt x="373" y="287"/>
                </a:cubicBezTo>
                <a:cubicBezTo>
                  <a:pt x="372" y="287"/>
                  <a:pt x="372" y="287"/>
                  <a:pt x="372" y="287"/>
                </a:cubicBezTo>
                <a:cubicBezTo>
                  <a:pt x="370" y="289"/>
                  <a:pt x="370" y="289"/>
                  <a:pt x="370" y="289"/>
                </a:cubicBezTo>
                <a:cubicBezTo>
                  <a:pt x="368" y="290"/>
                  <a:pt x="368" y="290"/>
                  <a:pt x="368" y="290"/>
                </a:cubicBezTo>
                <a:cubicBezTo>
                  <a:pt x="367" y="287"/>
                  <a:pt x="368" y="286"/>
                  <a:pt x="370" y="286"/>
                </a:cubicBezTo>
                <a:cubicBezTo>
                  <a:pt x="371" y="285"/>
                  <a:pt x="372" y="285"/>
                  <a:pt x="372" y="284"/>
                </a:cubicBezTo>
                <a:cubicBezTo>
                  <a:pt x="372" y="284"/>
                  <a:pt x="373" y="283"/>
                  <a:pt x="373" y="283"/>
                </a:cubicBezTo>
                <a:cubicBezTo>
                  <a:pt x="373" y="283"/>
                  <a:pt x="373" y="282"/>
                  <a:pt x="373" y="282"/>
                </a:cubicBezTo>
                <a:cubicBezTo>
                  <a:pt x="373" y="282"/>
                  <a:pt x="373" y="281"/>
                  <a:pt x="373" y="281"/>
                </a:cubicBezTo>
                <a:cubicBezTo>
                  <a:pt x="373" y="281"/>
                  <a:pt x="372" y="280"/>
                  <a:pt x="372" y="280"/>
                </a:cubicBezTo>
                <a:cubicBezTo>
                  <a:pt x="372" y="279"/>
                  <a:pt x="371" y="278"/>
                  <a:pt x="370" y="276"/>
                </a:cubicBezTo>
                <a:cubicBezTo>
                  <a:pt x="369" y="275"/>
                  <a:pt x="367" y="274"/>
                  <a:pt x="366" y="273"/>
                </a:cubicBezTo>
                <a:cubicBezTo>
                  <a:pt x="364" y="271"/>
                  <a:pt x="361" y="269"/>
                  <a:pt x="360" y="267"/>
                </a:cubicBezTo>
                <a:cubicBezTo>
                  <a:pt x="360" y="267"/>
                  <a:pt x="359" y="267"/>
                  <a:pt x="359" y="267"/>
                </a:cubicBezTo>
                <a:cubicBezTo>
                  <a:pt x="356" y="269"/>
                  <a:pt x="356" y="269"/>
                  <a:pt x="356" y="269"/>
                </a:cubicBezTo>
                <a:cubicBezTo>
                  <a:pt x="355" y="270"/>
                  <a:pt x="355" y="270"/>
                  <a:pt x="355" y="270"/>
                </a:cubicBezTo>
                <a:cubicBezTo>
                  <a:pt x="352" y="273"/>
                  <a:pt x="352" y="273"/>
                  <a:pt x="352" y="273"/>
                </a:cubicBezTo>
                <a:cubicBezTo>
                  <a:pt x="337" y="261"/>
                  <a:pt x="337" y="261"/>
                  <a:pt x="337" y="261"/>
                </a:cubicBezTo>
                <a:cubicBezTo>
                  <a:pt x="335" y="265"/>
                  <a:pt x="330" y="265"/>
                  <a:pt x="325" y="266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326" y="265"/>
                  <a:pt x="327" y="264"/>
                  <a:pt x="325" y="266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324" y="266"/>
                  <a:pt x="323" y="266"/>
                  <a:pt x="322" y="267"/>
                </a:cubicBezTo>
                <a:cubicBezTo>
                  <a:pt x="319" y="268"/>
                  <a:pt x="318" y="271"/>
                  <a:pt x="322" y="277"/>
                </a:cubicBezTo>
                <a:cubicBezTo>
                  <a:pt x="322" y="277"/>
                  <a:pt x="323" y="278"/>
                  <a:pt x="324" y="279"/>
                </a:cubicBezTo>
                <a:cubicBezTo>
                  <a:pt x="323" y="279"/>
                  <a:pt x="322" y="280"/>
                  <a:pt x="322" y="280"/>
                </a:cubicBezTo>
                <a:cubicBezTo>
                  <a:pt x="312" y="283"/>
                  <a:pt x="319" y="279"/>
                  <a:pt x="319" y="291"/>
                </a:cubicBezTo>
                <a:cubicBezTo>
                  <a:pt x="319" y="297"/>
                  <a:pt x="314" y="306"/>
                  <a:pt x="312" y="311"/>
                </a:cubicBezTo>
                <a:cubicBezTo>
                  <a:pt x="318" y="311"/>
                  <a:pt x="320" y="313"/>
                  <a:pt x="322" y="316"/>
                </a:cubicBezTo>
                <a:close/>
                <a:moveTo>
                  <a:pt x="394" y="299"/>
                </a:moveTo>
                <a:cubicBezTo>
                  <a:pt x="397" y="297"/>
                  <a:pt x="397" y="297"/>
                  <a:pt x="397" y="297"/>
                </a:cubicBezTo>
                <a:cubicBezTo>
                  <a:pt x="397" y="300"/>
                  <a:pt x="397" y="300"/>
                  <a:pt x="397" y="300"/>
                </a:cubicBezTo>
                <a:cubicBezTo>
                  <a:pt x="394" y="300"/>
                  <a:pt x="394" y="300"/>
                  <a:pt x="394" y="300"/>
                </a:cubicBezTo>
                <a:cubicBezTo>
                  <a:pt x="394" y="300"/>
                  <a:pt x="394" y="300"/>
                  <a:pt x="394" y="300"/>
                </a:cubicBezTo>
                <a:lnTo>
                  <a:pt x="394" y="299"/>
                </a:lnTo>
                <a:close/>
                <a:moveTo>
                  <a:pt x="378" y="296"/>
                </a:moveTo>
                <a:cubicBezTo>
                  <a:pt x="381" y="293"/>
                  <a:pt x="381" y="293"/>
                  <a:pt x="381" y="293"/>
                </a:cubicBezTo>
                <a:cubicBezTo>
                  <a:pt x="382" y="292"/>
                  <a:pt x="382" y="292"/>
                  <a:pt x="382" y="292"/>
                </a:cubicBezTo>
                <a:cubicBezTo>
                  <a:pt x="383" y="297"/>
                  <a:pt x="383" y="297"/>
                  <a:pt x="383" y="297"/>
                </a:cubicBezTo>
                <a:cubicBezTo>
                  <a:pt x="381" y="297"/>
                  <a:pt x="381" y="297"/>
                  <a:pt x="381" y="297"/>
                </a:cubicBezTo>
                <a:cubicBezTo>
                  <a:pt x="378" y="297"/>
                  <a:pt x="378" y="297"/>
                  <a:pt x="378" y="297"/>
                </a:cubicBezTo>
                <a:cubicBezTo>
                  <a:pt x="377" y="297"/>
                  <a:pt x="377" y="297"/>
                  <a:pt x="377" y="297"/>
                </a:cubicBezTo>
                <a:lnTo>
                  <a:pt x="378" y="296"/>
                </a:lnTo>
                <a:close/>
                <a:moveTo>
                  <a:pt x="374" y="287"/>
                </a:moveTo>
                <a:cubicBezTo>
                  <a:pt x="376" y="285"/>
                  <a:pt x="375" y="286"/>
                  <a:pt x="374" y="287"/>
                </a:cubicBezTo>
                <a:cubicBezTo>
                  <a:pt x="374" y="287"/>
                  <a:pt x="373" y="288"/>
                  <a:pt x="374" y="287"/>
                </a:cubicBezTo>
                <a:close/>
                <a:moveTo>
                  <a:pt x="355" y="300"/>
                </a:moveTo>
                <a:cubicBezTo>
                  <a:pt x="356" y="298"/>
                  <a:pt x="356" y="298"/>
                  <a:pt x="356" y="298"/>
                </a:cubicBezTo>
                <a:cubicBezTo>
                  <a:pt x="360" y="294"/>
                  <a:pt x="360" y="294"/>
                  <a:pt x="360" y="294"/>
                </a:cubicBezTo>
                <a:cubicBezTo>
                  <a:pt x="365" y="288"/>
                  <a:pt x="365" y="288"/>
                  <a:pt x="365" y="288"/>
                </a:cubicBezTo>
                <a:cubicBezTo>
                  <a:pt x="366" y="290"/>
                  <a:pt x="366" y="290"/>
                  <a:pt x="366" y="290"/>
                </a:cubicBezTo>
                <a:cubicBezTo>
                  <a:pt x="367" y="290"/>
                  <a:pt x="367" y="290"/>
                  <a:pt x="367" y="290"/>
                </a:cubicBezTo>
                <a:cubicBezTo>
                  <a:pt x="366" y="290"/>
                  <a:pt x="366" y="290"/>
                  <a:pt x="366" y="290"/>
                </a:cubicBezTo>
                <a:cubicBezTo>
                  <a:pt x="360" y="296"/>
                  <a:pt x="360" y="296"/>
                  <a:pt x="360" y="296"/>
                </a:cubicBezTo>
                <a:cubicBezTo>
                  <a:pt x="356" y="299"/>
                  <a:pt x="356" y="299"/>
                  <a:pt x="356" y="299"/>
                </a:cubicBezTo>
                <a:cubicBezTo>
                  <a:pt x="355" y="300"/>
                  <a:pt x="355" y="300"/>
                  <a:pt x="355" y="300"/>
                </a:cubicBezTo>
                <a:cubicBezTo>
                  <a:pt x="354" y="301"/>
                  <a:pt x="354" y="301"/>
                  <a:pt x="354" y="301"/>
                </a:cubicBezTo>
                <a:lnTo>
                  <a:pt x="355" y="300"/>
                </a:lnTo>
                <a:close/>
                <a:moveTo>
                  <a:pt x="322" y="281"/>
                </a:moveTo>
                <a:cubicBezTo>
                  <a:pt x="322" y="281"/>
                  <a:pt x="322" y="281"/>
                  <a:pt x="322" y="281"/>
                </a:cubicBezTo>
                <a:cubicBezTo>
                  <a:pt x="323" y="279"/>
                  <a:pt x="323" y="280"/>
                  <a:pt x="322" y="281"/>
                </a:cubicBezTo>
                <a:cubicBezTo>
                  <a:pt x="321" y="281"/>
                  <a:pt x="320" y="282"/>
                  <a:pt x="322" y="281"/>
                </a:cubicBezTo>
                <a:close/>
                <a:moveTo>
                  <a:pt x="284" y="525"/>
                </a:moveTo>
                <a:cubicBezTo>
                  <a:pt x="282" y="524"/>
                  <a:pt x="282" y="524"/>
                  <a:pt x="282" y="524"/>
                </a:cubicBezTo>
                <a:cubicBezTo>
                  <a:pt x="279" y="522"/>
                  <a:pt x="279" y="522"/>
                  <a:pt x="279" y="522"/>
                </a:cubicBezTo>
                <a:cubicBezTo>
                  <a:pt x="276" y="527"/>
                  <a:pt x="279" y="525"/>
                  <a:pt x="281" y="532"/>
                </a:cubicBezTo>
                <a:cubicBezTo>
                  <a:pt x="282" y="532"/>
                  <a:pt x="282" y="532"/>
                  <a:pt x="282" y="532"/>
                </a:cubicBezTo>
                <a:cubicBezTo>
                  <a:pt x="286" y="531"/>
                  <a:pt x="286" y="531"/>
                  <a:pt x="286" y="531"/>
                </a:cubicBezTo>
                <a:cubicBezTo>
                  <a:pt x="282" y="528"/>
                  <a:pt x="282" y="528"/>
                  <a:pt x="282" y="528"/>
                </a:cubicBezTo>
                <a:lnTo>
                  <a:pt x="284" y="525"/>
                </a:lnTo>
                <a:close/>
                <a:moveTo>
                  <a:pt x="100" y="810"/>
                </a:moveTo>
                <a:cubicBezTo>
                  <a:pt x="100" y="814"/>
                  <a:pt x="100" y="814"/>
                  <a:pt x="100" y="814"/>
                </a:cubicBezTo>
                <a:cubicBezTo>
                  <a:pt x="103" y="814"/>
                  <a:pt x="103" y="814"/>
                  <a:pt x="103" y="814"/>
                </a:cubicBezTo>
                <a:cubicBezTo>
                  <a:pt x="106" y="813"/>
                  <a:pt x="106" y="813"/>
                  <a:pt x="106" y="813"/>
                </a:cubicBezTo>
                <a:cubicBezTo>
                  <a:pt x="103" y="811"/>
                  <a:pt x="103" y="811"/>
                  <a:pt x="103" y="811"/>
                </a:cubicBezTo>
                <a:lnTo>
                  <a:pt x="100" y="810"/>
                </a:lnTo>
                <a:close/>
                <a:moveTo>
                  <a:pt x="85" y="467"/>
                </a:moveTo>
                <a:cubicBezTo>
                  <a:pt x="87" y="465"/>
                  <a:pt x="87" y="465"/>
                  <a:pt x="87" y="465"/>
                </a:cubicBezTo>
                <a:cubicBezTo>
                  <a:pt x="92" y="462"/>
                  <a:pt x="92" y="462"/>
                  <a:pt x="92" y="462"/>
                </a:cubicBezTo>
                <a:cubicBezTo>
                  <a:pt x="89" y="458"/>
                  <a:pt x="89" y="458"/>
                  <a:pt x="89" y="458"/>
                </a:cubicBezTo>
                <a:cubicBezTo>
                  <a:pt x="87" y="458"/>
                  <a:pt x="87" y="458"/>
                  <a:pt x="87" y="458"/>
                </a:cubicBezTo>
                <a:cubicBezTo>
                  <a:pt x="82" y="459"/>
                  <a:pt x="82" y="459"/>
                  <a:pt x="82" y="459"/>
                </a:cubicBezTo>
                <a:cubicBezTo>
                  <a:pt x="82" y="465"/>
                  <a:pt x="82" y="462"/>
                  <a:pt x="85" y="467"/>
                </a:cubicBezTo>
                <a:close/>
                <a:moveTo>
                  <a:pt x="73" y="821"/>
                </a:moveTo>
                <a:cubicBezTo>
                  <a:pt x="68" y="826"/>
                  <a:pt x="68" y="826"/>
                  <a:pt x="68" y="826"/>
                </a:cubicBezTo>
                <a:cubicBezTo>
                  <a:pt x="75" y="831"/>
                  <a:pt x="75" y="831"/>
                  <a:pt x="75" y="831"/>
                </a:cubicBezTo>
                <a:cubicBezTo>
                  <a:pt x="75" y="831"/>
                  <a:pt x="76" y="830"/>
                  <a:pt x="76" y="829"/>
                </a:cubicBezTo>
                <a:cubicBezTo>
                  <a:pt x="77" y="828"/>
                  <a:pt x="77" y="828"/>
                  <a:pt x="77" y="828"/>
                </a:cubicBezTo>
                <a:cubicBezTo>
                  <a:pt x="77" y="826"/>
                  <a:pt x="77" y="825"/>
                  <a:pt x="76" y="824"/>
                </a:cubicBezTo>
                <a:cubicBezTo>
                  <a:pt x="76" y="824"/>
                  <a:pt x="75" y="823"/>
                  <a:pt x="73" y="821"/>
                </a:cubicBezTo>
                <a:close/>
                <a:moveTo>
                  <a:pt x="0" y="537"/>
                </a:moveTo>
                <a:cubicBezTo>
                  <a:pt x="0" y="541"/>
                  <a:pt x="0" y="541"/>
                  <a:pt x="0" y="541"/>
                </a:cubicBezTo>
                <a:cubicBezTo>
                  <a:pt x="3" y="541"/>
                  <a:pt x="3" y="541"/>
                  <a:pt x="3" y="541"/>
                </a:cubicBezTo>
                <a:cubicBezTo>
                  <a:pt x="8" y="544"/>
                  <a:pt x="8" y="544"/>
                  <a:pt x="8" y="544"/>
                </a:cubicBezTo>
                <a:cubicBezTo>
                  <a:pt x="10" y="543"/>
                  <a:pt x="10" y="543"/>
                  <a:pt x="10" y="543"/>
                </a:cubicBezTo>
                <a:cubicBezTo>
                  <a:pt x="3" y="535"/>
                  <a:pt x="3" y="535"/>
                  <a:pt x="3" y="535"/>
                </a:cubicBezTo>
                <a:lnTo>
                  <a:pt x="0" y="537"/>
                </a:lnTo>
                <a:close/>
                <a:moveTo>
                  <a:pt x="44" y="532"/>
                </a:moveTo>
                <a:cubicBezTo>
                  <a:pt x="38" y="536"/>
                  <a:pt x="40" y="531"/>
                  <a:pt x="37" y="538"/>
                </a:cubicBezTo>
                <a:cubicBezTo>
                  <a:pt x="43" y="535"/>
                  <a:pt x="43" y="535"/>
                  <a:pt x="43" y="535"/>
                </a:cubicBezTo>
                <a:cubicBezTo>
                  <a:pt x="46" y="538"/>
                  <a:pt x="46" y="538"/>
                  <a:pt x="46" y="538"/>
                </a:cubicBezTo>
                <a:cubicBezTo>
                  <a:pt x="50" y="538"/>
                  <a:pt x="50" y="538"/>
                  <a:pt x="50" y="538"/>
                </a:cubicBezTo>
                <a:cubicBezTo>
                  <a:pt x="54" y="534"/>
                  <a:pt x="54" y="534"/>
                  <a:pt x="54" y="534"/>
                </a:cubicBezTo>
                <a:cubicBezTo>
                  <a:pt x="49" y="534"/>
                  <a:pt x="49" y="534"/>
                  <a:pt x="49" y="534"/>
                </a:cubicBezTo>
                <a:cubicBezTo>
                  <a:pt x="43" y="534"/>
                  <a:pt x="48" y="534"/>
                  <a:pt x="44" y="532"/>
                </a:cubicBezTo>
                <a:close/>
                <a:moveTo>
                  <a:pt x="74" y="426"/>
                </a:moveTo>
                <a:cubicBezTo>
                  <a:pt x="65" y="425"/>
                  <a:pt x="64" y="420"/>
                  <a:pt x="57" y="423"/>
                </a:cubicBezTo>
                <a:cubicBezTo>
                  <a:pt x="56" y="428"/>
                  <a:pt x="56" y="428"/>
                  <a:pt x="56" y="428"/>
                </a:cubicBezTo>
                <a:cubicBezTo>
                  <a:pt x="62" y="426"/>
                  <a:pt x="62" y="426"/>
                  <a:pt x="62" y="426"/>
                </a:cubicBezTo>
                <a:cubicBezTo>
                  <a:pt x="66" y="431"/>
                  <a:pt x="66" y="431"/>
                  <a:pt x="66" y="431"/>
                </a:cubicBezTo>
                <a:cubicBezTo>
                  <a:pt x="74" y="429"/>
                  <a:pt x="74" y="429"/>
                  <a:pt x="74" y="429"/>
                </a:cubicBezTo>
                <a:lnTo>
                  <a:pt x="74" y="4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  <a:round/>
            <a:headEnd/>
            <a:tailEnd/>
          </a:ln>
        </p:spPr>
        <p:txBody>
          <a:bodyPr/>
          <a:lstStyle/>
          <a:p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9" name="TextBox 53"/>
          <p:cNvSpPr txBox="1"/>
          <p:nvPr/>
        </p:nvSpPr>
        <p:spPr>
          <a:xfrm>
            <a:off x="2863088" y="1928732"/>
            <a:ext cx="69570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altLang="zh-CN" sz="4400" b="1" i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4400" b="1" i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607079" y="1928733"/>
            <a:ext cx="5545629" cy="120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多元事实的正确性</a:t>
            </a: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计算多元事实的正确性，包括主三元组的正确性以及属性值的兼容性。</a:t>
            </a:r>
            <a:endParaRPr lang="zh-CN" altLang="zh-CN" sz="16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TextBox 53"/>
          <p:cNvSpPr txBox="1"/>
          <p:nvPr/>
        </p:nvSpPr>
        <p:spPr>
          <a:xfrm>
            <a:off x="2863088" y="4098291"/>
            <a:ext cx="69570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altLang="zh-CN" sz="4400" b="1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4400" b="1" i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651590" y="4098292"/>
            <a:ext cx="5422742" cy="1572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将推理问题转换为分类问题</a:t>
            </a: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可以将数据集中的实体或者关系来替换实体中的元素，并利用（</a:t>
            </a:r>
            <a:r>
              <a:rPr lang="en-US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）中的算法来计算其正确性，正确性最高的就可以作为我们推理的结果，这样就把推理问题转换为分类问题。</a:t>
            </a:r>
            <a:endParaRPr lang="zh-CN" altLang="zh-CN" sz="16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857375" y="-161992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endParaRPr lang="en-US" dirty="0"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方法概要</a:t>
            </a:r>
          </a:p>
        </p:txBody>
      </p:sp>
    </p:spTree>
    <p:extLst>
      <p:ext uri="{BB962C8B-B14F-4D97-AF65-F5344CB8AC3E}">
        <p14:creationId xmlns:p14="http://schemas.microsoft.com/office/powerpoint/2010/main" val="55949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</p:spPr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多元事实的正确性</a:t>
            </a:r>
          </a:p>
        </p:txBody>
      </p:sp>
      <p:sp>
        <p:nvSpPr>
          <p:cNvPr id="65" name="矩形 64"/>
          <p:cNvSpPr/>
          <p:nvPr/>
        </p:nvSpPr>
        <p:spPr>
          <a:xfrm>
            <a:off x="8134913" y="1878811"/>
            <a:ext cx="3320487" cy="1116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主三元组正确性得分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使用多个全连接层来计算主三元组的正确性得分，每层的激活函数是</a:t>
            </a:r>
            <a:r>
              <a:rPr lang="en-US" altLang="zh-CN" sz="14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ReLU</a:t>
            </a: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zh-CN" sz="1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134913" y="3100130"/>
            <a:ext cx="3320487" cy="1439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辅助属性兼容性得分</a:t>
            </a: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使用多个全连接层来计算三元组与辅助属性之间的兼容性得分，每层的激活函数是</a:t>
            </a:r>
            <a:r>
              <a:rPr lang="en-US" altLang="zh-CN" sz="14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ReLU</a:t>
            </a: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zh-CN" sz="1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0F8230-66E6-4ECA-94F2-A4A681E20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95" y="1750982"/>
            <a:ext cx="7204585" cy="444952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1E88B1A-2CFC-4F8E-846D-EC550183110F}"/>
              </a:ext>
            </a:extLst>
          </p:cNvPr>
          <p:cNvSpPr/>
          <p:nvPr/>
        </p:nvSpPr>
        <p:spPr>
          <a:xfrm>
            <a:off x="8134913" y="4538784"/>
            <a:ext cx="3320487" cy="1116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总正确性得分</a:t>
            </a: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将主三元组的正确性得分与辅助属性的兼容性得分加权求和。</a:t>
            </a:r>
            <a:endParaRPr lang="zh-CN" altLang="zh-CN" sz="1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73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844182" y="1953492"/>
            <a:ext cx="867545" cy="29155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JF17K</a:t>
            </a:r>
            <a:endParaRPr lang="zh-CN" altLang="zh-CN" b="1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实验数据</a:t>
            </a:r>
          </a:p>
        </p:txBody>
      </p:sp>
      <p:sp>
        <p:nvSpPr>
          <p:cNvPr id="26" name="矩形 25"/>
          <p:cNvSpPr/>
          <p:nvPr/>
        </p:nvSpPr>
        <p:spPr>
          <a:xfrm>
            <a:off x="5434642" y="1953492"/>
            <a:ext cx="1505540" cy="29155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ts val="15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b="1" kern="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WikiPeople</a:t>
            </a:r>
            <a:endParaRPr lang="zh-CN" altLang="zh-CN" b="1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FBC34A55-F55C-4838-B11E-00F6F86A9050}"/>
              </a:ext>
            </a:extLst>
          </p:cNvPr>
          <p:cNvSpPr txBox="1"/>
          <p:nvPr/>
        </p:nvSpPr>
        <p:spPr bwMode="auto">
          <a:xfrm>
            <a:off x="844182" y="2396992"/>
            <a:ext cx="3589834" cy="1023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多元关系被定义成一组定长的属性列表。为了将数据转换为我们预定义的格式，需要确定主三元组，即找到最重要的两个元素。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C5DA2161-DB9A-4612-B8AD-260839981EE9}"/>
              </a:ext>
            </a:extLst>
          </p:cNvPr>
          <p:cNvSpPr txBox="1"/>
          <p:nvPr/>
        </p:nvSpPr>
        <p:spPr bwMode="auto">
          <a:xfrm>
            <a:off x="5434642" y="2396992"/>
            <a:ext cx="3589834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数据中已经确定了主三元组，只需要重新组织一下属性就可以。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D9D10D-2085-4874-95D2-EDF65E662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876" y="3877250"/>
            <a:ext cx="6209524" cy="188571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9116DCD-CB59-4D61-9F70-5E3B3DD16BDC}"/>
              </a:ext>
            </a:extLst>
          </p:cNvPr>
          <p:cNvSpPr txBox="1"/>
          <p:nvPr/>
        </p:nvSpPr>
        <p:spPr>
          <a:xfrm>
            <a:off x="844182" y="3637639"/>
            <a:ext cx="6096000" cy="2125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18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olympics.Olympic_medal</a:t>
            </a:r>
            <a:r>
              <a:rPr lang="en-US" altLang="zh-CN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_</a:t>
            </a:r>
            <a:r>
              <a:rPr lang="en-US" altLang="zh-CN" sz="18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honor</a:t>
            </a:r>
            <a:r>
              <a:rPr lang="en-US" altLang="zh-CN" sz="1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	2008 Summer Olympics,</a:t>
            </a: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	United States,</a:t>
            </a: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	Natalie Coughlin,</a:t>
            </a: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	Swimming)</a:t>
            </a:r>
            <a:endParaRPr lang="zh-CN" altLang="en-US" sz="1800" b="1" kern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979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评判标准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5F988B0-D151-4A35-916F-D8AEDBD47F8E}"/>
              </a:ext>
            </a:extLst>
          </p:cNvPr>
          <p:cNvSpPr/>
          <p:nvPr/>
        </p:nvSpPr>
        <p:spPr>
          <a:xfrm>
            <a:off x="2910393" y="1676184"/>
            <a:ext cx="5693676" cy="120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MRR</a:t>
            </a:r>
          </a:p>
          <a:p>
            <a:pPr>
              <a:lnSpc>
                <a:spcPct val="150000"/>
              </a:lnSpc>
            </a:pP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把标准答案在被评价系统给出结果中的排序取倒数作为它的准确度，再对所有的问题取平均。</a:t>
            </a:r>
            <a:endParaRPr lang="zh-CN" altLang="zh-CN" sz="16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FB829E8-4BA8-4188-A08E-D4740F057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352" y="2990240"/>
            <a:ext cx="2439131" cy="80030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D1A9EAFE-563D-4E19-95B3-E53DB50C8B06}"/>
              </a:ext>
            </a:extLst>
          </p:cNvPr>
          <p:cNvSpPr/>
          <p:nvPr/>
        </p:nvSpPr>
        <p:spPr>
          <a:xfrm>
            <a:off x="2910393" y="4065880"/>
            <a:ext cx="5693676" cy="833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Hits@N</a:t>
            </a: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标准答案在被评价系统给出结果中的排序小与或等于</a:t>
            </a:r>
            <a:r>
              <a:rPr lang="en-US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的比例。</a:t>
            </a:r>
            <a:endParaRPr lang="zh-CN" altLang="zh-CN" sz="16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3DB57F6-C372-49DF-B4CA-E477BBD31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119" y="5174905"/>
            <a:ext cx="3609596" cy="85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8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70031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2957</TotalTime>
  <Words>651</Words>
  <Application>Microsoft Office PowerPoint</Application>
  <PresentationFormat>宽屏</PresentationFormat>
  <Paragraphs>96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微软雅黑</vt:lpstr>
      <vt:lpstr>Arial</vt:lpstr>
      <vt:lpstr>Calibri</vt:lpstr>
      <vt:lpstr>Consolas</vt:lpstr>
      <vt:lpstr>Office Theme</vt:lpstr>
      <vt:lpstr>PowerPoint 演示文稿</vt:lpstr>
      <vt:lpstr>PowerPoint 演示文稿</vt:lpstr>
      <vt:lpstr>多元事实</vt:lpstr>
      <vt:lpstr>知识推理</vt:lpstr>
      <vt:lpstr>问题定义与创新点</vt:lpstr>
      <vt:lpstr>方法概要</vt:lpstr>
      <vt:lpstr>多元事实的正确性</vt:lpstr>
      <vt:lpstr>实验数据</vt:lpstr>
      <vt:lpstr>评判标准</vt:lpstr>
      <vt:lpstr>性能对比</vt:lpstr>
      <vt:lpstr>消融实验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peaterq</dc:creator>
  <cp:lastModifiedBy>亚东 张</cp:lastModifiedBy>
  <cp:revision>125</cp:revision>
  <dcterms:created xsi:type="dcterms:W3CDTF">2019-06-09T06:58:57Z</dcterms:created>
  <dcterms:modified xsi:type="dcterms:W3CDTF">2020-11-25T14:17:08Z</dcterms:modified>
</cp:coreProperties>
</file>