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D7CB-86AB-401A-AF2C-D8D41227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F6023-C954-4B93-90EE-B9C691C4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7C149-DFA3-45A6-9F67-82EFD4C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1FF4E-A912-4E00-8B56-7345D9D4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D3F9A-6CCF-4870-ABC3-057BA9AE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9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8D5A5-0E5D-445D-87C8-46D8C337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3F767-9B39-4E96-982D-8DA9B468E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499E5-3E1F-455A-8D15-81731B7F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75517-EFB6-434D-97B1-D887B7BE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2CEFC-9EF3-4125-903D-1E293F6D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3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2EACEE-4000-4015-9E05-40075E0E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E2F4D-C21A-435B-BC9E-4BC80557E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3B292-8857-45BA-A948-D2AB6AD0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777C2-0087-4F04-92B4-F812FC08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19A99-58CD-46A3-8E12-2A3A06EA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1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D28D9-8B39-451F-9F4B-FD8AF0AC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6143D-0604-4386-9D27-772453F6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2EE70-0123-4BFE-B205-F7FBB95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D5BFC-7E37-4FD4-B85D-02445A8D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62988-F7E0-4F73-9C3B-9DBD3BA7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DFC11-B079-4581-BF33-BF3C9CC4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EA0FB-8B08-4E76-BC61-D5CAA932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DCB0B-C329-455D-B8FE-B81AD2B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80E36-21FF-4AE6-A8E0-8FD214E0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68C4C-DB7F-4E1F-9D79-1721C96F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7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4A99D-56F1-48F1-9AB9-E60B06D0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3FFD7-0C82-4BDD-AF74-D9ECA75A7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6035A-C0D5-454B-960D-A09B5186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F1537-4747-44B3-8B65-5B9F7035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80435-EC81-4B22-B828-86F1191E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18EFE-934B-4349-BBE4-79FF291D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F5407-C21D-4EFF-A041-5A983ABE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B3DD9-49B3-4F3B-93DA-AAFA0095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6BA1D-F8D4-4A83-BC08-D42399ECA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9FD670-DF23-40EB-93FD-FD2927E5C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6BA36C-1273-4767-9496-CE18A212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36F5DC-65CB-4CC5-A537-598792F0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BADDCE-E3BD-43D9-9467-B768CD17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7685B-05C6-4293-88BB-E03A10C6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D8BAB-87BF-4AE2-B31E-50E00366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18BE14-B403-4D35-B8DB-BE483AF7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9E299B-4762-4E80-A67B-DEADC397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4F6372-EAF8-4AA2-B737-EC0D7E38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4EF579-363E-4857-A7A0-7A5215EE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58733B-A2D1-459A-82A7-4C0B89CE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8D0050-2F5A-4A96-B3DC-33F24910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FA88B-FEAF-4174-B01A-35E2BA5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17F59-1CAE-41BE-92DA-80E797A0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D5B048-4BA3-4DE4-82BC-43A7109A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6CEE9-AB87-4523-8197-C8867E82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BF1A8-7BD8-4F6A-B52C-FF9C78E6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2F750-ED9D-4049-A3EA-89505EC2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4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8879-03FA-4E0E-992E-D830A751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131F47-6899-49B9-BCF2-B1F35031A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A80DB-B705-4D88-931E-5C8848BD6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3EF8EA-C902-4A66-9F00-D6097482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F4C08-3B07-4E4F-9133-CC14D1BD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28E43-E515-4BD9-B60A-AEB0C73E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82392A-2812-435C-8A1C-CE9572BD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2C1FB-43EF-4962-8532-1A4CE738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CED24-4860-4D66-895C-0CD9721CB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089B-42B4-45C4-947B-A14A5F09800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35ABA-7DDE-4101-9362-CE5B35774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DFC1E-1F88-4985-8AEF-D0F933CD5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0545-F90D-4DC9-BC5E-684F5E66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D6F6-7F6A-4685-A1A1-9636E615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49008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Machine Reading Comprehension Using Structural Knowledge Graph-aware Network 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62EE4D-C8EF-441E-92EF-5369234A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计算机科学与技术 陈少斌</a:t>
            </a:r>
            <a:endParaRPr lang="en-US" altLang="zh-CN" dirty="0"/>
          </a:p>
          <a:p>
            <a:r>
              <a:rPr lang="en-US" altLang="zh-CN" dirty="0"/>
              <a:t>2020.11.05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74582E-CD57-476B-8E9A-A4388A9D2F56}"/>
              </a:ext>
            </a:extLst>
          </p:cNvPr>
          <p:cNvSpPr/>
          <p:nvPr/>
        </p:nvSpPr>
        <p:spPr>
          <a:xfrm>
            <a:off x="359080" y="5874707"/>
            <a:ext cx="10308920" cy="78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Delai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Qiu</a:t>
            </a:r>
            <a:r>
              <a:rPr lang="en-US" altLang="zh-CN" dirty="0">
                <a:solidFill>
                  <a:schemeClr val="tx1"/>
                </a:solidFill>
              </a:rPr>
              <a:t>, </a:t>
            </a:r>
            <a:r>
              <a:rPr lang="en-US" altLang="zh-CN" dirty="0" err="1">
                <a:solidFill>
                  <a:schemeClr val="tx1"/>
                </a:solidFill>
              </a:rPr>
              <a:t>Yuanzhe</a:t>
            </a:r>
            <a:r>
              <a:rPr lang="en-US" altLang="zh-CN" dirty="0">
                <a:solidFill>
                  <a:schemeClr val="tx1"/>
                </a:solidFill>
              </a:rPr>
              <a:t> Zhang et al. Machine reading comprehension using structural knowledge graph-aware network. 2019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531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8362-C483-4767-911A-A9125194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6A2F3-B79C-432D-B790-D56E6D9B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构建结构知识子图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图注意力神经网络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子图的表示用于扩增上下文表示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1468A4-86AD-424C-946F-187254665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7753" b="44070"/>
          <a:stretch/>
        </p:blipFill>
        <p:spPr>
          <a:xfrm>
            <a:off x="252000" y="5580000"/>
            <a:ext cx="3897571" cy="9654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74A043-F3E3-4F5B-8C35-310A9C627E28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09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9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A8A75-04D9-4EF1-A433-614E5C8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8375E-65C5-46DE-A275-FAFFA3FF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sz="5400" dirty="0"/>
              <a:t>感谢观看</a:t>
            </a:r>
            <a:endParaRPr lang="en-US" altLang="zh-CN" sz="5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33CC25-29EF-49DC-91A6-7828C658BE04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FC42B-EE9A-4B45-A454-532C1E36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4B767-ADA1-4ECB-BFB9-054B6A89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论文解读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实验评估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F65056-7150-47A0-8DEE-3213724B4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7753" b="44070"/>
          <a:stretch/>
        </p:blipFill>
        <p:spPr>
          <a:xfrm>
            <a:off x="252000" y="5580000"/>
            <a:ext cx="3897571" cy="9654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3BB873-B36C-46C9-BDFC-350E5157CD4B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5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34317E-CD47-4B9D-BDB3-DCF33A96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7753" b="44070"/>
          <a:stretch/>
        </p:blipFill>
        <p:spPr>
          <a:xfrm>
            <a:off x="252000" y="5580000"/>
            <a:ext cx="3897571" cy="96548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34EC3-205D-4037-9A03-20B727AB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797"/>
            <a:ext cx="10515600" cy="5674166"/>
          </a:xfrm>
        </p:spPr>
        <p:txBody>
          <a:bodyPr/>
          <a:lstStyle/>
          <a:p>
            <a:r>
              <a:rPr lang="zh-CN" altLang="en-US" dirty="0"/>
              <a:t>结构知识图谱感知神经网络</a:t>
            </a:r>
            <a:r>
              <a:rPr lang="en-US" altLang="zh-CN" dirty="0"/>
              <a:t>(SKG)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CDDD01-69A9-448E-A069-2AA76B47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87" y="982918"/>
            <a:ext cx="4972626" cy="48921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8480AC-3071-46A1-972F-3012C94D23C5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2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6C9916-A00E-4BEA-A80C-DEC6980C8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8282"/>
                <a:ext cx="10515600" cy="56524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问题和段落建模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利用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模型得到段落和问题的上下文表示，在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模型中第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个输入标签的最终隐藏输出被表示为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知识子图构建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通过</a:t>
                </a:r>
                <a:r>
                  <a:rPr lang="en-US" altLang="zh-CN" dirty="0" err="1"/>
                  <a:t>OpenKE</a:t>
                </a:r>
                <a:r>
                  <a:rPr lang="zh-CN" altLang="en-US" dirty="0"/>
                  <a:t>框架和</a:t>
                </a:r>
                <a:r>
                  <a:rPr lang="en-US" altLang="zh-CN" dirty="0"/>
                  <a:t>BILINEAR</a:t>
                </a:r>
                <a:r>
                  <a:rPr lang="zh-CN" altLang="en-US" dirty="0"/>
                  <a:t>模型对知识图谱中的结点和关系进行初始化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将知识图谱中的三元组看作为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𝑟𝑒𝑙𝑎𝑡𝑖𝑜𝑛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𝑡𝑎𝑖𝑙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针对段落中的第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在知识图谱中搜寻所有的</a:t>
                </a:r>
                <a:r>
                  <a:rPr lang="en-US" altLang="zh-CN" dirty="0"/>
                  <a:t>head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tail</a:t>
                </a:r>
                <a:r>
                  <a:rPr lang="zh-CN" altLang="en-US" dirty="0"/>
                  <a:t>包含此标签的词元的三元组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𝑟𝑒𝑙𝑎𝑡𝑖𝑜𝑛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6C9916-A00E-4BEA-A80C-DEC6980C8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8282"/>
                <a:ext cx="10515600" cy="5652413"/>
              </a:xfrm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E350CD7-17F7-4C9E-BC9B-D99319BF7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7753" b="44070"/>
          <a:stretch/>
        </p:blipFill>
        <p:spPr>
          <a:xfrm>
            <a:off x="253428" y="5580000"/>
            <a:ext cx="3897571" cy="9654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4FCCDF-AA14-45D4-8114-EB014CBE3C42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8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D40956-EEB5-4E76-B89A-5C86A8F4F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5757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zh-CN" altLang="en-US" sz="2800" dirty="0"/>
                  <a:t>搜寻上一步筛选的三元组的邻三元组，将其中</a:t>
                </a:r>
                <a:r>
                  <a:rPr lang="en-US" altLang="zh-CN" sz="2800" dirty="0"/>
                  <a:t>head</a:t>
                </a:r>
                <a:r>
                  <a:rPr lang="zh-CN" altLang="en-US" sz="2800" dirty="0"/>
                  <a:t>或</a:t>
                </a:r>
                <a:r>
                  <a:rPr lang="en-US" altLang="zh-CN" sz="2800" dirty="0"/>
                  <a:t>tail</a:t>
                </a:r>
                <a:r>
                  <a:rPr lang="zh-CN" altLang="en-US" sz="2800" dirty="0"/>
                  <a:t>包含问题中任意一个标签的词元的三元组保存下来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800" dirty="0"/>
                  <a:t>保持这些三元组中边的关系不变，通过相同的实体将各个三元组连起来以组织成一个子图谱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800" dirty="0"/>
                  <a:t>单词</a:t>
                </a:r>
                <a:r>
                  <a:rPr lang="en-US" altLang="zh-CN" sz="2800" dirty="0"/>
                  <a:t>”shortage”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𝑠h𝑜𝑟𝑡𝑎𝑔𝑒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𝑙𝑎𝑐𝑘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𝑛𝑒𝑒𝑑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𝑙𝑎𝑐𝑘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25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生成子图</a:t>
                </a:r>
                <a:r>
                  <a:rPr lang="en-US" altLang="zh-CN" sz="2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𝑠h𝑜𝑟𝑡𝑎𝑔𝑒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𝑙𝑎𝑐𝑘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𝑛𝑒𝑒𝑑</m:t>
                        </m:r>
                      </m:e>
                    </m:d>
                  </m:oMath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D40956-EEB5-4E76-B89A-5C86A8F4F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5757"/>
                <a:ext cx="10515600" cy="4351338"/>
              </a:xfrm>
              <a:blipFill>
                <a:blip r:embed="rId2"/>
                <a:stretch>
                  <a:fillRect r="-232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3A2364C-556A-44C6-8B02-D3D769B65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7753" b="44070"/>
          <a:stretch/>
        </p:blipFill>
        <p:spPr>
          <a:xfrm>
            <a:off x="252000" y="5580000"/>
            <a:ext cx="3897571" cy="9654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9CD616-B267-4376-ACB2-665B7C22D162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8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908E5A-0E3A-45C5-8FE9-35F80636E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3775"/>
                <a:ext cx="10515600" cy="556318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图注意力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对于段落中的第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，它的子图谱为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是子图谱中第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个结点的邻结点集合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次更新</a:t>
                </a:r>
                <a:r>
                  <a:rPr lang="en-US" altLang="zh-CN" dirty="0"/>
                  <a:t>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总共更新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次，取最后一次更新的隐藏状态作为最终的表示，记为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908E5A-0E3A-45C5-8FE9-35F80636E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3775"/>
                <a:ext cx="10515600" cy="5563188"/>
              </a:xfrm>
              <a:blipFill>
                <a:blip r:embed="rId2"/>
                <a:stretch>
                  <a:fillRect l="-1043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ED562D6-0CA4-4BE7-BCFD-A5A71FBCB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91" y="2153599"/>
            <a:ext cx="4206417" cy="25508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20CFA7-1E0A-4652-96CD-5980B24323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7753" b="44070"/>
          <a:stretch/>
        </p:blipFill>
        <p:spPr>
          <a:xfrm>
            <a:off x="252000" y="5580000"/>
            <a:ext cx="3897571" cy="9654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01A0AD-03A5-4308-865E-2409C8A164B6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2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0612A7-4663-49EE-BB1D-FC506D01F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5885"/>
                <a:ext cx="10515600" cy="57135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结果预测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将图谱更新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次后产生的表示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Bert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模型训练产生的上下文表示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组合作为最终</a:t>
                </a:r>
                <a:r>
                  <a:rPr lang="zh-CN" altLang="en-US" sz="2200" dirty="0">
                    <a:latin typeface="Cambria Math" panose="02040503050406030204" pitchFamily="18" charset="0"/>
                  </a:rPr>
                  <a:t>输出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段落中标签作为答案的开头和结尾的概率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将标签成为答案的正确的开头和结尾的概率作为目标函数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0612A7-4663-49EE-BB1D-FC506D01F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5885"/>
                <a:ext cx="10515600" cy="5713500"/>
              </a:xfrm>
              <a:blipFill>
                <a:blip r:embed="rId2"/>
                <a:stretch>
                  <a:fillRect l="-1043" t="-19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52463F7-6C92-432A-9230-19751D179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72" y="1825624"/>
            <a:ext cx="4595283" cy="13255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593E5F-95DA-4BA3-BB01-929DB2876A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7753" b="44070"/>
          <a:stretch/>
        </p:blipFill>
        <p:spPr>
          <a:xfrm>
            <a:off x="252000" y="5580000"/>
            <a:ext cx="3897571" cy="9654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50C936-D342-4609-BAB8-1238DEFC6AA0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2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E226-1E18-4374-894F-BA39A4E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0515600" cy="4898963"/>
          </a:xfrm>
        </p:spPr>
        <p:txBody>
          <a:bodyPr/>
          <a:lstStyle/>
          <a:p>
            <a:r>
              <a:rPr lang="zh-CN" altLang="en-US" dirty="0"/>
              <a:t>创新点</a:t>
            </a:r>
            <a:endParaRPr lang="en-US" altLang="zh-CN" dirty="0"/>
          </a:p>
          <a:p>
            <a:pPr lvl="1"/>
            <a:r>
              <a:rPr lang="zh-CN" altLang="en-US" sz="2800" dirty="0"/>
              <a:t>对段落中的每一个实体建立一个子图</a:t>
            </a:r>
            <a:endParaRPr lang="en-US" altLang="zh-CN" sz="2800" dirty="0"/>
          </a:p>
          <a:p>
            <a:pPr lvl="1"/>
            <a:r>
              <a:rPr lang="zh-CN" altLang="en-US" sz="2800" dirty="0"/>
              <a:t>应用图注意力网络动态更新知识的表示</a:t>
            </a:r>
            <a:endParaRPr lang="en-US" altLang="zh-CN" sz="2800" dirty="0"/>
          </a:p>
          <a:p>
            <a:r>
              <a:rPr lang="zh-CN" altLang="en-US" dirty="0"/>
              <a:t>引入外界知识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1D207-3F76-4FCD-A655-561912F40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2736635"/>
            <a:ext cx="4848902" cy="25911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7403FD-F577-4382-AFE3-65E1151FD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7753" b="44070"/>
          <a:stretch/>
        </p:blipFill>
        <p:spPr>
          <a:xfrm>
            <a:off x="252000" y="5580000"/>
            <a:ext cx="3897571" cy="9654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BAAB13-7338-429D-AD66-B08C0D429222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5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AAB0D-B645-470C-8F9A-5006F3FD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230"/>
            <a:ext cx="10515600" cy="5777673"/>
          </a:xfrm>
        </p:spPr>
        <p:txBody>
          <a:bodyPr/>
          <a:lstStyle/>
          <a:p>
            <a:r>
              <a:rPr lang="zh-CN" altLang="en-US" dirty="0"/>
              <a:t>引进外界知识的方式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在数据集上的表现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9AA8BA-3A07-4BC3-B54B-873B1C334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99" y="1275747"/>
            <a:ext cx="4925112" cy="22863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60DA88-131D-40E5-BA0F-55CC0082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99" y="4174992"/>
            <a:ext cx="5639476" cy="20097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F26CF8-F485-4CEA-8B0E-A5DA936C3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7753" b="44070"/>
          <a:stretch/>
        </p:blipFill>
        <p:spPr>
          <a:xfrm>
            <a:off x="252000" y="5580000"/>
            <a:ext cx="3897571" cy="9654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39AF61-4DBC-41D7-9AA7-B16EB341879A}"/>
              </a:ext>
            </a:extLst>
          </p:cNvPr>
          <p:cNvSpPr/>
          <p:nvPr/>
        </p:nvSpPr>
        <p:spPr>
          <a:xfrm>
            <a:off x="10980000" y="5759999"/>
            <a:ext cx="506437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0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379</Words>
  <Application>Microsoft Office PowerPoint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Machine Reading Comprehension Using Structural Knowledge Graph-aware Network 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Reading Comprehension Using Structural Knowledge Graph-aware Network</dc:title>
  <dc:creator>陈 少斌</dc:creator>
  <cp:lastModifiedBy>陈 少斌</cp:lastModifiedBy>
  <cp:revision>40</cp:revision>
  <dcterms:created xsi:type="dcterms:W3CDTF">2020-10-30T12:20:44Z</dcterms:created>
  <dcterms:modified xsi:type="dcterms:W3CDTF">2020-11-05T02:44:30Z</dcterms:modified>
</cp:coreProperties>
</file>