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  <p:sldMasterId id="2147484147" r:id="rId2"/>
  </p:sldMasterIdLst>
  <p:notesMasterIdLst>
    <p:notesMasterId r:id="rId13"/>
  </p:notesMasterIdLst>
  <p:sldIdLst>
    <p:sldId id="256" r:id="rId3"/>
    <p:sldId id="417" r:id="rId4"/>
    <p:sldId id="421" r:id="rId5"/>
    <p:sldId id="415" r:id="rId6"/>
    <p:sldId id="419" r:id="rId7"/>
    <p:sldId id="423" r:id="rId8"/>
    <p:sldId id="424" r:id="rId9"/>
    <p:sldId id="425" r:id="rId10"/>
    <p:sldId id="426" r:id="rId11"/>
    <p:sldId id="427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1325799@qq.com" initials="1" lastIdx="1" clrIdx="0">
    <p:extLst>
      <p:ext uri="{19B8F6BF-5375-455C-9EA6-DF929625EA0E}">
        <p15:presenceInfo xmlns:p15="http://schemas.microsoft.com/office/powerpoint/2012/main" userId="5b7d127ed24e4a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46C0A"/>
    <a:srgbClr val="FF9900"/>
    <a:srgbClr val="EFAF73"/>
    <a:srgbClr val="335A89"/>
    <a:srgbClr val="00336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 autoAdjust="0"/>
    <p:restoredTop sz="86407" autoAdjust="0"/>
  </p:normalViewPr>
  <p:slideViewPr>
    <p:cSldViewPr>
      <p:cViewPr varScale="1">
        <p:scale>
          <a:sx n="74" d="100"/>
          <a:sy n="74" d="100"/>
        </p:scale>
        <p:origin x="197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image" Target="../media/image9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image" Target="../media/image81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91C14-AC86-4DEC-B943-CEEF9AB35AEC}" type="doc">
      <dgm:prSet loTypeId="urn:microsoft.com/office/officeart/2005/8/layout/h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98524AB9-BE5F-4962-86EB-37124949DE89}">
      <dgm:prSet phldrT="[文本]" custT="1"/>
      <dgm:spPr/>
      <dgm:t>
        <a:bodyPr/>
        <a:lstStyle/>
        <a:p>
          <a:r>
            <a:rPr lang="en-US" altLang="zh-CN" sz="2400" dirty="0"/>
            <a:t> </a:t>
          </a:r>
          <a:r>
            <a:rPr lang="en-US" altLang="zh-CN" sz="2400" b="1" dirty="0">
              <a:latin typeface="+mn-lt"/>
              <a:ea typeface="+mn-ea"/>
              <a:cs typeface="+mn-ea"/>
              <a:sym typeface="+mn-lt"/>
            </a:rPr>
            <a:t>KG-enhanced Recommender Module</a:t>
          </a:r>
          <a:endParaRPr lang="zh-CN" altLang="en-US" sz="2400" dirty="0"/>
        </a:p>
      </dgm:t>
    </dgm:pt>
    <dgm:pt modelId="{4F507F6C-FC10-455F-BA46-AB29E8134362}" type="parTrans" cxnId="{9BD238D4-618F-4995-8A93-1A1B221E8A39}">
      <dgm:prSet/>
      <dgm:spPr/>
      <dgm:t>
        <a:bodyPr/>
        <a:lstStyle/>
        <a:p>
          <a:endParaRPr lang="zh-CN" altLang="en-US"/>
        </a:p>
      </dgm:t>
    </dgm:pt>
    <dgm:pt modelId="{E9429DF6-5FF3-4BD7-BA42-31F535C79E13}" type="sibTrans" cxnId="{9BD238D4-618F-4995-8A93-1A1B221E8A39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474A5FC-F78B-4E12-B440-0312613E5935}">
          <dgm:prSet phldrT="[文本]" custT="1"/>
          <dgm:spPr/>
          <dgm:t>
            <a:bodyPr/>
            <a:lstStyle/>
            <a:p>
              <a:pPr algn="l"/>
              <a:r>
                <a:rPr lang="en-US" altLang="zh-CN" sz="2000" i="1" dirty="0">
                  <a:solidFill>
                    <a:srgbClr val="FF0000"/>
                  </a:solidFill>
                  <a:latin typeface="+mj-lt"/>
                </a:rPr>
                <a:t>Gate mechanism:</a:t>
              </a:r>
            </a:p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</m:oMath>
                </m:oMathPara>
              </a14:m>
              <a:endParaRPr lang="en-US" altLang="zh-CN" sz="2000" b="0" dirty="0">
                <a:ea typeface="Cambria Math" panose="02040503050406030204" pitchFamily="18" charset="0"/>
              </a:endParaRPr>
            </a:p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altLang="zh-CN" sz="2000" dirty="0"/>
            </a:p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Probability:</a:t>
              </a:r>
            </a:p>
            <a:p>
              <a:pPr algn="ctr"/>
              <a:endParaRPr lang="en-US" altLang="zh-CN" sz="2000" dirty="0"/>
            </a:p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m:oMathPara>
              </a14:m>
              <a:endParaRPr lang="en-US" altLang="zh-CN" sz="2000" b="0" dirty="0">
                <a:ea typeface="Cambria Math" panose="02040503050406030204" pitchFamily="18" charset="0"/>
              </a:endParaRPr>
            </a:p>
            <a:p>
              <a:pPr algn="ctr"/>
              <a:endParaRPr lang="en-US" altLang="zh-CN" sz="2400" dirty="0"/>
            </a:p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Cross-entropy:</a:t>
              </a:r>
            </a:p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𝑃𝑟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𝑟𝑒𝑐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𝑃𝑟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𝑟𝑒𝑐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zh-CN" alt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𝑀𝐼𝑀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m:oMathPara>
              </a14:m>
              <a:endParaRPr lang="en-US" altLang="zh-CN" sz="2400" dirty="0"/>
            </a:p>
          </dgm:t>
        </dgm:pt>
      </mc:Choice>
      <mc:Fallback xmlns="">
        <dgm:pt modelId="{F474A5FC-F78B-4E12-B440-0312613E5935}">
          <dgm:prSet phldrT="[文本]" custT="1"/>
          <dgm:spPr/>
          <dgm:t>
            <a:bodyPr/>
            <a:lstStyle/>
            <a:p>
              <a:pPr algn="l"/>
              <a:r>
                <a:rPr lang="en-US" altLang="zh-CN" sz="2000" i="1" dirty="0">
                  <a:solidFill>
                    <a:srgbClr val="FF0000"/>
                  </a:solidFill>
                  <a:latin typeface="+mj-lt"/>
                </a:rPr>
                <a:t>Gate mechanism:</a:t>
              </a:r>
            </a:p>
            <a:p>
              <a:pPr algn="ctr"/>
              <a:r>
                <a:rPr lang="en-US" altLang="zh-CN" sz="2000" b="1" i="0">
                  <a:latin typeface="Cambria Math" panose="02040503050406030204" pitchFamily="18" charset="0"/>
                </a:rPr>
                <a:t>𝒑_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𝑢= </a:t>
              </a:r>
              <a:r>
                <a:rPr lang="zh-CN" altLang="en-US" sz="2000" b="0" i="0">
                  <a:latin typeface="Cambria Math" panose="02040503050406030204" pitchFamily="18" charset="0"/>
                </a:rPr>
                <a:t>𝛽∙</a:t>
              </a:r>
              <a:r>
                <a:rPr lang="en-US" altLang="zh-CN" sz="2000" b="1" i="0">
                  <a:latin typeface="Cambria Math" panose="02040503050406030204" pitchFamily="18" charset="0"/>
                </a:rPr>
                <a:t>𝒗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^((𝑐) )+(1−</a:t>
              </a:r>
              <a:r>
                <a:rPr lang="zh-CN" altLang="en-US" sz="2000" b="0" i="0">
                  <a:latin typeface="Cambria Math" panose="02040503050406030204" pitchFamily="18" charset="0"/>
                </a:rPr>
                <a:t>𝛽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)</a:t>
              </a:r>
              <a:r>
                <a:rPr lang="en-US" altLang="zh-CN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∙</a:t>
              </a:r>
              <a:r>
                <a:rPr lang="en-US" altLang="zh-CN" sz="20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𝒏</a:t>
              </a:r>
              <a:r>
                <a:rPr lang="en-US" altLang="zh-CN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^((𝑐) )</a:t>
              </a:r>
              <a:endParaRPr lang="en-US" altLang="zh-CN" sz="2000" b="0" dirty="0">
                <a:ea typeface="Cambria Math" panose="02040503050406030204" pitchFamily="18" charset="0"/>
              </a:endParaRPr>
            </a:p>
            <a:p>
              <a:pPr algn="ctr"/>
              <a:r>
                <a:rPr lang="zh-CN" altLang="en-US" sz="2000" i="0">
                  <a:latin typeface="Cambria Math" panose="02040503050406030204" pitchFamily="18" charset="0"/>
                </a:rPr>
                <a:t>𝛽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=</a:t>
              </a:r>
              <a:r>
                <a:rPr lang="zh-CN" altLang="en-US" sz="2000" b="0" i="0">
                  <a:latin typeface="Cambria Math" panose="02040503050406030204" pitchFamily="18" charset="0"/>
                </a:rPr>
                <a:t>𝜎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(</a:t>
              </a:r>
              <a:r>
                <a:rPr lang="en-US" altLang="zh-CN" sz="2000" b="1" i="0">
                  <a:latin typeface="Cambria Math" panose="02040503050406030204" pitchFamily="18" charset="0"/>
                </a:rPr>
                <a:t>𝑾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_𝑔𝑎𝑡𝑒 [</a:t>
              </a:r>
              <a:r>
                <a:rPr lang="en-US" altLang="zh-CN" sz="2000" b="1" i="0">
                  <a:latin typeface="Cambria Math" panose="02040503050406030204" pitchFamily="18" charset="0"/>
                </a:rPr>
                <a:t>𝒗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^((𝑐) );</a:t>
              </a:r>
              <a:r>
                <a:rPr lang="en-US" altLang="zh-CN" sz="2000" b="1" i="0">
                  <a:latin typeface="Cambria Math" panose="02040503050406030204" pitchFamily="18" charset="0"/>
                </a:rPr>
                <a:t>𝒏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^((𝑐) ) ])</a:t>
              </a:r>
              <a:endParaRPr lang="en-US" altLang="zh-CN" sz="2000" dirty="0"/>
            </a:p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Probability:</a:t>
              </a:r>
            </a:p>
            <a:p>
              <a:pPr algn="ctr"/>
              <a:endParaRPr lang="en-US" altLang="zh-CN" sz="2000" dirty="0"/>
            </a:p>
            <a:p>
              <a:pPr algn="ctr"/>
              <a:r>
                <a:rPr lang="en-US" altLang="zh-CN" sz="2000" i="0">
                  <a:latin typeface="Cambria Math" panose="02040503050406030204" pitchFamily="18" charset="0"/>
                </a:rPr>
                <a:t>〖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𝑃𝑟〗_𝑟𝑒𝑐 (𝑖)=𝑠𝑜𝑓𝑡𝑚𝑎𝑥(</a:t>
              </a:r>
              <a:r>
                <a:rPr lang="en-US" altLang="zh-CN" sz="2000" b="1" i="0">
                  <a:latin typeface="Cambria Math" panose="02040503050406030204" pitchFamily="18" charset="0"/>
                </a:rPr>
                <a:t>𝒑</a:t>
              </a:r>
              <a:r>
                <a:rPr lang="en-US" altLang="zh-CN" sz="2000" b="0" i="0">
                  <a:latin typeface="Cambria Math" panose="02040503050406030204" pitchFamily="18" charset="0"/>
                </a:rPr>
                <a:t>_𝑢^𝑇</a:t>
              </a:r>
              <a:r>
                <a:rPr lang="en-US" altLang="zh-CN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∙</a:t>
              </a:r>
              <a:r>
                <a:rPr lang="en-US" altLang="zh-CN" sz="2000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𝒏</a:t>
              </a:r>
              <a:r>
                <a:rPr lang="en-US" altLang="zh-CN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_𝑖 )</a:t>
              </a:r>
              <a:endParaRPr lang="en-US" altLang="zh-CN" sz="2000" b="0" dirty="0">
                <a:ea typeface="Cambria Math" panose="02040503050406030204" pitchFamily="18" charset="0"/>
              </a:endParaRPr>
            </a:p>
            <a:p>
              <a:pPr algn="ctr"/>
              <a:endParaRPr lang="en-US" altLang="zh-CN" sz="2400" dirty="0"/>
            </a:p>
            <a:p>
              <a:pPr algn="l"/>
              <a:r>
                <a:rPr lang="en-US" altLang="zh-CN" sz="2000" dirty="0">
                  <a:solidFill>
                    <a:srgbClr val="FF0000"/>
                  </a:solidFill>
                </a:rPr>
                <a:t>Cross-entropy:</a:t>
              </a:r>
            </a:p>
            <a:p>
              <a:pPr algn="ctr"/>
              <a:r>
                <a:rPr lang="en-US" altLang="zh-CN" sz="1200" b="0" i="0">
                  <a:latin typeface="Cambria Math" panose="02040503050406030204" pitchFamily="18" charset="0"/>
                </a:rPr>
                <a:t>𝐿_𝑟𝑒𝑐=−∑24_(𝑗=1)^𝑁▒∑24_(𝑖=1)^𝑀▒〖((1−𝑦_𝑖𝑗 )</a:t>
              </a:r>
              <a:r>
                <a:rPr lang="en-US" altLang="zh-CN" sz="12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∙log⁡(1−〖𝑃𝑟〗_𝑟𝑒𝑐^((𝑗) ) (𝑖))+𝑦_𝑖𝑗∙log⁡(〖𝑃𝑟〗_𝑟𝑒𝑐^((𝑗) ) (𝑖)))+</a:t>
              </a:r>
              <a:r>
                <a:rPr lang="zh-CN" altLang="en-US" sz="12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𝜆∗</a:t>
              </a:r>
              <a:r>
                <a:rPr lang="en-US" altLang="zh-CN" sz="12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𝐿_𝑀𝐼𝑀 〗</a:t>
              </a:r>
              <a:endParaRPr lang="en-US" altLang="zh-CN" sz="2400" dirty="0"/>
            </a:p>
          </dgm:t>
        </dgm:pt>
      </mc:Fallback>
    </mc:AlternateContent>
    <dgm:pt modelId="{2F7EAA05-55B2-483D-971D-05E6619AD05F}" type="parTrans" cxnId="{D66C1048-2A59-4CC9-8F52-885B25F9563C}">
      <dgm:prSet/>
      <dgm:spPr/>
      <dgm:t>
        <a:bodyPr/>
        <a:lstStyle/>
        <a:p>
          <a:endParaRPr lang="zh-CN" altLang="en-US"/>
        </a:p>
      </dgm:t>
    </dgm:pt>
    <dgm:pt modelId="{6A789BBA-EA68-484E-A61A-50FD1A5D8E71}" type="sibTrans" cxnId="{D66C1048-2A59-4CC9-8F52-885B25F9563C}">
      <dgm:prSet/>
      <dgm:spPr/>
      <dgm:t>
        <a:bodyPr/>
        <a:lstStyle/>
        <a:p>
          <a:endParaRPr lang="zh-CN" altLang="en-US"/>
        </a:p>
      </dgm:t>
    </dgm:pt>
    <dgm:pt modelId="{6D06F049-7729-4202-B0E8-CD0107C2011F}" type="pres">
      <dgm:prSet presAssocID="{4BF91C14-AC86-4DEC-B943-CEEF9AB35AEC}" presName="composite" presStyleCnt="0">
        <dgm:presLayoutVars>
          <dgm:chMax val="1"/>
          <dgm:dir/>
          <dgm:resizeHandles val="exact"/>
        </dgm:presLayoutVars>
      </dgm:prSet>
      <dgm:spPr/>
    </dgm:pt>
    <dgm:pt modelId="{2FA0F53C-B1FF-4C8C-A0EA-63219C87B09A}" type="pres">
      <dgm:prSet presAssocID="{98524AB9-BE5F-4962-86EB-37124949DE89}" presName="roof" presStyleLbl="dkBgShp" presStyleIdx="0" presStyleCnt="2" custAng="10800000" custFlipVert="1" custScaleY="33454"/>
      <dgm:spPr/>
    </dgm:pt>
    <dgm:pt modelId="{40687BCA-0376-4142-A808-FAF08423CAF0}" type="pres">
      <dgm:prSet presAssocID="{98524AB9-BE5F-4962-86EB-37124949DE89}" presName="pillars" presStyleCnt="0"/>
      <dgm:spPr/>
    </dgm:pt>
    <dgm:pt modelId="{025A2484-08DE-4BF7-A659-44935D6EA2DA}" type="pres">
      <dgm:prSet presAssocID="{98524AB9-BE5F-4962-86EB-37124949DE89}" presName="pillar1" presStyleLbl="node1" presStyleIdx="0" presStyleCnt="1" custScaleY="132982">
        <dgm:presLayoutVars>
          <dgm:bulletEnabled val="1"/>
        </dgm:presLayoutVars>
      </dgm:prSet>
      <dgm:spPr/>
    </dgm:pt>
    <dgm:pt modelId="{58C3241F-98EC-4360-824A-775F0666BE1E}" type="pres">
      <dgm:prSet presAssocID="{98524AB9-BE5F-4962-86EB-37124949DE89}" presName="base" presStyleLbl="dkBgShp" presStyleIdx="1" presStyleCnt="2"/>
      <dgm:spPr/>
    </dgm:pt>
  </dgm:ptLst>
  <dgm:cxnLst>
    <dgm:cxn modelId="{9A01180F-8ACF-49D6-988E-45194A2ABA7B}" type="presOf" srcId="{98524AB9-BE5F-4962-86EB-37124949DE89}" destId="{2FA0F53C-B1FF-4C8C-A0EA-63219C87B09A}" srcOrd="0" destOrd="0" presId="urn:microsoft.com/office/officeart/2005/8/layout/hList3"/>
    <dgm:cxn modelId="{D66C1048-2A59-4CC9-8F52-885B25F9563C}" srcId="{98524AB9-BE5F-4962-86EB-37124949DE89}" destId="{F474A5FC-F78B-4E12-B440-0312613E5935}" srcOrd="0" destOrd="0" parTransId="{2F7EAA05-55B2-483D-971D-05E6619AD05F}" sibTransId="{6A789BBA-EA68-484E-A61A-50FD1A5D8E71}"/>
    <dgm:cxn modelId="{5B847E4E-294E-4CBA-8706-A30B1326C9BD}" type="presOf" srcId="{F474A5FC-F78B-4E12-B440-0312613E5935}" destId="{025A2484-08DE-4BF7-A659-44935D6EA2DA}" srcOrd="0" destOrd="0" presId="urn:microsoft.com/office/officeart/2005/8/layout/hList3"/>
    <dgm:cxn modelId="{9BD238D4-618F-4995-8A93-1A1B221E8A39}" srcId="{4BF91C14-AC86-4DEC-B943-CEEF9AB35AEC}" destId="{98524AB9-BE5F-4962-86EB-37124949DE89}" srcOrd="0" destOrd="0" parTransId="{4F507F6C-FC10-455F-BA46-AB29E8134362}" sibTransId="{E9429DF6-5FF3-4BD7-BA42-31F535C79E13}"/>
    <dgm:cxn modelId="{20E8FDF4-70AB-4A05-946C-E79F4EC20CBB}" type="presOf" srcId="{4BF91C14-AC86-4DEC-B943-CEEF9AB35AEC}" destId="{6D06F049-7729-4202-B0E8-CD0107C2011F}" srcOrd="0" destOrd="0" presId="urn:microsoft.com/office/officeart/2005/8/layout/hList3"/>
    <dgm:cxn modelId="{56B36793-80E8-42AD-AA9F-E285A1396725}" type="presParOf" srcId="{6D06F049-7729-4202-B0E8-CD0107C2011F}" destId="{2FA0F53C-B1FF-4C8C-A0EA-63219C87B09A}" srcOrd="0" destOrd="0" presId="urn:microsoft.com/office/officeart/2005/8/layout/hList3"/>
    <dgm:cxn modelId="{E68DDDE1-E846-49E6-B486-142AC2DED6CA}" type="presParOf" srcId="{6D06F049-7729-4202-B0E8-CD0107C2011F}" destId="{40687BCA-0376-4142-A808-FAF08423CAF0}" srcOrd="1" destOrd="0" presId="urn:microsoft.com/office/officeart/2005/8/layout/hList3"/>
    <dgm:cxn modelId="{346613A4-D25A-4C9D-9593-6A7A2C6784C3}" type="presParOf" srcId="{40687BCA-0376-4142-A808-FAF08423CAF0}" destId="{025A2484-08DE-4BF7-A659-44935D6EA2DA}" srcOrd="0" destOrd="0" presId="urn:microsoft.com/office/officeart/2005/8/layout/hList3"/>
    <dgm:cxn modelId="{B0AA78FA-440F-4FF2-9C39-28D4AED96076}" type="presParOf" srcId="{6D06F049-7729-4202-B0E8-CD0107C2011F}" destId="{58C3241F-98EC-4360-824A-775F0666BE1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F91C14-AC86-4DEC-B943-CEEF9AB35AEC}" type="doc">
      <dgm:prSet loTypeId="urn:microsoft.com/office/officeart/2005/8/layout/hList3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98524AB9-BE5F-4962-86EB-37124949DE89}">
      <dgm:prSet phldrT="[文本]" custT="1"/>
      <dgm:spPr/>
      <dgm:t>
        <a:bodyPr/>
        <a:lstStyle/>
        <a:p>
          <a:r>
            <a:rPr lang="en-US" altLang="zh-CN" sz="2400" dirty="0"/>
            <a:t> </a:t>
          </a:r>
          <a:r>
            <a:rPr lang="en-US" altLang="zh-CN" sz="2400" b="1" dirty="0">
              <a:latin typeface="+mn-lt"/>
              <a:ea typeface="+mn-ea"/>
              <a:cs typeface="+mn-ea"/>
              <a:sym typeface="+mn-lt"/>
            </a:rPr>
            <a:t>KG-enhanced Recommender Module</a:t>
          </a:r>
          <a:endParaRPr lang="zh-CN" altLang="en-US" sz="2400" dirty="0"/>
        </a:p>
      </dgm:t>
    </dgm:pt>
    <dgm:pt modelId="{4F507F6C-FC10-455F-BA46-AB29E8134362}" type="parTrans" cxnId="{9BD238D4-618F-4995-8A93-1A1B221E8A39}">
      <dgm:prSet/>
      <dgm:spPr/>
      <dgm:t>
        <a:bodyPr/>
        <a:lstStyle/>
        <a:p>
          <a:endParaRPr lang="zh-CN" altLang="en-US"/>
        </a:p>
      </dgm:t>
    </dgm:pt>
    <dgm:pt modelId="{E9429DF6-5FF3-4BD7-BA42-31F535C79E13}" type="sibTrans" cxnId="{9BD238D4-618F-4995-8A93-1A1B221E8A39}">
      <dgm:prSet/>
      <dgm:spPr/>
      <dgm:t>
        <a:bodyPr/>
        <a:lstStyle/>
        <a:p>
          <a:endParaRPr lang="zh-CN" altLang="en-US"/>
        </a:p>
      </dgm:t>
    </dgm:pt>
    <dgm:pt modelId="{F474A5FC-F78B-4E12-B440-0312613E5935}">
      <dgm:prSet phldrT="[文本]" custT="1"/>
      <dgm:spPr>
        <a:blipFill>
          <a:blip xmlns:r="http://schemas.openxmlformats.org/officeDocument/2006/relationships" r:embed="rId1"/>
          <a:stretch>
            <a:fillRect l="-126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2F7EAA05-55B2-483D-971D-05E6619AD05F}" type="parTrans" cxnId="{D66C1048-2A59-4CC9-8F52-885B25F9563C}">
      <dgm:prSet/>
      <dgm:spPr/>
      <dgm:t>
        <a:bodyPr/>
        <a:lstStyle/>
        <a:p>
          <a:endParaRPr lang="zh-CN" altLang="en-US"/>
        </a:p>
      </dgm:t>
    </dgm:pt>
    <dgm:pt modelId="{6A789BBA-EA68-484E-A61A-50FD1A5D8E71}" type="sibTrans" cxnId="{D66C1048-2A59-4CC9-8F52-885B25F9563C}">
      <dgm:prSet/>
      <dgm:spPr/>
      <dgm:t>
        <a:bodyPr/>
        <a:lstStyle/>
        <a:p>
          <a:endParaRPr lang="zh-CN" altLang="en-US"/>
        </a:p>
      </dgm:t>
    </dgm:pt>
    <dgm:pt modelId="{6D06F049-7729-4202-B0E8-CD0107C2011F}" type="pres">
      <dgm:prSet presAssocID="{4BF91C14-AC86-4DEC-B943-CEEF9AB35AEC}" presName="composite" presStyleCnt="0">
        <dgm:presLayoutVars>
          <dgm:chMax val="1"/>
          <dgm:dir/>
          <dgm:resizeHandles val="exact"/>
        </dgm:presLayoutVars>
      </dgm:prSet>
      <dgm:spPr/>
    </dgm:pt>
    <dgm:pt modelId="{2FA0F53C-B1FF-4C8C-A0EA-63219C87B09A}" type="pres">
      <dgm:prSet presAssocID="{98524AB9-BE5F-4962-86EB-37124949DE89}" presName="roof" presStyleLbl="dkBgShp" presStyleIdx="0" presStyleCnt="2" custAng="10800000" custFlipVert="1" custScaleY="33454"/>
      <dgm:spPr/>
    </dgm:pt>
    <dgm:pt modelId="{40687BCA-0376-4142-A808-FAF08423CAF0}" type="pres">
      <dgm:prSet presAssocID="{98524AB9-BE5F-4962-86EB-37124949DE89}" presName="pillars" presStyleCnt="0"/>
      <dgm:spPr/>
    </dgm:pt>
    <dgm:pt modelId="{025A2484-08DE-4BF7-A659-44935D6EA2DA}" type="pres">
      <dgm:prSet presAssocID="{98524AB9-BE5F-4962-86EB-37124949DE89}" presName="pillar1" presStyleLbl="node1" presStyleIdx="0" presStyleCnt="1" custScaleY="132982">
        <dgm:presLayoutVars>
          <dgm:bulletEnabled val="1"/>
        </dgm:presLayoutVars>
      </dgm:prSet>
      <dgm:spPr/>
    </dgm:pt>
    <dgm:pt modelId="{58C3241F-98EC-4360-824A-775F0666BE1E}" type="pres">
      <dgm:prSet presAssocID="{98524AB9-BE5F-4962-86EB-37124949DE89}" presName="base" presStyleLbl="dkBgShp" presStyleIdx="1" presStyleCnt="2"/>
      <dgm:spPr/>
    </dgm:pt>
  </dgm:ptLst>
  <dgm:cxnLst>
    <dgm:cxn modelId="{9A01180F-8ACF-49D6-988E-45194A2ABA7B}" type="presOf" srcId="{98524AB9-BE5F-4962-86EB-37124949DE89}" destId="{2FA0F53C-B1FF-4C8C-A0EA-63219C87B09A}" srcOrd="0" destOrd="0" presId="urn:microsoft.com/office/officeart/2005/8/layout/hList3"/>
    <dgm:cxn modelId="{D66C1048-2A59-4CC9-8F52-885B25F9563C}" srcId="{98524AB9-BE5F-4962-86EB-37124949DE89}" destId="{F474A5FC-F78B-4E12-B440-0312613E5935}" srcOrd="0" destOrd="0" parTransId="{2F7EAA05-55B2-483D-971D-05E6619AD05F}" sibTransId="{6A789BBA-EA68-484E-A61A-50FD1A5D8E71}"/>
    <dgm:cxn modelId="{5B847E4E-294E-4CBA-8706-A30B1326C9BD}" type="presOf" srcId="{F474A5FC-F78B-4E12-B440-0312613E5935}" destId="{025A2484-08DE-4BF7-A659-44935D6EA2DA}" srcOrd="0" destOrd="0" presId="urn:microsoft.com/office/officeart/2005/8/layout/hList3"/>
    <dgm:cxn modelId="{9BD238D4-618F-4995-8A93-1A1B221E8A39}" srcId="{4BF91C14-AC86-4DEC-B943-CEEF9AB35AEC}" destId="{98524AB9-BE5F-4962-86EB-37124949DE89}" srcOrd="0" destOrd="0" parTransId="{4F507F6C-FC10-455F-BA46-AB29E8134362}" sibTransId="{E9429DF6-5FF3-4BD7-BA42-31F535C79E13}"/>
    <dgm:cxn modelId="{20E8FDF4-70AB-4A05-946C-E79F4EC20CBB}" type="presOf" srcId="{4BF91C14-AC86-4DEC-B943-CEEF9AB35AEC}" destId="{6D06F049-7729-4202-B0E8-CD0107C2011F}" srcOrd="0" destOrd="0" presId="urn:microsoft.com/office/officeart/2005/8/layout/hList3"/>
    <dgm:cxn modelId="{56B36793-80E8-42AD-AA9F-E285A1396725}" type="presParOf" srcId="{6D06F049-7729-4202-B0E8-CD0107C2011F}" destId="{2FA0F53C-B1FF-4C8C-A0EA-63219C87B09A}" srcOrd="0" destOrd="0" presId="urn:microsoft.com/office/officeart/2005/8/layout/hList3"/>
    <dgm:cxn modelId="{E68DDDE1-E846-49E6-B486-142AC2DED6CA}" type="presParOf" srcId="{6D06F049-7729-4202-B0E8-CD0107C2011F}" destId="{40687BCA-0376-4142-A808-FAF08423CAF0}" srcOrd="1" destOrd="0" presId="urn:microsoft.com/office/officeart/2005/8/layout/hList3"/>
    <dgm:cxn modelId="{346613A4-D25A-4C9D-9593-6A7A2C6784C3}" type="presParOf" srcId="{40687BCA-0376-4142-A808-FAF08423CAF0}" destId="{025A2484-08DE-4BF7-A659-44935D6EA2DA}" srcOrd="0" destOrd="0" presId="urn:microsoft.com/office/officeart/2005/8/layout/hList3"/>
    <dgm:cxn modelId="{B0AA78FA-440F-4FF2-9C39-28D4AED96076}" type="presParOf" srcId="{6D06F049-7729-4202-B0E8-CD0107C2011F}" destId="{58C3241F-98EC-4360-824A-775F0666BE1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6BB3C-274A-422A-B169-F38FA8AF044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480E06F-C723-4049-8ABC-9369A99F7040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2480E06F-C723-4049-8ABC-9369A99F7040}">
          <dgm:prSet phldrT="[文本]"/>
          <dgm:spPr/>
          <dgm:t>
            <a:bodyPr/>
            <a:lstStyle/>
            <a:p>
              <a:pPr/>
              <a:r>
                <a:rPr lang="en-US" altLang="zh-CN" b="0" i="0">
                  <a:latin typeface="Cambria Math" panose="02040503050406030204" pitchFamily="18" charset="0"/>
                </a:rPr>
                <a:t>𝑀𝐼(𝑋,𝑌)=𝐷_𝐾𝐿 (𝑝(𝑋,𝑌)||𝑝(𝑋)𝑝(𝑌))</a:t>
              </a:r>
              <a:endParaRPr lang="zh-CN" altLang="en-US" dirty="0"/>
            </a:p>
          </dgm:t>
        </dgm:pt>
      </mc:Fallback>
    </mc:AlternateContent>
    <dgm:pt modelId="{1E5D0B8E-09E1-4C65-9F5F-1707AF8B2076}" type="parTrans" cxnId="{FB2FC3A0-9FEE-4D97-88EC-2893BC456A7B}">
      <dgm:prSet/>
      <dgm:spPr/>
      <dgm:t>
        <a:bodyPr/>
        <a:lstStyle/>
        <a:p>
          <a:endParaRPr lang="zh-CN" altLang="en-US"/>
        </a:p>
      </dgm:t>
    </dgm:pt>
    <dgm:pt modelId="{D483EF4E-C8BE-4415-BC1D-B300D8EFA128}" type="sibTrans" cxnId="{FB2FC3A0-9FEE-4D97-88EC-2893BC456A7B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3FBC3D3-DE1B-4A99-9C70-4FE51765A3B9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m:oMathPara>
              </a14:m>
              <a:endParaRPr lang="en-US" altLang="zh-CN" dirty="0"/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03FBC3D3-DE1B-4A99-9C70-4FE51765A3B9}">
          <dgm:prSet phldrT="[文本]"/>
          <dgm:spPr/>
          <dgm:t>
            <a:bodyPr/>
            <a:lstStyle/>
            <a:p>
              <a:pPr/>
              <a:r>
                <a:rPr lang="en-US" altLang="zh-CN" b="0" i="0">
                  <a:latin typeface="Cambria Math" panose="02040503050406030204" pitchFamily="18" charset="0"/>
                </a:rPr>
                <a:t>𝑀𝐼(𝑋,𝑌)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zh-CN" alt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𝔼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_𝑃 [𝑔(𝑥,𝑦)]−</a:t>
              </a:r>
              <a:r>
                <a:rPr lang="zh-CN" alt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𝔼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_𝑁 [𝑔(𝑥^′,𝑦^′)]</a:t>
              </a:r>
              <a:endParaRPr lang="en-US" altLang="zh-CN" dirty="0"/>
            </a:p>
            <a:p>
              <a:pPr/>
              <a:r>
                <a:rPr lang="en-US" altLang="zh-CN" b="0" i="0">
                  <a:latin typeface="Cambria Math" panose="02040503050406030204" pitchFamily="18" charset="0"/>
                </a:rPr>
                <a:t>𝑔(𝑒,𝑤)=</a:t>
              </a:r>
              <a:r>
                <a:rPr lang="zh-CN" altLang="en-US" b="0" i="0">
                  <a:latin typeface="Cambria Math" panose="02040503050406030204" pitchFamily="18" charset="0"/>
                </a:rPr>
                <a:t>𝜎</a:t>
              </a:r>
              <a:r>
                <a:rPr lang="en-US" altLang="zh-CN" b="0" i="0">
                  <a:latin typeface="Cambria Math" panose="02040503050406030204" pitchFamily="18" charset="0"/>
                </a:rPr>
                <a:t>(</a:t>
              </a:r>
              <a:r>
                <a:rPr lang="en-US" altLang="zh-CN" b="1" i="0">
                  <a:latin typeface="Cambria Math" panose="02040503050406030204" pitchFamily="18" charset="0"/>
                </a:rPr>
                <a:t>𝒏</a:t>
              </a:r>
              <a:r>
                <a:rPr lang="en-US" altLang="zh-CN" b="0" i="0">
                  <a:latin typeface="Cambria Math" panose="02040503050406030204" pitchFamily="18" charset="0"/>
                </a:rPr>
                <a:t>_𝑒^𝑇·</a:t>
              </a:r>
              <a:r>
                <a:rPr lang="en-US" altLang="zh-CN" b="1" i="0">
                  <a:latin typeface="Cambria Math" panose="02040503050406030204" pitchFamily="18" charset="0"/>
                </a:rPr>
                <a:t>𝑻</a:t>
              </a:r>
              <a:r>
                <a:rPr lang="en-US" altLang="zh-CN" b="0" i="0">
                  <a:latin typeface="Cambria Math" panose="02040503050406030204" pitchFamily="18" charset="0"/>
                </a:rPr>
                <a:t>·</a:t>
              </a:r>
              <a:r>
                <a:rPr lang="en-US" altLang="zh-CN" b="1" i="0">
                  <a:latin typeface="Cambria Math" panose="02040503050406030204" pitchFamily="18" charset="0"/>
                </a:rPr>
                <a:t>𝒗</a:t>
              </a:r>
              <a:r>
                <a:rPr lang="en-US" altLang="zh-CN" b="0" i="0">
                  <a:latin typeface="Cambria Math" panose="02040503050406030204" pitchFamily="18" charset="0"/>
                </a:rPr>
                <a:t>_𝑤)</a:t>
              </a:r>
              <a:endParaRPr lang="zh-CN" altLang="en-US" dirty="0"/>
            </a:p>
          </dgm:t>
        </dgm:pt>
      </mc:Fallback>
    </mc:AlternateContent>
    <dgm:pt modelId="{1475A4CA-A687-446B-A18F-FF93EC97D9D1}" type="parTrans" cxnId="{39D6ADF0-DA70-4A1E-A5A1-9D534CFA07B6}">
      <dgm:prSet/>
      <dgm:spPr/>
      <dgm:t>
        <a:bodyPr/>
        <a:lstStyle/>
        <a:p>
          <a:endParaRPr lang="zh-CN" altLang="en-US"/>
        </a:p>
      </dgm:t>
    </dgm:pt>
    <dgm:pt modelId="{C0970CBE-1871-47F6-B42B-F33A69CD4137}" type="sibTrans" cxnId="{39D6ADF0-DA70-4A1E-A5A1-9D534CFA07B6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4E194C1-442E-43AB-AE38-0B5F966A49E3}">
          <dgm:prSet phldrT="[文本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m:oMathPara>
              </a14:m>
              <a:endParaRPr lang="en-US" altLang="zh-CN" b="1" dirty="0">
                <a:ea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m:oMathPara>
              </a14:m>
              <a:endParaRPr lang="zh-CN" altLang="en-US" dirty="0"/>
            </a:p>
          </dgm:t>
        </dgm:pt>
      </mc:Choice>
      <mc:Fallback xmlns="">
        <dgm:pt modelId="{24E194C1-442E-43AB-AE38-0B5F966A49E3}">
          <dgm:prSet phldrT="[文本]"/>
          <dgm:spPr/>
          <dgm:t>
            <a:bodyPr/>
            <a:lstStyle/>
            <a:p>
              <a:pPr/>
              <a:r>
                <a:rPr lang="en-US" altLang="zh-CN" b="1" i="0">
                  <a:latin typeface="Cambria Math" panose="02040503050406030204" pitchFamily="18" charset="0"/>
                </a:rPr>
                <a:t>𝒗_</a:t>
              </a:r>
              <a:r>
                <a:rPr lang="en-US" altLang="zh-CN" b="0" i="0">
                  <a:latin typeface="Cambria Math" panose="02040503050406030204" pitchFamily="18" charset="0"/>
                </a:rPr>
                <a:t>𝑤^</a:t>
              </a:r>
              <a:r>
                <a:rPr lang="en-US" altLang="zh-CN" i="0">
                  <a:latin typeface="Cambria Math" panose="02040503050406030204" pitchFamily="18" charset="0"/>
                </a:rPr>
                <a:t>~</a:t>
              </a:r>
              <a:r>
                <a:rPr lang="en-US" altLang="zh-CN" b="0" i="0">
                  <a:latin typeface="Cambria Math" panose="02040503050406030204" pitchFamily="18" charset="0"/>
                </a:rPr>
                <a:t>=</a:t>
              </a:r>
              <a:r>
                <a:rPr lang="en-US" altLang="zh-CN" b="1" i="0">
                  <a:latin typeface="Cambria Math" panose="02040503050406030204" pitchFamily="18" charset="0"/>
                </a:rPr>
                <a:t>𝑽</a:t>
              </a:r>
              <a:r>
                <a:rPr lang="en-US" altLang="zh-CN" b="0" i="0">
                  <a:latin typeface="Cambria Math" panose="02040503050406030204" pitchFamily="18" charset="0"/>
                </a:rPr>
                <a:t>^((𝑐))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∙</a:t>
              </a:r>
              <a:r>
                <a:rPr lang="zh-CN" altLang="en-US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𝜶</a:t>
              </a:r>
              <a:endParaRPr lang="en-US" altLang="zh-CN" b="1" dirty="0">
                <a:ea typeface="Cambria Math" panose="02040503050406030204" pitchFamily="18" charset="0"/>
              </a:endParaRPr>
            </a:p>
            <a:p>
              <a:pPr/>
              <a:r>
                <a:rPr lang="zh-CN" altLang="en-US" b="1" i="0">
                  <a:latin typeface="Cambria Math" panose="02040503050406030204" pitchFamily="18" charset="0"/>
                </a:rPr>
                <a:t>𝜶</a:t>
              </a:r>
              <a:r>
                <a:rPr lang="en-US" altLang="zh-CN" b="0" i="0">
                  <a:latin typeface="Cambria Math" panose="02040503050406030204" pitchFamily="18" charset="0"/>
                </a:rPr>
                <a:t>=𝑠𝑜𝑓𝑡𝑚𝑎𝑥(</a:t>
              </a:r>
              <a:r>
                <a:rPr lang="en-US" altLang="zh-CN" b="1" i="0">
                  <a:latin typeface="Cambria Math" panose="02040503050406030204" pitchFamily="18" charset="0"/>
                </a:rPr>
                <a:t>𝒃</a:t>
              </a:r>
              <a:r>
                <a:rPr lang="en-US" altLang="zh-CN" b="0" i="0">
                  <a:latin typeface="Cambria Math" panose="02040503050406030204" pitchFamily="18" charset="0"/>
                </a:rPr>
                <a:t>^𝑇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∙tanh⁡(</a:t>
              </a:r>
              <a:r>
                <a:rPr lang="en-US" altLang="zh-CN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𝑾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_</a:t>
              </a:r>
              <a:r>
                <a:rPr lang="zh-CN" alt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zh-CN" b="1" i="0">
                  <a:latin typeface="Cambria Math" panose="02040503050406030204" pitchFamily="18" charset="0"/>
                  <a:ea typeface="Cambria Math" panose="02040503050406030204" pitchFamily="18" charset="0"/>
                </a:rPr>
                <a:t>𝑽</a:t>
              </a:r>
              <a:r>
                <a:rPr lang="en-US" altLang="zh-CN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^((𝑐))))</a:t>
              </a:r>
              <a:endParaRPr lang="zh-CN" altLang="en-US" dirty="0"/>
            </a:p>
          </dgm:t>
        </dgm:pt>
      </mc:Fallback>
    </mc:AlternateContent>
    <dgm:pt modelId="{E2149921-C54D-4F81-B87E-7FC409E406BF}" type="parTrans" cxnId="{BE0781DA-4F2B-40E4-9DE8-A3B8A0E2D26E}">
      <dgm:prSet/>
      <dgm:spPr/>
      <dgm:t>
        <a:bodyPr/>
        <a:lstStyle/>
        <a:p>
          <a:endParaRPr lang="zh-CN" altLang="en-US"/>
        </a:p>
      </dgm:t>
    </dgm:pt>
    <dgm:pt modelId="{0D03F4D2-B62B-4915-A7A7-D724A32C6A78}" type="sibTrans" cxnId="{BE0781DA-4F2B-40E4-9DE8-A3B8A0E2D26E}">
      <dgm:prSet/>
      <dgm:spPr/>
      <dgm:t>
        <a:bodyPr/>
        <a:lstStyle/>
        <a:p>
          <a:endParaRPr lang="zh-CN" altLang="en-US"/>
        </a:p>
      </dgm:t>
    </dgm:pt>
    <dgm:pt modelId="{CDCF88ED-8AB3-43AF-B94D-CF73F4F51637}" type="pres">
      <dgm:prSet presAssocID="{0EE6BB3C-274A-422A-B169-F38FA8AF0441}" presName="Name0" presStyleCnt="0">
        <dgm:presLayoutVars>
          <dgm:chMax val="7"/>
          <dgm:chPref val="7"/>
          <dgm:dir/>
        </dgm:presLayoutVars>
      </dgm:prSet>
      <dgm:spPr/>
    </dgm:pt>
    <dgm:pt modelId="{C8613204-9EE7-492F-8936-3003DE2B447A}" type="pres">
      <dgm:prSet presAssocID="{0EE6BB3C-274A-422A-B169-F38FA8AF0441}" presName="Name1" presStyleCnt="0"/>
      <dgm:spPr/>
    </dgm:pt>
    <dgm:pt modelId="{DD9744AD-07ED-4511-B8D3-EB62B8FAC04B}" type="pres">
      <dgm:prSet presAssocID="{0EE6BB3C-274A-422A-B169-F38FA8AF0441}" presName="cycle" presStyleCnt="0"/>
      <dgm:spPr/>
    </dgm:pt>
    <dgm:pt modelId="{E5C12BAD-2E77-47A6-8717-7C91CCC45BA3}" type="pres">
      <dgm:prSet presAssocID="{0EE6BB3C-274A-422A-B169-F38FA8AF0441}" presName="srcNode" presStyleLbl="node1" presStyleIdx="0" presStyleCnt="3"/>
      <dgm:spPr/>
    </dgm:pt>
    <dgm:pt modelId="{E105DF69-4EE1-49D1-8218-7E0FFD31150A}" type="pres">
      <dgm:prSet presAssocID="{0EE6BB3C-274A-422A-B169-F38FA8AF0441}" presName="conn" presStyleLbl="parChTrans1D2" presStyleIdx="0" presStyleCnt="1"/>
      <dgm:spPr/>
    </dgm:pt>
    <dgm:pt modelId="{DE3E0134-B71F-4595-ACD5-A1B8AB359E46}" type="pres">
      <dgm:prSet presAssocID="{0EE6BB3C-274A-422A-B169-F38FA8AF0441}" presName="extraNode" presStyleLbl="node1" presStyleIdx="0" presStyleCnt="3"/>
      <dgm:spPr/>
    </dgm:pt>
    <dgm:pt modelId="{5A344DA1-012E-4417-8BE4-33A3F781D946}" type="pres">
      <dgm:prSet presAssocID="{0EE6BB3C-274A-422A-B169-F38FA8AF0441}" presName="dstNode" presStyleLbl="node1" presStyleIdx="0" presStyleCnt="3"/>
      <dgm:spPr/>
    </dgm:pt>
    <dgm:pt modelId="{6124D21A-1169-4719-9D91-2D8D6F1A6925}" type="pres">
      <dgm:prSet presAssocID="{2480E06F-C723-4049-8ABC-9369A99F7040}" presName="text_1" presStyleLbl="node1" presStyleIdx="0" presStyleCnt="3">
        <dgm:presLayoutVars>
          <dgm:bulletEnabled val="1"/>
        </dgm:presLayoutVars>
      </dgm:prSet>
      <dgm:spPr/>
    </dgm:pt>
    <dgm:pt modelId="{2CB87B2A-3993-40EE-8250-A1A4ECFAFD19}" type="pres">
      <dgm:prSet presAssocID="{2480E06F-C723-4049-8ABC-9369A99F7040}" presName="accent_1" presStyleCnt="0"/>
      <dgm:spPr/>
    </dgm:pt>
    <dgm:pt modelId="{048DF082-3E73-4AB3-B633-214399BD60E4}" type="pres">
      <dgm:prSet presAssocID="{2480E06F-C723-4049-8ABC-9369A99F7040}" presName="accentRepeatNode" presStyleLbl="solidFgAcc1" presStyleIdx="0" presStyleCnt="3"/>
      <dgm:spPr/>
    </dgm:pt>
    <dgm:pt modelId="{71974DFA-FC66-42D5-AF97-AAEE5A5B265A}" type="pres">
      <dgm:prSet presAssocID="{03FBC3D3-DE1B-4A99-9C70-4FE51765A3B9}" presName="text_2" presStyleLbl="node1" presStyleIdx="1" presStyleCnt="3">
        <dgm:presLayoutVars>
          <dgm:bulletEnabled val="1"/>
        </dgm:presLayoutVars>
      </dgm:prSet>
      <dgm:spPr/>
    </dgm:pt>
    <dgm:pt modelId="{9D5EAD80-CAC7-44B7-8F51-8C6F64225F8E}" type="pres">
      <dgm:prSet presAssocID="{03FBC3D3-DE1B-4A99-9C70-4FE51765A3B9}" presName="accent_2" presStyleCnt="0"/>
      <dgm:spPr/>
    </dgm:pt>
    <dgm:pt modelId="{AE2AE914-654A-4382-8551-B72B8B772A35}" type="pres">
      <dgm:prSet presAssocID="{03FBC3D3-DE1B-4A99-9C70-4FE51765A3B9}" presName="accentRepeatNode" presStyleLbl="solidFgAcc1" presStyleIdx="1" presStyleCnt="3"/>
      <dgm:spPr/>
    </dgm:pt>
    <dgm:pt modelId="{35043D88-26EE-40CA-8284-DEA73EEC2C03}" type="pres">
      <dgm:prSet presAssocID="{24E194C1-442E-43AB-AE38-0B5F966A49E3}" presName="text_3" presStyleLbl="node1" presStyleIdx="2" presStyleCnt="3">
        <dgm:presLayoutVars>
          <dgm:bulletEnabled val="1"/>
        </dgm:presLayoutVars>
      </dgm:prSet>
      <dgm:spPr/>
    </dgm:pt>
    <dgm:pt modelId="{F68CE0FE-BF28-452E-8FCB-4747DDE77956}" type="pres">
      <dgm:prSet presAssocID="{24E194C1-442E-43AB-AE38-0B5F966A49E3}" presName="accent_3" presStyleCnt="0"/>
      <dgm:spPr/>
    </dgm:pt>
    <dgm:pt modelId="{C3971BCE-FD6F-4D72-9882-1CD88F49B16A}" type="pres">
      <dgm:prSet presAssocID="{24E194C1-442E-43AB-AE38-0B5F966A49E3}" presName="accentRepeatNode" presStyleLbl="solidFgAcc1" presStyleIdx="2" presStyleCnt="3"/>
      <dgm:spPr/>
    </dgm:pt>
  </dgm:ptLst>
  <dgm:cxnLst>
    <dgm:cxn modelId="{F5AE5A05-D477-4E3D-BA53-B17982B32A17}" type="presOf" srcId="{0EE6BB3C-274A-422A-B169-F38FA8AF0441}" destId="{CDCF88ED-8AB3-43AF-B94D-CF73F4F51637}" srcOrd="0" destOrd="0" presId="urn:microsoft.com/office/officeart/2008/layout/VerticalCurvedList"/>
    <dgm:cxn modelId="{486CF152-5249-4CA9-88BE-B2EA136118B4}" type="presOf" srcId="{03FBC3D3-DE1B-4A99-9C70-4FE51765A3B9}" destId="{71974DFA-FC66-42D5-AF97-AAEE5A5B265A}" srcOrd="0" destOrd="0" presId="urn:microsoft.com/office/officeart/2008/layout/VerticalCurvedList"/>
    <dgm:cxn modelId="{FB686F95-AC16-4FBE-83A2-9E750C77F7D3}" type="presOf" srcId="{D483EF4E-C8BE-4415-BC1D-B300D8EFA128}" destId="{E105DF69-4EE1-49D1-8218-7E0FFD31150A}" srcOrd="0" destOrd="0" presId="urn:microsoft.com/office/officeart/2008/layout/VerticalCurvedList"/>
    <dgm:cxn modelId="{FB2FC3A0-9FEE-4D97-88EC-2893BC456A7B}" srcId="{0EE6BB3C-274A-422A-B169-F38FA8AF0441}" destId="{2480E06F-C723-4049-8ABC-9369A99F7040}" srcOrd="0" destOrd="0" parTransId="{1E5D0B8E-09E1-4C65-9F5F-1707AF8B2076}" sibTransId="{D483EF4E-C8BE-4415-BC1D-B300D8EFA128}"/>
    <dgm:cxn modelId="{BE0781DA-4F2B-40E4-9DE8-A3B8A0E2D26E}" srcId="{0EE6BB3C-274A-422A-B169-F38FA8AF0441}" destId="{24E194C1-442E-43AB-AE38-0B5F966A49E3}" srcOrd="2" destOrd="0" parTransId="{E2149921-C54D-4F81-B87E-7FC409E406BF}" sibTransId="{0D03F4D2-B62B-4915-A7A7-D724A32C6A78}"/>
    <dgm:cxn modelId="{E3745AE0-7A91-412D-9296-13999D6BEF2E}" type="presOf" srcId="{2480E06F-C723-4049-8ABC-9369A99F7040}" destId="{6124D21A-1169-4719-9D91-2D8D6F1A6925}" srcOrd="0" destOrd="0" presId="urn:microsoft.com/office/officeart/2008/layout/VerticalCurvedList"/>
    <dgm:cxn modelId="{39D6ADF0-DA70-4A1E-A5A1-9D534CFA07B6}" srcId="{0EE6BB3C-274A-422A-B169-F38FA8AF0441}" destId="{03FBC3D3-DE1B-4A99-9C70-4FE51765A3B9}" srcOrd="1" destOrd="0" parTransId="{1475A4CA-A687-446B-A18F-FF93EC97D9D1}" sibTransId="{C0970CBE-1871-47F6-B42B-F33A69CD4137}"/>
    <dgm:cxn modelId="{F80B94FF-0713-4F6C-8E3A-115ACEADD9B4}" type="presOf" srcId="{24E194C1-442E-43AB-AE38-0B5F966A49E3}" destId="{35043D88-26EE-40CA-8284-DEA73EEC2C03}" srcOrd="0" destOrd="0" presId="urn:microsoft.com/office/officeart/2008/layout/VerticalCurvedList"/>
    <dgm:cxn modelId="{38FC91A5-F093-4F99-9F44-1F98D3204465}" type="presParOf" srcId="{CDCF88ED-8AB3-43AF-B94D-CF73F4F51637}" destId="{C8613204-9EE7-492F-8936-3003DE2B447A}" srcOrd="0" destOrd="0" presId="urn:microsoft.com/office/officeart/2008/layout/VerticalCurvedList"/>
    <dgm:cxn modelId="{7960078E-4903-4343-A1C8-52538B04ED83}" type="presParOf" srcId="{C8613204-9EE7-492F-8936-3003DE2B447A}" destId="{DD9744AD-07ED-4511-B8D3-EB62B8FAC04B}" srcOrd="0" destOrd="0" presId="urn:microsoft.com/office/officeart/2008/layout/VerticalCurvedList"/>
    <dgm:cxn modelId="{A0A79CED-E110-4A48-81AE-9F9A33ADD27F}" type="presParOf" srcId="{DD9744AD-07ED-4511-B8D3-EB62B8FAC04B}" destId="{E5C12BAD-2E77-47A6-8717-7C91CCC45BA3}" srcOrd="0" destOrd="0" presId="urn:microsoft.com/office/officeart/2008/layout/VerticalCurvedList"/>
    <dgm:cxn modelId="{0EBBECCE-95D2-4FCF-AD68-A2B43CD16C85}" type="presParOf" srcId="{DD9744AD-07ED-4511-B8D3-EB62B8FAC04B}" destId="{E105DF69-4EE1-49D1-8218-7E0FFD31150A}" srcOrd="1" destOrd="0" presId="urn:microsoft.com/office/officeart/2008/layout/VerticalCurvedList"/>
    <dgm:cxn modelId="{2B81054C-3794-42E6-8D9C-C6E699127B0B}" type="presParOf" srcId="{DD9744AD-07ED-4511-B8D3-EB62B8FAC04B}" destId="{DE3E0134-B71F-4595-ACD5-A1B8AB359E46}" srcOrd="2" destOrd="0" presId="urn:microsoft.com/office/officeart/2008/layout/VerticalCurvedList"/>
    <dgm:cxn modelId="{5AC08FC4-5E0C-48C1-814B-9A2995DD9A17}" type="presParOf" srcId="{DD9744AD-07ED-4511-B8D3-EB62B8FAC04B}" destId="{5A344DA1-012E-4417-8BE4-33A3F781D946}" srcOrd="3" destOrd="0" presId="urn:microsoft.com/office/officeart/2008/layout/VerticalCurvedList"/>
    <dgm:cxn modelId="{1E87C2E4-C1C8-4818-ABA2-77373AC49B64}" type="presParOf" srcId="{C8613204-9EE7-492F-8936-3003DE2B447A}" destId="{6124D21A-1169-4719-9D91-2D8D6F1A6925}" srcOrd="1" destOrd="0" presId="urn:microsoft.com/office/officeart/2008/layout/VerticalCurvedList"/>
    <dgm:cxn modelId="{23E9C070-0B9D-48F1-8A42-F7011DEBE2B7}" type="presParOf" srcId="{C8613204-9EE7-492F-8936-3003DE2B447A}" destId="{2CB87B2A-3993-40EE-8250-A1A4ECFAFD19}" srcOrd="2" destOrd="0" presId="urn:microsoft.com/office/officeart/2008/layout/VerticalCurvedList"/>
    <dgm:cxn modelId="{89F4BE1B-48DB-494D-9928-2C7AE50C2546}" type="presParOf" srcId="{2CB87B2A-3993-40EE-8250-A1A4ECFAFD19}" destId="{048DF082-3E73-4AB3-B633-214399BD60E4}" srcOrd="0" destOrd="0" presId="urn:microsoft.com/office/officeart/2008/layout/VerticalCurvedList"/>
    <dgm:cxn modelId="{70A39CFE-82A4-4542-A0A5-0052283DC48A}" type="presParOf" srcId="{C8613204-9EE7-492F-8936-3003DE2B447A}" destId="{71974DFA-FC66-42D5-AF97-AAEE5A5B265A}" srcOrd="3" destOrd="0" presId="urn:microsoft.com/office/officeart/2008/layout/VerticalCurvedList"/>
    <dgm:cxn modelId="{D08EC4AC-9684-405E-9849-68A908DFF4C5}" type="presParOf" srcId="{C8613204-9EE7-492F-8936-3003DE2B447A}" destId="{9D5EAD80-CAC7-44B7-8F51-8C6F64225F8E}" srcOrd="4" destOrd="0" presId="urn:microsoft.com/office/officeart/2008/layout/VerticalCurvedList"/>
    <dgm:cxn modelId="{99DA3475-CA35-43CF-B1A6-4C6037273C24}" type="presParOf" srcId="{9D5EAD80-CAC7-44B7-8F51-8C6F64225F8E}" destId="{AE2AE914-654A-4382-8551-B72B8B772A35}" srcOrd="0" destOrd="0" presId="urn:microsoft.com/office/officeart/2008/layout/VerticalCurvedList"/>
    <dgm:cxn modelId="{16645BD7-07FA-450E-96A8-1083FCB16AF5}" type="presParOf" srcId="{C8613204-9EE7-492F-8936-3003DE2B447A}" destId="{35043D88-26EE-40CA-8284-DEA73EEC2C03}" srcOrd="5" destOrd="0" presId="urn:microsoft.com/office/officeart/2008/layout/VerticalCurvedList"/>
    <dgm:cxn modelId="{D31E2020-B7AF-452B-B933-A3F12D991879}" type="presParOf" srcId="{C8613204-9EE7-492F-8936-3003DE2B447A}" destId="{F68CE0FE-BF28-452E-8FCB-4747DDE77956}" srcOrd="6" destOrd="0" presId="urn:microsoft.com/office/officeart/2008/layout/VerticalCurvedList"/>
    <dgm:cxn modelId="{01D1A083-2664-45B4-9169-75C4559B9B37}" type="presParOf" srcId="{F68CE0FE-BF28-452E-8FCB-4747DDE77956}" destId="{C3971BCE-FD6F-4D72-9882-1CD88F49B1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6BB3C-274A-422A-B169-F38FA8AF0441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2480E06F-C723-4049-8ABC-9369A99F7040}">
      <dgm:prSet phldrT="[文本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E5D0B8E-09E1-4C65-9F5F-1707AF8B2076}" type="parTrans" cxnId="{FB2FC3A0-9FEE-4D97-88EC-2893BC456A7B}">
      <dgm:prSet/>
      <dgm:spPr/>
      <dgm:t>
        <a:bodyPr/>
        <a:lstStyle/>
        <a:p>
          <a:endParaRPr lang="zh-CN" altLang="en-US"/>
        </a:p>
      </dgm:t>
    </dgm:pt>
    <dgm:pt modelId="{D483EF4E-C8BE-4415-BC1D-B300D8EFA128}" type="sibTrans" cxnId="{FB2FC3A0-9FEE-4D97-88EC-2893BC456A7B}">
      <dgm:prSet/>
      <dgm:spPr/>
      <dgm:t>
        <a:bodyPr/>
        <a:lstStyle/>
        <a:p>
          <a:endParaRPr lang="zh-CN" altLang="en-US"/>
        </a:p>
      </dgm:t>
    </dgm:pt>
    <dgm:pt modelId="{03FBC3D3-DE1B-4A99-9C70-4FE51765A3B9}">
      <dgm:prSet phldrT="[文本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475A4CA-A687-446B-A18F-FF93EC97D9D1}" type="parTrans" cxnId="{39D6ADF0-DA70-4A1E-A5A1-9D534CFA07B6}">
      <dgm:prSet/>
      <dgm:spPr/>
      <dgm:t>
        <a:bodyPr/>
        <a:lstStyle/>
        <a:p>
          <a:endParaRPr lang="zh-CN" altLang="en-US"/>
        </a:p>
      </dgm:t>
    </dgm:pt>
    <dgm:pt modelId="{C0970CBE-1871-47F6-B42B-F33A69CD4137}" type="sibTrans" cxnId="{39D6ADF0-DA70-4A1E-A5A1-9D534CFA07B6}">
      <dgm:prSet/>
      <dgm:spPr/>
      <dgm:t>
        <a:bodyPr/>
        <a:lstStyle/>
        <a:p>
          <a:endParaRPr lang="zh-CN" altLang="en-US"/>
        </a:p>
      </dgm:t>
    </dgm:pt>
    <dgm:pt modelId="{24E194C1-442E-43AB-AE38-0B5F966A49E3}">
      <dgm:prSet phldrT="[文本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E2149921-C54D-4F81-B87E-7FC409E406BF}" type="parTrans" cxnId="{BE0781DA-4F2B-40E4-9DE8-A3B8A0E2D26E}">
      <dgm:prSet/>
      <dgm:spPr/>
      <dgm:t>
        <a:bodyPr/>
        <a:lstStyle/>
        <a:p>
          <a:endParaRPr lang="zh-CN" altLang="en-US"/>
        </a:p>
      </dgm:t>
    </dgm:pt>
    <dgm:pt modelId="{0D03F4D2-B62B-4915-A7A7-D724A32C6A78}" type="sibTrans" cxnId="{BE0781DA-4F2B-40E4-9DE8-A3B8A0E2D26E}">
      <dgm:prSet/>
      <dgm:spPr/>
      <dgm:t>
        <a:bodyPr/>
        <a:lstStyle/>
        <a:p>
          <a:endParaRPr lang="zh-CN" altLang="en-US"/>
        </a:p>
      </dgm:t>
    </dgm:pt>
    <dgm:pt modelId="{CDCF88ED-8AB3-43AF-B94D-CF73F4F51637}" type="pres">
      <dgm:prSet presAssocID="{0EE6BB3C-274A-422A-B169-F38FA8AF0441}" presName="Name0" presStyleCnt="0">
        <dgm:presLayoutVars>
          <dgm:chMax val="7"/>
          <dgm:chPref val="7"/>
          <dgm:dir/>
        </dgm:presLayoutVars>
      </dgm:prSet>
      <dgm:spPr/>
    </dgm:pt>
    <dgm:pt modelId="{C8613204-9EE7-492F-8936-3003DE2B447A}" type="pres">
      <dgm:prSet presAssocID="{0EE6BB3C-274A-422A-B169-F38FA8AF0441}" presName="Name1" presStyleCnt="0"/>
      <dgm:spPr/>
    </dgm:pt>
    <dgm:pt modelId="{DD9744AD-07ED-4511-B8D3-EB62B8FAC04B}" type="pres">
      <dgm:prSet presAssocID="{0EE6BB3C-274A-422A-B169-F38FA8AF0441}" presName="cycle" presStyleCnt="0"/>
      <dgm:spPr/>
    </dgm:pt>
    <dgm:pt modelId="{E5C12BAD-2E77-47A6-8717-7C91CCC45BA3}" type="pres">
      <dgm:prSet presAssocID="{0EE6BB3C-274A-422A-B169-F38FA8AF0441}" presName="srcNode" presStyleLbl="node1" presStyleIdx="0" presStyleCnt="3"/>
      <dgm:spPr/>
    </dgm:pt>
    <dgm:pt modelId="{E105DF69-4EE1-49D1-8218-7E0FFD31150A}" type="pres">
      <dgm:prSet presAssocID="{0EE6BB3C-274A-422A-B169-F38FA8AF0441}" presName="conn" presStyleLbl="parChTrans1D2" presStyleIdx="0" presStyleCnt="1"/>
      <dgm:spPr/>
    </dgm:pt>
    <dgm:pt modelId="{DE3E0134-B71F-4595-ACD5-A1B8AB359E46}" type="pres">
      <dgm:prSet presAssocID="{0EE6BB3C-274A-422A-B169-F38FA8AF0441}" presName="extraNode" presStyleLbl="node1" presStyleIdx="0" presStyleCnt="3"/>
      <dgm:spPr/>
    </dgm:pt>
    <dgm:pt modelId="{5A344DA1-012E-4417-8BE4-33A3F781D946}" type="pres">
      <dgm:prSet presAssocID="{0EE6BB3C-274A-422A-B169-F38FA8AF0441}" presName="dstNode" presStyleLbl="node1" presStyleIdx="0" presStyleCnt="3"/>
      <dgm:spPr/>
    </dgm:pt>
    <dgm:pt modelId="{6124D21A-1169-4719-9D91-2D8D6F1A6925}" type="pres">
      <dgm:prSet presAssocID="{2480E06F-C723-4049-8ABC-9369A99F7040}" presName="text_1" presStyleLbl="node1" presStyleIdx="0" presStyleCnt="3">
        <dgm:presLayoutVars>
          <dgm:bulletEnabled val="1"/>
        </dgm:presLayoutVars>
      </dgm:prSet>
      <dgm:spPr/>
    </dgm:pt>
    <dgm:pt modelId="{2CB87B2A-3993-40EE-8250-A1A4ECFAFD19}" type="pres">
      <dgm:prSet presAssocID="{2480E06F-C723-4049-8ABC-9369A99F7040}" presName="accent_1" presStyleCnt="0"/>
      <dgm:spPr/>
    </dgm:pt>
    <dgm:pt modelId="{048DF082-3E73-4AB3-B633-214399BD60E4}" type="pres">
      <dgm:prSet presAssocID="{2480E06F-C723-4049-8ABC-9369A99F7040}" presName="accentRepeatNode" presStyleLbl="solidFgAcc1" presStyleIdx="0" presStyleCnt="3"/>
      <dgm:spPr/>
    </dgm:pt>
    <dgm:pt modelId="{71974DFA-FC66-42D5-AF97-AAEE5A5B265A}" type="pres">
      <dgm:prSet presAssocID="{03FBC3D3-DE1B-4A99-9C70-4FE51765A3B9}" presName="text_2" presStyleLbl="node1" presStyleIdx="1" presStyleCnt="3">
        <dgm:presLayoutVars>
          <dgm:bulletEnabled val="1"/>
        </dgm:presLayoutVars>
      </dgm:prSet>
      <dgm:spPr/>
    </dgm:pt>
    <dgm:pt modelId="{9D5EAD80-CAC7-44B7-8F51-8C6F64225F8E}" type="pres">
      <dgm:prSet presAssocID="{03FBC3D3-DE1B-4A99-9C70-4FE51765A3B9}" presName="accent_2" presStyleCnt="0"/>
      <dgm:spPr/>
    </dgm:pt>
    <dgm:pt modelId="{AE2AE914-654A-4382-8551-B72B8B772A35}" type="pres">
      <dgm:prSet presAssocID="{03FBC3D3-DE1B-4A99-9C70-4FE51765A3B9}" presName="accentRepeatNode" presStyleLbl="solidFgAcc1" presStyleIdx="1" presStyleCnt="3"/>
      <dgm:spPr/>
    </dgm:pt>
    <dgm:pt modelId="{35043D88-26EE-40CA-8284-DEA73EEC2C03}" type="pres">
      <dgm:prSet presAssocID="{24E194C1-442E-43AB-AE38-0B5F966A49E3}" presName="text_3" presStyleLbl="node1" presStyleIdx="2" presStyleCnt="3">
        <dgm:presLayoutVars>
          <dgm:bulletEnabled val="1"/>
        </dgm:presLayoutVars>
      </dgm:prSet>
      <dgm:spPr/>
    </dgm:pt>
    <dgm:pt modelId="{F68CE0FE-BF28-452E-8FCB-4747DDE77956}" type="pres">
      <dgm:prSet presAssocID="{24E194C1-442E-43AB-AE38-0B5F966A49E3}" presName="accent_3" presStyleCnt="0"/>
      <dgm:spPr/>
    </dgm:pt>
    <dgm:pt modelId="{C3971BCE-FD6F-4D72-9882-1CD88F49B16A}" type="pres">
      <dgm:prSet presAssocID="{24E194C1-442E-43AB-AE38-0B5F966A49E3}" presName="accentRepeatNode" presStyleLbl="solidFgAcc1" presStyleIdx="2" presStyleCnt="3"/>
      <dgm:spPr/>
    </dgm:pt>
  </dgm:ptLst>
  <dgm:cxnLst>
    <dgm:cxn modelId="{F5AE5A05-D477-4E3D-BA53-B17982B32A17}" type="presOf" srcId="{0EE6BB3C-274A-422A-B169-F38FA8AF0441}" destId="{CDCF88ED-8AB3-43AF-B94D-CF73F4F51637}" srcOrd="0" destOrd="0" presId="urn:microsoft.com/office/officeart/2008/layout/VerticalCurvedList"/>
    <dgm:cxn modelId="{486CF152-5249-4CA9-88BE-B2EA136118B4}" type="presOf" srcId="{03FBC3D3-DE1B-4A99-9C70-4FE51765A3B9}" destId="{71974DFA-FC66-42D5-AF97-AAEE5A5B265A}" srcOrd="0" destOrd="0" presId="urn:microsoft.com/office/officeart/2008/layout/VerticalCurvedList"/>
    <dgm:cxn modelId="{FB686F95-AC16-4FBE-83A2-9E750C77F7D3}" type="presOf" srcId="{D483EF4E-C8BE-4415-BC1D-B300D8EFA128}" destId="{E105DF69-4EE1-49D1-8218-7E0FFD31150A}" srcOrd="0" destOrd="0" presId="urn:microsoft.com/office/officeart/2008/layout/VerticalCurvedList"/>
    <dgm:cxn modelId="{FB2FC3A0-9FEE-4D97-88EC-2893BC456A7B}" srcId="{0EE6BB3C-274A-422A-B169-F38FA8AF0441}" destId="{2480E06F-C723-4049-8ABC-9369A99F7040}" srcOrd="0" destOrd="0" parTransId="{1E5D0B8E-09E1-4C65-9F5F-1707AF8B2076}" sibTransId="{D483EF4E-C8BE-4415-BC1D-B300D8EFA128}"/>
    <dgm:cxn modelId="{BE0781DA-4F2B-40E4-9DE8-A3B8A0E2D26E}" srcId="{0EE6BB3C-274A-422A-B169-F38FA8AF0441}" destId="{24E194C1-442E-43AB-AE38-0B5F966A49E3}" srcOrd="2" destOrd="0" parTransId="{E2149921-C54D-4F81-B87E-7FC409E406BF}" sibTransId="{0D03F4D2-B62B-4915-A7A7-D724A32C6A78}"/>
    <dgm:cxn modelId="{E3745AE0-7A91-412D-9296-13999D6BEF2E}" type="presOf" srcId="{2480E06F-C723-4049-8ABC-9369A99F7040}" destId="{6124D21A-1169-4719-9D91-2D8D6F1A6925}" srcOrd="0" destOrd="0" presId="urn:microsoft.com/office/officeart/2008/layout/VerticalCurvedList"/>
    <dgm:cxn modelId="{39D6ADF0-DA70-4A1E-A5A1-9D534CFA07B6}" srcId="{0EE6BB3C-274A-422A-B169-F38FA8AF0441}" destId="{03FBC3D3-DE1B-4A99-9C70-4FE51765A3B9}" srcOrd="1" destOrd="0" parTransId="{1475A4CA-A687-446B-A18F-FF93EC97D9D1}" sibTransId="{C0970CBE-1871-47F6-B42B-F33A69CD4137}"/>
    <dgm:cxn modelId="{F80B94FF-0713-4F6C-8E3A-115ACEADD9B4}" type="presOf" srcId="{24E194C1-442E-43AB-AE38-0B5F966A49E3}" destId="{35043D88-26EE-40CA-8284-DEA73EEC2C03}" srcOrd="0" destOrd="0" presId="urn:microsoft.com/office/officeart/2008/layout/VerticalCurvedList"/>
    <dgm:cxn modelId="{38FC91A5-F093-4F99-9F44-1F98D3204465}" type="presParOf" srcId="{CDCF88ED-8AB3-43AF-B94D-CF73F4F51637}" destId="{C8613204-9EE7-492F-8936-3003DE2B447A}" srcOrd="0" destOrd="0" presId="urn:microsoft.com/office/officeart/2008/layout/VerticalCurvedList"/>
    <dgm:cxn modelId="{7960078E-4903-4343-A1C8-52538B04ED83}" type="presParOf" srcId="{C8613204-9EE7-492F-8936-3003DE2B447A}" destId="{DD9744AD-07ED-4511-B8D3-EB62B8FAC04B}" srcOrd="0" destOrd="0" presId="urn:microsoft.com/office/officeart/2008/layout/VerticalCurvedList"/>
    <dgm:cxn modelId="{A0A79CED-E110-4A48-81AE-9F9A33ADD27F}" type="presParOf" srcId="{DD9744AD-07ED-4511-B8D3-EB62B8FAC04B}" destId="{E5C12BAD-2E77-47A6-8717-7C91CCC45BA3}" srcOrd="0" destOrd="0" presId="urn:microsoft.com/office/officeart/2008/layout/VerticalCurvedList"/>
    <dgm:cxn modelId="{0EBBECCE-95D2-4FCF-AD68-A2B43CD16C85}" type="presParOf" srcId="{DD9744AD-07ED-4511-B8D3-EB62B8FAC04B}" destId="{E105DF69-4EE1-49D1-8218-7E0FFD31150A}" srcOrd="1" destOrd="0" presId="urn:microsoft.com/office/officeart/2008/layout/VerticalCurvedList"/>
    <dgm:cxn modelId="{2B81054C-3794-42E6-8D9C-C6E699127B0B}" type="presParOf" srcId="{DD9744AD-07ED-4511-B8D3-EB62B8FAC04B}" destId="{DE3E0134-B71F-4595-ACD5-A1B8AB359E46}" srcOrd="2" destOrd="0" presId="urn:microsoft.com/office/officeart/2008/layout/VerticalCurvedList"/>
    <dgm:cxn modelId="{5AC08FC4-5E0C-48C1-814B-9A2995DD9A17}" type="presParOf" srcId="{DD9744AD-07ED-4511-B8D3-EB62B8FAC04B}" destId="{5A344DA1-012E-4417-8BE4-33A3F781D946}" srcOrd="3" destOrd="0" presId="urn:microsoft.com/office/officeart/2008/layout/VerticalCurvedList"/>
    <dgm:cxn modelId="{1E87C2E4-C1C8-4818-ABA2-77373AC49B64}" type="presParOf" srcId="{C8613204-9EE7-492F-8936-3003DE2B447A}" destId="{6124D21A-1169-4719-9D91-2D8D6F1A6925}" srcOrd="1" destOrd="0" presId="urn:microsoft.com/office/officeart/2008/layout/VerticalCurvedList"/>
    <dgm:cxn modelId="{23E9C070-0B9D-48F1-8A42-F7011DEBE2B7}" type="presParOf" srcId="{C8613204-9EE7-492F-8936-3003DE2B447A}" destId="{2CB87B2A-3993-40EE-8250-A1A4ECFAFD19}" srcOrd="2" destOrd="0" presId="urn:microsoft.com/office/officeart/2008/layout/VerticalCurvedList"/>
    <dgm:cxn modelId="{89F4BE1B-48DB-494D-9928-2C7AE50C2546}" type="presParOf" srcId="{2CB87B2A-3993-40EE-8250-A1A4ECFAFD19}" destId="{048DF082-3E73-4AB3-B633-214399BD60E4}" srcOrd="0" destOrd="0" presId="urn:microsoft.com/office/officeart/2008/layout/VerticalCurvedList"/>
    <dgm:cxn modelId="{70A39CFE-82A4-4542-A0A5-0052283DC48A}" type="presParOf" srcId="{C8613204-9EE7-492F-8936-3003DE2B447A}" destId="{71974DFA-FC66-42D5-AF97-AAEE5A5B265A}" srcOrd="3" destOrd="0" presId="urn:microsoft.com/office/officeart/2008/layout/VerticalCurvedList"/>
    <dgm:cxn modelId="{D08EC4AC-9684-405E-9849-68A908DFF4C5}" type="presParOf" srcId="{C8613204-9EE7-492F-8936-3003DE2B447A}" destId="{9D5EAD80-CAC7-44B7-8F51-8C6F64225F8E}" srcOrd="4" destOrd="0" presId="urn:microsoft.com/office/officeart/2008/layout/VerticalCurvedList"/>
    <dgm:cxn modelId="{99DA3475-CA35-43CF-B1A6-4C6037273C24}" type="presParOf" srcId="{9D5EAD80-CAC7-44B7-8F51-8C6F64225F8E}" destId="{AE2AE914-654A-4382-8551-B72B8B772A35}" srcOrd="0" destOrd="0" presId="urn:microsoft.com/office/officeart/2008/layout/VerticalCurvedList"/>
    <dgm:cxn modelId="{16645BD7-07FA-450E-96A8-1083FCB16AF5}" type="presParOf" srcId="{C8613204-9EE7-492F-8936-3003DE2B447A}" destId="{35043D88-26EE-40CA-8284-DEA73EEC2C03}" srcOrd="5" destOrd="0" presId="urn:microsoft.com/office/officeart/2008/layout/VerticalCurvedList"/>
    <dgm:cxn modelId="{D31E2020-B7AF-452B-B933-A3F12D991879}" type="presParOf" srcId="{C8613204-9EE7-492F-8936-3003DE2B447A}" destId="{F68CE0FE-BF28-452E-8FCB-4747DDE77956}" srcOrd="6" destOrd="0" presId="urn:microsoft.com/office/officeart/2008/layout/VerticalCurvedList"/>
    <dgm:cxn modelId="{01D1A083-2664-45B4-9169-75C4559B9B37}" type="presParOf" srcId="{F68CE0FE-BF28-452E-8FCB-4747DDE77956}" destId="{C3971BCE-FD6F-4D72-9882-1CD88F49B1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E6BB3C-274A-422A-B169-F38FA8AF0441}" type="doc">
      <dgm:prSet loTypeId="urn:microsoft.com/office/officeart/2005/8/layout/chevron2" loCatId="list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4EF545C-6324-4573-A712-37E419F6B08B}">
          <dgm:prSet phldrT="[文本]" custT="1"/>
          <dgm:spPr/>
          <dgm:t>
            <a:bodyPr/>
            <a:lstStyle/>
            <a:p>
              <a:pPr>
                <a:buFontTx/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𝑀𝐻𝐴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zh-CN" altLang="en-US" sz="2400" dirty="0"/>
            </a:p>
          </dgm:t>
        </dgm:pt>
      </mc:Choice>
      <mc:Fallback xmlns="">
        <dgm:pt modelId="{04EF545C-6324-4573-A712-37E419F6B08B}">
          <dgm:prSet phldrT="[文本]" custT="1"/>
          <dgm:spPr/>
          <dgm:t>
            <a:bodyPr/>
            <a:lstStyle/>
            <a:p>
              <a:pPr>
                <a:buFontTx/>
                <a:buNone/>
              </a:pPr>
              <a:r>
                <a:rPr lang="en-US" altLang="zh-CN" sz="2400" i="0">
                  <a:latin typeface="Cambria Math" panose="02040503050406030204" pitchFamily="18" charset="0"/>
                </a:rPr>
                <a:t>〖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                 𝑨〗_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1^𝑛=𝑀𝐻𝐴(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𝑨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_0^𝑛, 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𝑽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^((𝑐) ),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𝑽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^((𝑐) ))</a:t>
              </a:r>
              <a:endParaRPr lang="zh-CN" altLang="en-US" sz="2400" dirty="0"/>
            </a:p>
          </dgm:t>
        </dgm:pt>
      </mc:Fallback>
    </mc:AlternateContent>
    <dgm:pt modelId="{509F94CC-84FD-4249-9627-A1702D0F009E}" type="parTrans" cxnId="{B85C1FED-E6FF-4BF2-8879-E12F729EE7D2}">
      <dgm:prSet/>
      <dgm:spPr/>
      <dgm:t>
        <a:bodyPr/>
        <a:lstStyle/>
        <a:p>
          <a:endParaRPr lang="zh-CN" altLang="en-US"/>
        </a:p>
      </dgm:t>
    </dgm:pt>
    <dgm:pt modelId="{84E24432-5F52-4593-AF7A-50127DBB00EC}" type="sibTrans" cxnId="{B85C1FED-E6FF-4BF2-8879-E12F729EE7D2}">
      <dgm:prSet/>
      <dgm:spPr/>
      <dgm:t>
        <a:bodyPr/>
        <a:lstStyle/>
        <a:p>
          <a:endParaRPr lang="zh-CN" altLang="en-US"/>
        </a:p>
      </dgm:t>
    </dgm:pt>
    <dgm:pt modelId="{3BAE1CC4-9624-43B7-8812-48D127D9D108}">
      <dgm:prSet phldrT="[文本]"/>
      <dgm:spPr/>
      <dgm:t>
        <a:bodyPr/>
        <a:lstStyle/>
        <a:p>
          <a:endParaRPr lang="zh-CN" altLang="en-US" dirty="0"/>
        </a:p>
      </dgm:t>
    </dgm:pt>
    <dgm:pt modelId="{ACD455C5-7B83-457E-9EAF-482AB613E2CA}" type="parTrans" cxnId="{904E671D-AA08-4BE3-8255-B6BF979C85E0}">
      <dgm:prSet/>
      <dgm:spPr/>
      <dgm:t>
        <a:bodyPr/>
        <a:lstStyle/>
        <a:p>
          <a:endParaRPr lang="zh-CN" altLang="en-US"/>
        </a:p>
      </dgm:t>
    </dgm:pt>
    <dgm:pt modelId="{385A915F-F1D5-4996-B024-AC5267266E39}" type="sibTrans" cxnId="{904E671D-AA08-4BE3-8255-B6BF979C85E0}">
      <dgm:prSet/>
      <dgm:spPr/>
      <dgm:t>
        <a:bodyPr/>
        <a:lstStyle/>
        <a:p>
          <a:endParaRPr lang="zh-CN" altLang="en-US"/>
        </a:p>
      </dgm:t>
    </dgm:pt>
    <dgm:pt modelId="{2E15F9AF-CC71-4A5D-B0B3-68BF6FB8827D}">
      <dgm:prSet phldrT="[文本]"/>
      <dgm:spPr/>
      <dgm:t>
        <a:bodyPr/>
        <a:lstStyle/>
        <a:p>
          <a:endParaRPr lang="zh-CN" altLang="en-US" dirty="0"/>
        </a:p>
      </dgm:t>
    </dgm:pt>
    <dgm:pt modelId="{3374FD8E-6AF2-4B0D-B77A-B33BB143097F}" type="parTrans" cxnId="{13CA62A2-392E-4184-AC00-592AE687B453}">
      <dgm:prSet/>
      <dgm:spPr/>
      <dgm:t>
        <a:bodyPr/>
        <a:lstStyle/>
        <a:p>
          <a:endParaRPr lang="zh-CN" altLang="en-US"/>
        </a:p>
      </dgm:t>
    </dgm:pt>
    <dgm:pt modelId="{A8AAA5F9-98D9-4BBE-BA94-3A38E8DBD102}" type="sibTrans" cxnId="{13CA62A2-392E-4184-AC00-592AE687B453}">
      <dgm:prSet/>
      <dgm:spPr/>
      <dgm:t>
        <a:bodyPr/>
        <a:lstStyle/>
        <a:p>
          <a:endParaRPr lang="zh-CN" altLang="en-US"/>
        </a:p>
      </dgm:t>
    </dgm:pt>
    <dgm:pt modelId="{7634BBD0-28AE-4C7E-9663-300C9203CA09}">
      <dgm:prSet phldrT="[文本]"/>
      <dgm:spPr/>
      <dgm:t>
        <a:bodyPr/>
        <a:lstStyle/>
        <a:p>
          <a:endParaRPr lang="zh-CN" altLang="en-US" dirty="0"/>
        </a:p>
      </dgm:t>
    </dgm:pt>
    <dgm:pt modelId="{404BD483-9D79-464B-9EB1-6D189BFCE049}" type="parTrans" cxnId="{BC7EEF6C-C84C-4944-9B27-C8CBC723631E}">
      <dgm:prSet/>
      <dgm:spPr/>
      <dgm:t>
        <a:bodyPr/>
        <a:lstStyle/>
        <a:p>
          <a:endParaRPr lang="zh-CN" altLang="en-US"/>
        </a:p>
      </dgm:t>
    </dgm:pt>
    <dgm:pt modelId="{1BEA67E1-399C-434F-AEEB-C90895F342DC}" type="sibTrans" cxnId="{BC7EEF6C-C84C-4944-9B27-C8CBC723631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6E960D0-0190-4BED-9E66-3AADC533BA7D}">
          <dgm:prSet phldrT="[文本]" custT="1"/>
          <dgm:spPr/>
          <dgm:t>
            <a:bodyPr/>
            <a:lstStyle/>
            <a:p>
              <a:pPr algn="l">
                <a:buFontTx/>
                <a:buNone/>
              </a:pPr>
              <a14:m>
                <m:oMath xmlns:m="http://schemas.openxmlformats.org/officeDocument/2006/math">
                  <m:sSubSup>
                    <m:sSubSupPr>
                      <m:ctrlPr>
                        <a:rPr lang="en-US" altLang="zh-CN" sz="240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e>
                    <m: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sub>
                    <m: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</m:sSubSup>
                  <m:r>
                    <a:rPr lang="en-US" altLang="zh-CN" sz="2400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</a:rPr>
                    <m:t>𝑀𝐻𝐴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altLang="zh-CN" sz="24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e>
                    <m: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  <m:r>
                    <a:rPr lang="en-US" altLang="zh-CN" sz="2400" b="0" i="1" smtClean="0">
                      <a:latin typeface="Cambria Math" panose="02040503050406030204" pitchFamily="18" charset="0"/>
                    </a:rPr>
                    <m:t>,</m:t>
                  </m:r>
                  <m:sSup>
                    <m:sSupPr>
                      <m:ctrlPr>
                        <a:rPr lang="en-US" altLang="zh-CN" sz="24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e>
                    <m: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</m:oMath>
              </a14:m>
              <a:r>
                <a:rPr lang="en-US" altLang="zh-CN" sz="2400" dirty="0"/>
                <a:t>,</a:t>
              </a:r>
              <a:r>
                <a:rPr lang="en-US" altLang="zh-CN" sz="2400" b="0" dirty="0"/>
                <a:t>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CN" sz="24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e>
                    <m: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</m:oMath>
              </a14:m>
              <a:r>
                <a:rPr lang="en-US" altLang="zh-CN" sz="2400" dirty="0"/>
                <a:t>)</a:t>
              </a:r>
              <a:endParaRPr lang="zh-CN" altLang="en-US" sz="2400" dirty="0"/>
            </a:p>
          </dgm:t>
        </dgm:pt>
      </mc:Choice>
      <mc:Fallback xmlns="">
        <dgm:pt modelId="{B6E960D0-0190-4BED-9E66-3AADC533BA7D}">
          <dgm:prSet phldrT="[文本]" custT="1"/>
          <dgm:spPr/>
          <dgm:t>
            <a:bodyPr/>
            <a:lstStyle/>
            <a:p>
              <a:pPr algn="l">
                <a:buFontTx/>
                <a:buNone/>
              </a:pPr>
              <a:r>
                <a:rPr lang="en-US" altLang="zh-CN" sz="2400" i="0">
                  <a:latin typeface="Cambria Math" panose="02040503050406030204" pitchFamily="18" charset="0"/>
                </a:rPr>
                <a:t>〖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                 𝑨〗_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0^𝑛=𝑀𝐻𝐴(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𝑹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^(𝑛−1),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𝑹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^(𝑛−1)</a:t>
              </a:r>
              <a:r>
                <a:rPr lang="en-US" altLang="zh-CN" sz="2400" dirty="0"/>
                <a:t>,</a:t>
              </a:r>
              <a:r>
                <a:rPr lang="en-US" altLang="zh-CN" sz="2400" b="0" dirty="0"/>
                <a:t> 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𝑹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^(𝑛−1)</a:t>
              </a:r>
              <a:r>
                <a:rPr lang="en-US" altLang="zh-CN" sz="2400" dirty="0"/>
                <a:t>)</a:t>
              </a:r>
              <a:endParaRPr lang="zh-CN" altLang="en-US" sz="2400" dirty="0"/>
            </a:p>
          </dgm:t>
        </dgm:pt>
      </mc:Fallback>
    </mc:AlternateContent>
    <dgm:pt modelId="{C5962E7F-51FC-44E8-9744-5AAB77C9ADF4}" type="parTrans" cxnId="{C8B36B3C-BBCD-4D33-9869-E97C2163D156}">
      <dgm:prSet/>
      <dgm:spPr/>
      <dgm:t>
        <a:bodyPr/>
        <a:lstStyle/>
        <a:p>
          <a:endParaRPr lang="zh-CN" altLang="en-US"/>
        </a:p>
      </dgm:t>
    </dgm:pt>
    <dgm:pt modelId="{9DBFCC5A-3640-42B3-85E2-D8C57A2C0726}" type="sibTrans" cxnId="{C8B36B3C-BBCD-4D33-9869-E97C2163D156}">
      <dgm:prSet/>
      <dgm:spPr/>
      <dgm:t>
        <a:bodyPr/>
        <a:lstStyle/>
        <a:p>
          <a:endParaRPr lang="zh-CN" altLang="en-US"/>
        </a:p>
      </dgm:t>
    </dgm:pt>
    <dgm:pt modelId="{CD71ECB6-19F5-476F-B626-8247B12C2E19}">
      <dgm:prSet phldrT="[文本]"/>
      <dgm:spPr/>
      <dgm:t>
        <a:bodyPr/>
        <a:lstStyle/>
        <a:p>
          <a:endParaRPr lang="zh-CN" altLang="en-US" dirty="0"/>
        </a:p>
      </dgm:t>
    </dgm:pt>
    <dgm:pt modelId="{7DE85395-C941-467E-93A7-BBDC2AD1EA7A}" type="parTrans" cxnId="{359FD4FA-0CC0-445D-88E7-CED3C6A84390}">
      <dgm:prSet/>
      <dgm:spPr/>
      <dgm:t>
        <a:bodyPr/>
        <a:lstStyle/>
        <a:p>
          <a:endParaRPr lang="zh-CN" altLang="en-US"/>
        </a:p>
      </dgm:t>
    </dgm:pt>
    <dgm:pt modelId="{42632A83-A179-43F1-B544-70C08E3E6EBD}" type="sibTrans" cxnId="{359FD4FA-0CC0-445D-88E7-CED3C6A84390}">
      <dgm:prSet/>
      <dgm:spPr/>
      <dgm:t>
        <a:bodyPr/>
        <a:lstStyle/>
        <a:p>
          <a:endParaRPr lang="zh-CN" altLang="en-US"/>
        </a:p>
      </dgm:t>
    </dgm:pt>
    <dgm:pt modelId="{315F5022-4748-46AB-B4FA-FE609F1D054C}">
      <dgm:prSet phldrT="[文本]"/>
      <dgm:spPr/>
      <dgm:t>
        <a:bodyPr/>
        <a:lstStyle/>
        <a:p>
          <a:endParaRPr lang="zh-CN" altLang="en-US" dirty="0"/>
        </a:p>
      </dgm:t>
    </dgm:pt>
    <dgm:pt modelId="{598BE321-E456-445D-9611-BB53E7039254}" type="parTrans" cxnId="{68198388-AB17-420F-9FFD-A3D763DC06A3}">
      <dgm:prSet/>
      <dgm:spPr/>
      <dgm:t>
        <a:bodyPr/>
        <a:lstStyle/>
        <a:p>
          <a:endParaRPr lang="zh-CN" altLang="en-US"/>
        </a:p>
      </dgm:t>
    </dgm:pt>
    <dgm:pt modelId="{FFCBCD01-3D69-4A2A-8B28-82BC8F014FD3}" type="sibTrans" cxnId="{68198388-AB17-420F-9FFD-A3D763DC06A3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72AC461-7D4C-4F2C-B903-E3AA9D87FF0C}">
          <dgm:prSet custT="1"/>
          <dgm:spPr/>
          <dgm:t>
            <a:bodyPr/>
            <a:lstStyle/>
            <a:p>
              <a:pPr>
                <a:buFontTx/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𝑀𝐻𝐴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zh-CN" altLang="en-US" sz="2400" dirty="0"/>
            </a:p>
          </dgm:t>
        </dgm:pt>
      </mc:Choice>
      <mc:Fallback xmlns="">
        <dgm:pt modelId="{D72AC461-7D4C-4F2C-B903-E3AA9D87FF0C}">
          <dgm:prSet custT="1"/>
          <dgm:spPr/>
          <dgm:t>
            <a:bodyPr/>
            <a:lstStyle/>
            <a:p>
              <a:pPr>
                <a:buFontTx/>
                <a:buNone/>
              </a:pPr>
              <a:r>
                <a:rPr lang="en-US" altLang="zh-CN" sz="2400" i="0">
                  <a:latin typeface="Cambria Math" panose="02040503050406030204" pitchFamily="18" charset="0"/>
                </a:rPr>
                <a:t>〖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                 𝑨〗_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2^𝑛=𝑀𝐻𝐴(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𝑨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_1^𝑛, 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𝑵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^((𝑐) ),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𝑵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^((𝑐) ))</a:t>
              </a:r>
              <a:endParaRPr lang="zh-CN" altLang="en-US" sz="2400" dirty="0"/>
            </a:p>
          </dgm:t>
        </dgm:pt>
      </mc:Fallback>
    </mc:AlternateContent>
    <dgm:pt modelId="{4C23CEA0-B1E9-44FE-97FB-8D4ADDF59820}" type="parTrans" cxnId="{71AE4869-99B2-40D7-AE61-A6C9E7211597}">
      <dgm:prSet/>
      <dgm:spPr/>
      <dgm:t>
        <a:bodyPr/>
        <a:lstStyle/>
        <a:p>
          <a:endParaRPr lang="zh-CN" altLang="en-US"/>
        </a:p>
      </dgm:t>
    </dgm:pt>
    <dgm:pt modelId="{91F1F20A-9663-4424-BDF7-43FFE7A57EE5}" type="sibTrans" cxnId="{71AE4869-99B2-40D7-AE61-A6C9E721159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EEB92C7-8072-412D-B146-03E16A17D02F}">
          <dgm:prSet custT="1"/>
          <dgm:spPr/>
          <dgm:t>
            <a:bodyPr/>
            <a:lstStyle/>
            <a:p>
              <a:pPr>
                <a:buFontTx/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𝑀𝐻𝐴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zh-CN" altLang="en-US" sz="2400" dirty="0"/>
            </a:p>
          </dgm:t>
        </dgm:pt>
      </mc:Choice>
      <mc:Fallback xmlns="">
        <dgm:pt modelId="{4EEB92C7-8072-412D-B146-03E16A17D02F}">
          <dgm:prSet custT="1"/>
          <dgm:spPr/>
          <dgm:t>
            <a:bodyPr/>
            <a:lstStyle/>
            <a:p>
              <a:pPr>
                <a:buFontTx/>
                <a:buNone/>
              </a:pPr>
              <a:r>
                <a:rPr lang="en-US" altLang="zh-CN" sz="2400" i="0">
                  <a:latin typeface="Cambria Math" panose="02040503050406030204" pitchFamily="18" charset="0"/>
                </a:rPr>
                <a:t>〖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                 𝑨〗_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3^𝑛=𝑀𝐻𝐴(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𝑨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_2^𝑛,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𝑿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,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𝑿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)</a:t>
              </a:r>
              <a:endParaRPr lang="zh-CN" altLang="en-US" sz="2400" dirty="0"/>
            </a:p>
          </dgm:t>
        </dgm:pt>
      </mc:Fallback>
    </mc:AlternateContent>
    <dgm:pt modelId="{7C253C2F-41DC-46D3-9712-83223873DCAC}" type="parTrans" cxnId="{1D028A6C-67A1-4324-BB43-27CC71F0EE62}">
      <dgm:prSet/>
      <dgm:spPr/>
      <dgm:t>
        <a:bodyPr/>
        <a:lstStyle/>
        <a:p>
          <a:endParaRPr lang="zh-CN" altLang="en-US"/>
        </a:p>
      </dgm:t>
    </dgm:pt>
    <dgm:pt modelId="{005AB034-BBBD-4577-97BE-F4719E763A28}" type="sibTrans" cxnId="{1D028A6C-67A1-4324-BB43-27CC71F0EE6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6993408-A3F1-40E5-AB1C-ABE7E13761D4}">
          <dgm:prSet custT="1"/>
          <dgm:spPr/>
          <dgm:t>
            <a:bodyPr/>
            <a:lstStyle/>
            <a:p>
              <a:pPr>
                <a:buFontTx/>
                <a:buNone/>
              </a:pPr>
              <a:r>
                <a:rPr lang="en-US" altLang="zh-CN" sz="2400" dirty="0"/>
                <a:t>             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CN" sz="24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e>
                    <m: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</m:sSup>
                  <m:r>
                    <a:rPr lang="en-US" altLang="zh-CN" sz="2400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</a:rPr>
                    <m:t>𝐹𝐹𝑁</m:t>
                  </m:r>
                  <m:r>
                    <a:rPr lang="en-US" altLang="zh-CN" sz="2400" b="0" i="1" smtClean="0">
                      <a:latin typeface="Cambria Math" panose="02040503050406030204" pitchFamily="18" charset="0"/>
                    </a:rPr>
                    <m:t>(</m:t>
                  </m:r>
                  <m:sSubSup>
                    <m:sSubSupPr>
                      <m:ctrlPr>
                        <a:rPr lang="en-US" altLang="zh-CN" sz="2400" b="0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  <m: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sub>
                    <m: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sup>
                  </m:sSubSup>
                  <m:r>
                    <a:rPr lang="en-US" altLang="zh-CN" sz="24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zh-CN" altLang="en-US" sz="2400" dirty="0"/>
            </a:p>
          </dgm:t>
        </dgm:pt>
      </mc:Choice>
      <mc:Fallback xmlns="">
        <dgm:pt modelId="{26993408-A3F1-40E5-AB1C-ABE7E13761D4}">
          <dgm:prSet custT="1"/>
          <dgm:spPr/>
          <dgm:t>
            <a:bodyPr/>
            <a:lstStyle/>
            <a:p>
              <a:pPr>
                <a:buFontTx/>
                <a:buNone/>
              </a:pPr>
              <a:r>
                <a:rPr lang="en-US" altLang="zh-CN" sz="2400" dirty="0"/>
                <a:t>              </a:t>
              </a:r>
              <a:r>
                <a:rPr lang="en-US" altLang="zh-CN" sz="2400" b="1" i="0">
                  <a:latin typeface="Cambria Math" panose="02040503050406030204" pitchFamily="18" charset="0"/>
                </a:rPr>
                <a:t>𝑹^</a:t>
              </a:r>
              <a:r>
                <a:rPr lang="en-US" altLang="zh-CN" sz="2400" b="0" i="0">
                  <a:latin typeface="Cambria Math" panose="02040503050406030204" pitchFamily="18" charset="0"/>
                </a:rPr>
                <a:t>𝑛=𝐹𝐹𝑁(𝐴_3^𝑛)</a:t>
              </a:r>
              <a:endParaRPr lang="zh-CN" altLang="en-US" sz="2400" dirty="0"/>
            </a:p>
          </dgm:t>
        </dgm:pt>
      </mc:Fallback>
    </mc:AlternateContent>
    <dgm:pt modelId="{D8BDC2D8-8C04-4969-A898-4C006622D569}" type="parTrans" cxnId="{14466692-6252-4E20-B8BB-1442732DD806}">
      <dgm:prSet/>
      <dgm:spPr/>
      <dgm:t>
        <a:bodyPr/>
        <a:lstStyle/>
        <a:p>
          <a:endParaRPr lang="zh-CN" altLang="en-US"/>
        </a:p>
      </dgm:t>
    </dgm:pt>
    <dgm:pt modelId="{BB274E1E-909B-43FC-8903-67E9B57D3112}" type="sibTrans" cxnId="{14466692-6252-4E20-B8BB-1442732DD806}">
      <dgm:prSet/>
      <dgm:spPr/>
      <dgm:t>
        <a:bodyPr/>
        <a:lstStyle/>
        <a:p>
          <a:endParaRPr lang="zh-CN" altLang="en-US"/>
        </a:p>
      </dgm:t>
    </dgm:pt>
    <dgm:pt modelId="{EA6E9BED-0901-4737-B7A4-6F6D31244C2D}" type="pres">
      <dgm:prSet presAssocID="{0EE6BB3C-274A-422A-B169-F38FA8AF0441}" presName="linearFlow" presStyleCnt="0">
        <dgm:presLayoutVars>
          <dgm:dir/>
          <dgm:animLvl val="lvl"/>
          <dgm:resizeHandles val="exact"/>
        </dgm:presLayoutVars>
      </dgm:prSet>
      <dgm:spPr/>
    </dgm:pt>
    <dgm:pt modelId="{5346D2C5-48A3-45F1-A560-2CCA6DEA0F4B}" type="pres">
      <dgm:prSet presAssocID="{CD71ECB6-19F5-476F-B626-8247B12C2E19}" presName="composite" presStyleCnt="0"/>
      <dgm:spPr/>
    </dgm:pt>
    <dgm:pt modelId="{82F3794D-095D-4333-8B08-C816612FD5EC}" type="pres">
      <dgm:prSet presAssocID="{CD71ECB6-19F5-476F-B626-8247B12C2E1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E0E9037B-D9A3-4A74-A385-12A900AB3220}" type="pres">
      <dgm:prSet presAssocID="{CD71ECB6-19F5-476F-B626-8247B12C2E19}" presName="descendantText" presStyleLbl="alignAcc1" presStyleIdx="0" presStyleCnt="5">
        <dgm:presLayoutVars>
          <dgm:bulletEnabled val="1"/>
        </dgm:presLayoutVars>
      </dgm:prSet>
      <dgm:spPr/>
    </dgm:pt>
    <dgm:pt modelId="{AB782BC5-F09A-4CB3-ACA4-1BACC65CF618}" type="pres">
      <dgm:prSet presAssocID="{42632A83-A179-43F1-B544-70C08E3E6EBD}" presName="sp" presStyleCnt="0"/>
      <dgm:spPr/>
    </dgm:pt>
    <dgm:pt modelId="{364E682A-E59C-4980-B87F-4433E0AF00A4}" type="pres">
      <dgm:prSet presAssocID="{315F5022-4748-46AB-B4FA-FE609F1D054C}" presName="composite" presStyleCnt="0"/>
      <dgm:spPr/>
    </dgm:pt>
    <dgm:pt modelId="{7860DBEA-E397-444A-8809-362A124C953B}" type="pres">
      <dgm:prSet presAssocID="{315F5022-4748-46AB-B4FA-FE609F1D054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E3FBE90-61DC-4029-9830-FA79BE385BA1}" type="pres">
      <dgm:prSet presAssocID="{315F5022-4748-46AB-B4FA-FE609F1D054C}" presName="descendantText" presStyleLbl="alignAcc1" presStyleIdx="1" presStyleCnt="5">
        <dgm:presLayoutVars>
          <dgm:bulletEnabled val="1"/>
        </dgm:presLayoutVars>
      </dgm:prSet>
      <dgm:spPr/>
    </dgm:pt>
    <dgm:pt modelId="{605F499A-B295-4834-9ABC-5B0B18782CC7}" type="pres">
      <dgm:prSet presAssocID="{FFCBCD01-3D69-4A2A-8B28-82BC8F014FD3}" presName="sp" presStyleCnt="0"/>
      <dgm:spPr/>
    </dgm:pt>
    <dgm:pt modelId="{DB924867-0DD9-4BB7-B6F3-B215F41687D8}" type="pres">
      <dgm:prSet presAssocID="{3BAE1CC4-9624-43B7-8812-48D127D9D108}" presName="composite" presStyleCnt="0"/>
      <dgm:spPr/>
    </dgm:pt>
    <dgm:pt modelId="{70A9A0CF-60AF-48AD-88DB-C2AC374C5F55}" type="pres">
      <dgm:prSet presAssocID="{3BAE1CC4-9624-43B7-8812-48D127D9D108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9C238A7-B086-4063-8924-35FADCC39F39}" type="pres">
      <dgm:prSet presAssocID="{3BAE1CC4-9624-43B7-8812-48D127D9D108}" presName="descendantText" presStyleLbl="alignAcc1" presStyleIdx="2" presStyleCnt="5">
        <dgm:presLayoutVars>
          <dgm:bulletEnabled val="1"/>
        </dgm:presLayoutVars>
      </dgm:prSet>
      <dgm:spPr/>
    </dgm:pt>
    <dgm:pt modelId="{99E5F415-2ECC-4AB0-85CC-A095D73426A0}" type="pres">
      <dgm:prSet presAssocID="{385A915F-F1D5-4996-B024-AC5267266E39}" presName="sp" presStyleCnt="0"/>
      <dgm:spPr/>
    </dgm:pt>
    <dgm:pt modelId="{048F8E16-D1A8-48C8-BE48-B9EA7DED0FDC}" type="pres">
      <dgm:prSet presAssocID="{2E15F9AF-CC71-4A5D-B0B3-68BF6FB8827D}" presName="composite" presStyleCnt="0"/>
      <dgm:spPr/>
    </dgm:pt>
    <dgm:pt modelId="{CC391D67-8602-463E-B784-76D36092267D}" type="pres">
      <dgm:prSet presAssocID="{2E15F9AF-CC71-4A5D-B0B3-68BF6FB8827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338CFFE-F05B-4849-BFE8-361A9327E17B}" type="pres">
      <dgm:prSet presAssocID="{2E15F9AF-CC71-4A5D-B0B3-68BF6FB8827D}" presName="descendantText" presStyleLbl="alignAcc1" presStyleIdx="3" presStyleCnt="5">
        <dgm:presLayoutVars>
          <dgm:bulletEnabled val="1"/>
        </dgm:presLayoutVars>
      </dgm:prSet>
      <dgm:spPr/>
    </dgm:pt>
    <dgm:pt modelId="{9D446F54-5E25-495F-BD65-F54F92C78E25}" type="pres">
      <dgm:prSet presAssocID="{A8AAA5F9-98D9-4BBE-BA94-3A38E8DBD102}" presName="sp" presStyleCnt="0"/>
      <dgm:spPr/>
    </dgm:pt>
    <dgm:pt modelId="{8A227D0F-4CA2-4B23-BA5E-8C6C9DC88603}" type="pres">
      <dgm:prSet presAssocID="{7634BBD0-28AE-4C7E-9663-300C9203CA09}" presName="composite" presStyleCnt="0"/>
      <dgm:spPr/>
    </dgm:pt>
    <dgm:pt modelId="{7E7C5596-0703-4570-96F6-FE3CAFAB1957}" type="pres">
      <dgm:prSet presAssocID="{7634BBD0-28AE-4C7E-9663-300C9203CA0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C1449DE-47D7-4925-857C-69857989C0F7}" type="pres">
      <dgm:prSet presAssocID="{7634BBD0-28AE-4C7E-9663-300C9203CA09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A62A102-C440-4D4C-A69C-28F44E13E264}" type="presOf" srcId="{7634BBD0-28AE-4C7E-9663-300C9203CA09}" destId="{7E7C5596-0703-4570-96F6-FE3CAFAB1957}" srcOrd="0" destOrd="0" presId="urn:microsoft.com/office/officeart/2005/8/layout/chevron2"/>
    <dgm:cxn modelId="{04DA870D-8A1D-4B37-A5AF-2DB6E490F424}" type="presOf" srcId="{04EF545C-6324-4573-A712-37E419F6B08B}" destId="{AE3FBE90-61DC-4029-9830-FA79BE385BA1}" srcOrd="0" destOrd="0" presId="urn:microsoft.com/office/officeart/2005/8/layout/chevron2"/>
    <dgm:cxn modelId="{A945CA1A-6FAC-422A-8964-F1ABC5D77F99}" type="presOf" srcId="{CD71ECB6-19F5-476F-B626-8247B12C2E19}" destId="{82F3794D-095D-4333-8B08-C816612FD5EC}" srcOrd="0" destOrd="0" presId="urn:microsoft.com/office/officeart/2005/8/layout/chevron2"/>
    <dgm:cxn modelId="{904E671D-AA08-4BE3-8255-B6BF979C85E0}" srcId="{0EE6BB3C-274A-422A-B169-F38FA8AF0441}" destId="{3BAE1CC4-9624-43B7-8812-48D127D9D108}" srcOrd="2" destOrd="0" parTransId="{ACD455C5-7B83-457E-9EAF-482AB613E2CA}" sibTransId="{385A915F-F1D5-4996-B024-AC5267266E39}"/>
    <dgm:cxn modelId="{CBDF042B-08C8-4773-A2DD-424375C17BE2}" type="presOf" srcId="{26993408-A3F1-40E5-AB1C-ABE7E13761D4}" destId="{7C1449DE-47D7-4925-857C-69857989C0F7}" srcOrd="0" destOrd="0" presId="urn:microsoft.com/office/officeart/2005/8/layout/chevron2"/>
    <dgm:cxn modelId="{CF2C572D-095A-470A-90BC-1A45EC6AAE9F}" type="presOf" srcId="{2E15F9AF-CC71-4A5D-B0B3-68BF6FB8827D}" destId="{CC391D67-8602-463E-B784-76D36092267D}" srcOrd="0" destOrd="0" presId="urn:microsoft.com/office/officeart/2005/8/layout/chevron2"/>
    <dgm:cxn modelId="{12926E34-3E7D-45C7-9B0E-1C2BDFC7B5D7}" type="presOf" srcId="{D72AC461-7D4C-4F2C-B903-E3AA9D87FF0C}" destId="{D9C238A7-B086-4063-8924-35FADCC39F39}" srcOrd="0" destOrd="0" presId="urn:microsoft.com/office/officeart/2005/8/layout/chevron2"/>
    <dgm:cxn modelId="{C8B36B3C-BBCD-4D33-9869-E97C2163D156}" srcId="{CD71ECB6-19F5-476F-B626-8247B12C2E19}" destId="{B6E960D0-0190-4BED-9E66-3AADC533BA7D}" srcOrd="0" destOrd="0" parTransId="{C5962E7F-51FC-44E8-9744-5AAB77C9ADF4}" sibTransId="{9DBFCC5A-3640-42B3-85E2-D8C57A2C0726}"/>
    <dgm:cxn modelId="{71AE4869-99B2-40D7-AE61-A6C9E7211597}" srcId="{3BAE1CC4-9624-43B7-8812-48D127D9D108}" destId="{D72AC461-7D4C-4F2C-B903-E3AA9D87FF0C}" srcOrd="0" destOrd="0" parTransId="{4C23CEA0-B1E9-44FE-97FB-8D4ADDF59820}" sibTransId="{91F1F20A-9663-4424-BDF7-43FFE7A57EE5}"/>
    <dgm:cxn modelId="{1D028A6C-67A1-4324-BB43-27CC71F0EE62}" srcId="{2E15F9AF-CC71-4A5D-B0B3-68BF6FB8827D}" destId="{4EEB92C7-8072-412D-B146-03E16A17D02F}" srcOrd="0" destOrd="0" parTransId="{7C253C2F-41DC-46D3-9712-83223873DCAC}" sibTransId="{005AB034-BBBD-4577-97BE-F4719E763A28}"/>
    <dgm:cxn modelId="{EFBBD16C-E063-445B-B2CC-B819BCD2A40C}" type="presOf" srcId="{315F5022-4748-46AB-B4FA-FE609F1D054C}" destId="{7860DBEA-E397-444A-8809-362A124C953B}" srcOrd="0" destOrd="0" presId="urn:microsoft.com/office/officeart/2005/8/layout/chevron2"/>
    <dgm:cxn modelId="{BC7EEF6C-C84C-4944-9B27-C8CBC723631E}" srcId="{0EE6BB3C-274A-422A-B169-F38FA8AF0441}" destId="{7634BBD0-28AE-4C7E-9663-300C9203CA09}" srcOrd="4" destOrd="0" parTransId="{404BD483-9D79-464B-9EB1-6D189BFCE049}" sibTransId="{1BEA67E1-399C-434F-AEEB-C90895F342DC}"/>
    <dgm:cxn modelId="{46915157-3846-4246-A086-3B368DFB059B}" type="presOf" srcId="{B6E960D0-0190-4BED-9E66-3AADC533BA7D}" destId="{E0E9037B-D9A3-4A74-A385-12A900AB3220}" srcOrd="0" destOrd="0" presId="urn:microsoft.com/office/officeart/2005/8/layout/chevron2"/>
    <dgm:cxn modelId="{CA016782-42F3-4DE4-B905-422D050DB033}" type="presOf" srcId="{3BAE1CC4-9624-43B7-8812-48D127D9D108}" destId="{70A9A0CF-60AF-48AD-88DB-C2AC374C5F55}" srcOrd="0" destOrd="0" presId="urn:microsoft.com/office/officeart/2005/8/layout/chevron2"/>
    <dgm:cxn modelId="{68198388-AB17-420F-9FFD-A3D763DC06A3}" srcId="{0EE6BB3C-274A-422A-B169-F38FA8AF0441}" destId="{315F5022-4748-46AB-B4FA-FE609F1D054C}" srcOrd="1" destOrd="0" parTransId="{598BE321-E456-445D-9611-BB53E7039254}" sibTransId="{FFCBCD01-3D69-4A2A-8B28-82BC8F014FD3}"/>
    <dgm:cxn modelId="{14466692-6252-4E20-B8BB-1442732DD806}" srcId="{7634BBD0-28AE-4C7E-9663-300C9203CA09}" destId="{26993408-A3F1-40E5-AB1C-ABE7E13761D4}" srcOrd="0" destOrd="0" parTransId="{D8BDC2D8-8C04-4969-A898-4C006622D569}" sibTransId="{BB274E1E-909B-43FC-8903-67E9B57D3112}"/>
    <dgm:cxn modelId="{13CA62A2-392E-4184-AC00-592AE687B453}" srcId="{0EE6BB3C-274A-422A-B169-F38FA8AF0441}" destId="{2E15F9AF-CC71-4A5D-B0B3-68BF6FB8827D}" srcOrd="3" destOrd="0" parTransId="{3374FD8E-6AF2-4B0D-B77A-B33BB143097F}" sibTransId="{A8AAA5F9-98D9-4BBE-BA94-3A38E8DBD102}"/>
    <dgm:cxn modelId="{B17AA1C8-0F83-4806-9A5B-438C226D6902}" type="presOf" srcId="{4EEB92C7-8072-412D-B146-03E16A17D02F}" destId="{8338CFFE-F05B-4849-BFE8-361A9327E17B}" srcOrd="0" destOrd="0" presId="urn:microsoft.com/office/officeart/2005/8/layout/chevron2"/>
    <dgm:cxn modelId="{48DD6BD2-C99D-4277-B730-1DBD3D826C29}" type="presOf" srcId="{0EE6BB3C-274A-422A-B169-F38FA8AF0441}" destId="{EA6E9BED-0901-4737-B7A4-6F6D31244C2D}" srcOrd="0" destOrd="0" presId="urn:microsoft.com/office/officeart/2005/8/layout/chevron2"/>
    <dgm:cxn modelId="{B85C1FED-E6FF-4BF2-8879-E12F729EE7D2}" srcId="{315F5022-4748-46AB-B4FA-FE609F1D054C}" destId="{04EF545C-6324-4573-A712-37E419F6B08B}" srcOrd="0" destOrd="0" parTransId="{509F94CC-84FD-4249-9627-A1702D0F009E}" sibTransId="{84E24432-5F52-4593-AF7A-50127DBB00EC}"/>
    <dgm:cxn modelId="{359FD4FA-0CC0-445D-88E7-CED3C6A84390}" srcId="{0EE6BB3C-274A-422A-B169-F38FA8AF0441}" destId="{CD71ECB6-19F5-476F-B626-8247B12C2E19}" srcOrd="0" destOrd="0" parTransId="{7DE85395-C941-467E-93A7-BBDC2AD1EA7A}" sibTransId="{42632A83-A179-43F1-B544-70C08E3E6EBD}"/>
    <dgm:cxn modelId="{F752019A-EBDE-4693-8566-D7C7670508DE}" type="presParOf" srcId="{EA6E9BED-0901-4737-B7A4-6F6D31244C2D}" destId="{5346D2C5-48A3-45F1-A560-2CCA6DEA0F4B}" srcOrd="0" destOrd="0" presId="urn:microsoft.com/office/officeart/2005/8/layout/chevron2"/>
    <dgm:cxn modelId="{391E2143-27F4-4E51-9BFA-8CFE4C8C0A62}" type="presParOf" srcId="{5346D2C5-48A3-45F1-A560-2CCA6DEA0F4B}" destId="{82F3794D-095D-4333-8B08-C816612FD5EC}" srcOrd="0" destOrd="0" presId="urn:microsoft.com/office/officeart/2005/8/layout/chevron2"/>
    <dgm:cxn modelId="{2091797F-15E7-49C2-A0E6-D74BAE5B42A7}" type="presParOf" srcId="{5346D2C5-48A3-45F1-A560-2CCA6DEA0F4B}" destId="{E0E9037B-D9A3-4A74-A385-12A900AB3220}" srcOrd="1" destOrd="0" presId="urn:microsoft.com/office/officeart/2005/8/layout/chevron2"/>
    <dgm:cxn modelId="{66324C75-F54F-4DCB-906C-54EA232F7619}" type="presParOf" srcId="{EA6E9BED-0901-4737-B7A4-6F6D31244C2D}" destId="{AB782BC5-F09A-4CB3-ACA4-1BACC65CF618}" srcOrd="1" destOrd="0" presId="urn:microsoft.com/office/officeart/2005/8/layout/chevron2"/>
    <dgm:cxn modelId="{9F6D18EE-7865-4B1E-81A1-373D9BEEB7BD}" type="presParOf" srcId="{EA6E9BED-0901-4737-B7A4-6F6D31244C2D}" destId="{364E682A-E59C-4980-B87F-4433E0AF00A4}" srcOrd="2" destOrd="0" presId="urn:microsoft.com/office/officeart/2005/8/layout/chevron2"/>
    <dgm:cxn modelId="{12646923-8159-4D0F-BA69-9D6FDC2BA570}" type="presParOf" srcId="{364E682A-E59C-4980-B87F-4433E0AF00A4}" destId="{7860DBEA-E397-444A-8809-362A124C953B}" srcOrd="0" destOrd="0" presId="urn:microsoft.com/office/officeart/2005/8/layout/chevron2"/>
    <dgm:cxn modelId="{1A1BA0EC-02FC-40BA-8919-A73E124930BB}" type="presParOf" srcId="{364E682A-E59C-4980-B87F-4433E0AF00A4}" destId="{AE3FBE90-61DC-4029-9830-FA79BE385BA1}" srcOrd="1" destOrd="0" presId="urn:microsoft.com/office/officeart/2005/8/layout/chevron2"/>
    <dgm:cxn modelId="{6F7FF228-1EE9-4CCD-BEB9-16485E1A979E}" type="presParOf" srcId="{EA6E9BED-0901-4737-B7A4-6F6D31244C2D}" destId="{605F499A-B295-4834-9ABC-5B0B18782CC7}" srcOrd="3" destOrd="0" presId="urn:microsoft.com/office/officeart/2005/8/layout/chevron2"/>
    <dgm:cxn modelId="{CCE942CA-938E-4938-A56F-57B569DD03C4}" type="presParOf" srcId="{EA6E9BED-0901-4737-B7A4-6F6D31244C2D}" destId="{DB924867-0DD9-4BB7-B6F3-B215F41687D8}" srcOrd="4" destOrd="0" presId="urn:microsoft.com/office/officeart/2005/8/layout/chevron2"/>
    <dgm:cxn modelId="{C4E03DF9-AA9D-42DE-A713-9355C9BCFA3E}" type="presParOf" srcId="{DB924867-0DD9-4BB7-B6F3-B215F41687D8}" destId="{70A9A0CF-60AF-48AD-88DB-C2AC374C5F55}" srcOrd="0" destOrd="0" presId="urn:microsoft.com/office/officeart/2005/8/layout/chevron2"/>
    <dgm:cxn modelId="{768266EF-69B7-40F5-A077-7269C45A0350}" type="presParOf" srcId="{DB924867-0DD9-4BB7-B6F3-B215F41687D8}" destId="{D9C238A7-B086-4063-8924-35FADCC39F39}" srcOrd="1" destOrd="0" presId="urn:microsoft.com/office/officeart/2005/8/layout/chevron2"/>
    <dgm:cxn modelId="{3446499B-38CA-49E9-9AC3-0179CB581235}" type="presParOf" srcId="{EA6E9BED-0901-4737-B7A4-6F6D31244C2D}" destId="{99E5F415-2ECC-4AB0-85CC-A095D73426A0}" srcOrd="5" destOrd="0" presId="urn:microsoft.com/office/officeart/2005/8/layout/chevron2"/>
    <dgm:cxn modelId="{F2BB77E8-8E1B-4251-BABA-718F168831CA}" type="presParOf" srcId="{EA6E9BED-0901-4737-B7A4-6F6D31244C2D}" destId="{048F8E16-D1A8-48C8-BE48-B9EA7DED0FDC}" srcOrd="6" destOrd="0" presId="urn:microsoft.com/office/officeart/2005/8/layout/chevron2"/>
    <dgm:cxn modelId="{E58CED3D-29C5-4E5F-900F-5CBB83DBBFE3}" type="presParOf" srcId="{048F8E16-D1A8-48C8-BE48-B9EA7DED0FDC}" destId="{CC391D67-8602-463E-B784-76D36092267D}" srcOrd="0" destOrd="0" presId="urn:microsoft.com/office/officeart/2005/8/layout/chevron2"/>
    <dgm:cxn modelId="{C9FCE433-7B5D-4E56-A036-736188F5F124}" type="presParOf" srcId="{048F8E16-D1A8-48C8-BE48-B9EA7DED0FDC}" destId="{8338CFFE-F05B-4849-BFE8-361A9327E17B}" srcOrd="1" destOrd="0" presId="urn:microsoft.com/office/officeart/2005/8/layout/chevron2"/>
    <dgm:cxn modelId="{195408D5-B9A9-4AEA-B1CE-E5F6ED871011}" type="presParOf" srcId="{EA6E9BED-0901-4737-B7A4-6F6D31244C2D}" destId="{9D446F54-5E25-495F-BD65-F54F92C78E25}" srcOrd="7" destOrd="0" presId="urn:microsoft.com/office/officeart/2005/8/layout/chevron2"/>
    <dgm:cxn modelId="{612348FF-C734-45A8-AE85-35EF63E39E66}" type="presParOf" srcId="{EA6E9BED-0901-4737-B7A4-6F6D31244C2D}" destId="{8A227D0F-4CA2-4B23-BA5E-8C6C9DC88603}" srcOrd="8" destOrd="0" presId="urn:microsoft.com/office/officeart/2005/8/layout/chevron2"/>
    <dgm:cxn modelId="{B8BCC409-FE97-4908-9D18-91E348F067CD}" type="presParOf" srcId="{8A227D0F-4CA2-4B23-BA5E-8C6C9DC88603}" destId="{7E7C5596-0703-4570-96F6-FE3CAFAB1957}" srcOrd="0" destOrd="0" presId="urn:microsoft.com/office/officeart/2005/8/layout/chevron2"/>
    <dgm:cxn modelId="{C84F5586-3269-43C1-821B-3268E4B4D375}" type="presParOf" srcId="{8A227D0F-4CA2-4B23-BA5E-8C6C9DC88603}" destId="{7C1449DE-47D7-4925-857C-69857989C0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E6BB3C-274A-422A-B169-F38FA8AF0441}" type="doc">
      <dgm:prSet loTypeId="urn:microsoft.com/office/officeart/2005/8/layout/chevron2" loCatId="list" qsTypeId="urn:microsoft.com/office/officeart/2005/8/quickstyle/3d1" qsCatId="3D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04EF545C-6324-4573-A712-37E419F6B08B}">
      <dgm:prSet phldrT="[文本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09F94CC-84FD-4249-9627-A1702D0F009E}" type="parTrans" cxnId="{B85C1FED-E6FF-4BF2-8879-E12F729EE7D2}">
      <dgm:prSet/>
      <dgm:spPr/>
      <dgm:t>
        <a:bodyPr/>
        <a:lstStyle/>
        <a:p>
          <a:endParaRPr lang="zh-CN" altLang="en-US"/>
        </a:p>
      </dgm:t>
    </dgm:pt>
    <dgm:pt modelId="{84E24432-5F52-4593-AF7A-50127DBB00EC}" type="sibTrans" cxnId="{B85C1FED-E6FF-4BF2-8879-E12F729EE7D2}">
      <dgm:prSet/>
      <dgm:spPr/>
      <dgm:t>
        <a:bodyPr/>
        <a:lstStyle/>
        <a:p>
          <a:endParaRPr lang="zh-CN" altLang="en-US"/>
        </a:p>
      </dgm:t>
    </dgm:pt>
    <dgm:pt modelId="{3BAE1CC4-9624-43B7-8812-48D127D9D108}">
      <dgm:prSet phldrT="[文本]"/>
      <dgm:spPr/>
      <dgm:t>
        <a:bodyPr/>
        <a:lstStyle/>
        <a:p>
          <a:pPr/>
          <a:endParaRPr lang="zh-CN" altLang="en-US" dirty="0"/>
        </a:p>
      </dgm:t>
    </dgm:pt>
    <dgm:pt modelId="{ACD455C5-7B83-457E-9EAF-482AB613E2CA}" type="parTrans" cxnId="{904E671D-AA08-4BE3-8255-B6BF979C85E0}">
      <dgm:prSet/>
      <dgm:spPr/>
      <dgm:t>
        <a:bodyPr/>
        <a:lstStyle/>
        <a:p>
          <a:endParaRPr lang="zh-CN" altLang="en-US"/>
        </a:p>
      </dgm:t>
    </dgm:pt>
    <dgm:pt modelId="{385A915F-F1D5-4996-B024-AC5267266E39}" type="sibTrans" cxnId="{904E671D-AA08-4BE3-8255-B6BF979C85E0}">
      <dgm:prSet/>
      <dgm:spPr/>
      <dgm:t>
        <a:bodyPr/>
        <a:lstStyle/>
        <a:p>
          <a:endParaRPr lang="zh-CN" altLang="en-US"/>
        </a:p>
      </dgm:t>
    </dgm:pt>
    <dgm:pt modelId="{2E15F9AF-CC71-4A5D-B0B3-68BF6FB8827D}">
      <dgm:prSet phldrT="[文本]"/>
      <dgm:spPr/>
      <dgm:t>
        <a:bodyPr/>
        <a:lstStyle/>
        <a:p>
          <a:pPr/>
          <a:endParaRPr lang="zh-CN" altLang="en-US" dirty="0"/>
        </a:p>
      </dgm:t>
    </dgm:pt>
    <dgm:pt modelId="{3374FD8E-6AF2-4B0D-B77A-B33BB143097F}" type="parTrans" cxnId="{13CA62A2-392E-4184-AC00-592AE687B453}">
      <dgm:prSet/>
      <dgm:spPr/>
      <dgm:t>
        <a:bodyPr/>
        <a:lstStyle/>
        <a:p>
          <a:endParaRPr lang="zh-CN" altLang="en-US"/>
        </a:p>
      </dgm:t>
    </dgm:pt>
    <dgm:pt modelId="{A8AAA5F9-98D9-4BBE-BA94-3A38E8DBD102}" type="sibTrans" cxnId="{13CA62A2-392E-4184-AC00-592AE687B453}">
      <dgm:prSet/>
      <dgm:spPr/>
      <dgm:t>
        <a:bodyPr/>
        <a:lstStyle/>
        <a:p>
          <a:endParaRPr lang="zh-CN" altLang="en-US"/>
        </a:p>
      </dgm:t>
    </dgm:pt>
    <dgm:pt modelId="{7634BBD0-28AE-4C7E-9663-300C9203CA09}">
      <dgm:prSet phldrT="[文本]"/>
      <dgm:spPr/>
      <dgm:t>
        <a:bodyPr/>
        <a:lstStyle/>
        <a:p>
          <a:pPr/>
          <a:endParaRPr lang="zh-CN" altLang="en-US" dirty="0"/>
        </a:p>
      </dgm:t>
    </dgm:pt>
    <dgm:pt modelId="{404BD483-9D79-464B-9EB1-6D189BFCE049}" type="parTrans" cxnId="{BC7EEF6C-C84C-4944-9B27-C8CBC723631E}">
      <dgm:prSet/>
      <dgm:spPr/>
      <dgm:t>
        <a:bodyPr/>
        <a:lstStyle/>
        <a:p>
          <a:endParaRPr lang="zh-CN" altLang="en-US"/>
        </a:p>
      </dgm:t>
    </dgm:pt>
    <dgm:pt modelId="{1BEA67E1-399C-434F-AEEB-C90895F342DC}" type="sibTrans" cxnId="{BC7EEF6C-C84C-4944-9B27-C8CBC723631E}">
      <dgm:prSet/>
      <dgm:spPr/>
      <dgm:t>
        <a:bodyPr/>
        <a:lstStyle/>
        <a:p>
          <a:endParaRPr lang="zh-CN" altLang="en-US"/>
        </a:p>
      </dgm:t>
    </dgm:pt>
    <dgm:pt modelId="{B6E960D0-0190-4BED-9E66-3AADC533BA7D}">
      <dgm:prSet phldrT="[文本]" custT="1"/>
      <dgm:spPr>
        <a:blipFill>
          <a:blip xmlns:r="http://schemas.openxmlformats.org/officeDocument/2006/relationships" r:embed="rId2"/>
          <a:stretch>
            <a:fillRect b="-480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C5962E7F-51FC-44E8-9744-5AAB77C9ADF4}" type="parTrans" cxnId="{C8B36B3C-BBCD-4D33-9869-E97C2163D156}">
      <dgm:prSet/>
      <dgm:spPr/>
      <dgm:t>
        <a:bodyPr/>
        <a:lstStyle/>
        <a:p>
          <a:endParaRPr lang="zh-CN" altLang="en-US"/>
        </a:p>
      </dgm:t>
    </dgm:pt>
    <dgm:pt modelId="{9DBFCC5A-3640-42B3-85E2-D8C57A2C0726}" type="sibTrans" cxnId="{C8B36B3C-BBCD-4D33-9869-E97C2163D156}">
      <dgm:prSet/>
      <dgm:spPr/>
      <dgm:t>
        <a:bodyPr/>
        <a:lstStyle/>
        <a:p>
          <a:endParaRPr lang="zh-CN" altLang="en-US"/>
        </a:p>
      </dgm:t>
    </dgm:pt>
    <dgm:pt modelId="{CD71ECB6-19F5-476F-B626-8247B12C2E19}">
      <dgm:prSet phldrT="[文本]"/>
      <dgm:spPr/>
      <dgm:t>
        <a:bodyPr/>
        <a:lstStyle/>
        <a:p>
          <a:pPr/>
          <a:endParaRPr lang="zh-CN" altLang="en-US" dirty="0"/>
        </a:p>
      </dgm:t>
    </dgm:pt>
    <dgm:pt modelId="{7DE85395-C941-467E-93A7-BBDC2AD1EA7A}" type="parTrans" cxnId="{359FD4FA-0CC0-445D-88E7-CED3C6A84390}">
      <dgm:prSet/>
      <dgm:spPr/>
      <dgm:t>
        <a:bodyPr/>
        <a:lstStyle/>
        <a:p>
          <a:endParaRPr lang="zh-CN" altLang="en-US"/>
        </a:p>
      </dgm:t>
    </dgm:pt>
    <dgm:pt modelId="{42632A83-A179-43F1-B544-70C08E3E6EBD}" type="sibTrans" cxnId="{359FD4FA-0CC0-445D-88E7-CED3C6A84390}">
      <dgm:prSet/>
      <dgm:spPr/>
      <dgm:t>
        <a:bodyPr/>
        <a:lstStyle/>
        <a:p>
          <a:endParaRPr lang="zh-CN" altLang="en-US"/>
        </a:p>
      </dgm:t>
    </dgm:pt>
    <dgm:pt modelId="{315F5022-4748-46AB-B4FA-FE609F1D054C}">
      <dgm:prSet phldrT="[文本]"/>
      <dgm:spPr/>
      <dgm:t>
        <a:bodyPr/>
        <a:lstStyle/>
        <a:p>
          <a:pPr/>
          <a:endParaRPr lang="zh-CN" altLang="en-US" dirty="0"/>
        </a:p>
      </dgm:t>
    </dgm:pt>
    <dgm:pt modelId="{598BE321-E456-445D-9611-BB53E7039254}" type="parTrans" cxnId="{68198388-AB17-420F-9FFD-A3D763DC06A3}">
      <dgm:prSet/>
      <dgm:spPr/>
      <dgm:t>
        <a:bodyPr/>
        <a:lstStyle/>
        <a:p>
          <a:endParaRPr lang="zh-CN" altLang="en-US"/>
        </a:p>
      </dgm:t>
    </dgm:pt>
    <dgm:pt modelId="{FFCBCD01-3D69-4A2A-8B28-82BC8F014FD3}" type="sibTrans" cxnId="{68198388-AB17-420F-9FFD-A3D763DC06A3}">
      <dgm:prSet/>
      <dgm:spPr/>
      <dgm:t>
        <a:bodyPr/>
        <a:lstStyle/>
        <a:p>
          <a:endParaRPr lang="zh-CN" altLang="en-US"/>
        </a:p>
      </dgm:t>
    </dgm:pt>
    <dgm:pt modelId="{D72AC461-7D4C-4F2C-B903-E3AA9D87FF0C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C23CEA0-B1E9-44FE-97FB-8D4ADDF59820}" type="parTrans" cxnId="{71AE4869-99B2-40D7-AE61-A6C9E7211597}">
      <dgm:prSet/>
      <dgm:spPr/>
      <dgm:t>
        <a:bodyPr/>
        <a:lstStyle/>
        <a:p>
          <a:endParaRPr lang="zh-CN" altLang="en-US"/>
        </a:p>
      </dgm:t>
    </dgm:pt>
    <dgm:pt modelId="{91F1F20A-9663-4424-BDF7-43FFE7A57EE5}" type="sibTrans" cxnId="{71AE4869-99B2-40D7-AE61-A6C9E7211597}">
      <dgm:prSet/>
      <dgm:spPr/>
      <dgm:t>
        <a:bodyPr/>
        <a:lstStyle/>
        <a:p>
          <a:endParaRPr lang="zh-CN" altLang="en-US"/>
        </a:p>
      </dgm:t>
    </dgm:pt>
    <dgm:pt modelId="{4EEB92C7-8072-412D-B146-03E16A17D02F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C253C2F-41DC-46D3-9712-83223873DCAC}" type="parTrans" cxnId="{1D028A6C-67A1-4324-BB43-27CC71F0EE62}">
      <dgm:prSet/>
      <dgm:spPr/>
      <dgm:t>
        <a:bodyPr/>
        <a:lstStyle/>
        <a:p>
          <a:endParaRPr lang="zh-CN" altLang="en-US"/>
        </a:p>
      </dgm:t>
    </dgm:pt>
    <dgm:pt modelId="{005AB034-BBBD-4577-97BE-F4719E763A28}" type="sibTrans" cxnId="{1D028A6C-67A1-4324-BB43-27CC71F0EE62}">
      <dgm:prSet/>
      <dgm:spPr/>
      <dgm:t>
        <a:bodyPr/>
        <a:lstStyle/>
        <a:p>
          <a:endParaRPr lang="zh-CN" altLang="en-US"/>
        </a:p>
      </dgm:t>
    </dgm:pt>
    <dgm:pt modelId="{26993408-A3F1-40E5-AB1C-ABE7E13761D4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8BDC2D8-8C04-4969-A898-4C006622D569}" type="parTrans" cxnId="{14466692-6252-4E20-B8BB-1442732DD806}">
      <dgm:prSet/>
      <dgm:spPr/>
      <dgm:t>
        <a:bodyPr/>
        <a:lstStyle/>
        <a:p>
          <a:endParaRPr lang="zh-CN" altLang="en-US"/>
        </a:p>
      </dgm:t>
    </dgm:pt>
    <dgm:pt modelId="{BB274E1E-909B-43FC-8903-67E9B57D3112}" type="sibTrans" cxnId="{14466692-6252-4E20-B8BB-1442732DD806}">
      <dgm:prSet/>
      <dgm:spPr/>
      <dgm:t>
        <a:bodyPr/>
        <a:lstStyle/>
        <a:p>
          <a:endParaRPr lang="zh-CN" altLang="en-US"/>
        </a:p>
      </dgm:t>
    </dgm:pt>
    <dgm:pt modelId="{EA6E9BED-0901-4737-B7A4-6F6D31244C2D}" type="pres">
      <dgm:prSet presAssocID="{0EE6BB3C-274A-422A-B169-F38FA8AF0441}" presName="linearFlow" presStyleCnt="0">
        <dgm:presLayoutVars>
          <dgm:dir/>
          <dgm:animLvl val="lvl"/>
          <dgm:resizeHandles val="exact"/>
        </dgm:presLayoutVars>
      </dgm:prSet>
      <dgm:spPr/>
    </dgm:pt>
    <dgm:pt modelId="{5346D2C5-48A3-45F1-A560-2CCA6DEA0F4B}" type="pres">
      <dgm:prSet presAssocID="{CD71ECB6-19F5-476F-B626-8247B12C2E19}" presName="composite" presStyleCnt="0"/>
      <dgm:spPr/>
    </dgm:pt>
    <dgm:pt modelId="{82F3794D-095D-4333-8B08-C816612FD5EC}" type="pres">
      <dgm:prSet presAssocID="{CD71ECB6-19F5-476F-B626-8247B12C2E1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E0E9037B-D9A3-4A74-A385-12A900AB3220}" type="pres">
      <dgm:prSet presAssocID="{CD71ECB6-19F5-476F-B626-8247B12C2E19}" presName="descendantText" presStyleLbl="alignAcc1" presStyleIdx="0" presStyleCnt="5">
        <dgm:presLayoutVars>
          <dgm:bulletEnabled val="1"/>
        </dgm:presLayoutVars>
      </dgm:prSet>
      <dgm:spPr/>
    </dgm:pt>
    <dgm:pt modelId="{AB782BC5-F09A-4CB3-ACA4-1BACC65CF618}" type="pres">
      <dgm:prSet presAssocID="{42632A83-A179-43F1-B544-70C08E3E6EBD}" presName="sp" presStyleCnt="0"/>
      <dgm:spPr/>
    </dgm:pt>
    <dgm:pt modelId="{364E682A-E59C-4980-B87F-4433E0AF00A4}" type="pres">
      <dgm:prSet presAssocID="{315F5022-4748-46AB-B4FA-FE609F1D054C}" presName="composite" presStyleCnt="0"/>
      <dgm:spPr/>
    </dgm:pt>
    <dgm:pt modelId="{7860DBEA-E397-444A-8809-362A124C953B}" type="pres">
      <dgm:prSet presAssocID="{315F5022-4748-46AB-B4FA-FE609F1D054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E3FBE90-61DC-4029-9830-FA79BE385BA1}" type="pres">
      <dgm:prSet presAssocID="{315F5022-4748-46AB-B4FA-FE609F1D054C}" presName="descendantText" presStyleLbl="alignAcc1" presStyleIdx="1" presStyleCnt="5">
        <dgm:presLayoutVars>
          <dgm:bulletEnabled val="1"/>
        </dgm:presLayoutVars>
      </dgm:prSet>
      <dgm:spPr/>
    </dgm:pt>
    <dgm:pt modelId="{605F499A-B295-4834-9ABC-5B0B18782CC7}" type="pres">
      <dgm:prSet presAssocID="{FFCBCD01-3D69-4A2A-8B28-82BC8F014FD3}" presName="sp" presStyleCnt="0"/>
      <dgm:spPr/>
    </dgm:pt>
    <dgm:pt modelId="{DB924867-0DD9-4BB7-B6F3-B215F41687D8}" type="pres">
      <dgm:prSet presAssocID="{3BAE1CC4-9624-43B7-8812-48D127D9D108}" presName="composite" presStyleCnt="0"/>
      <dgm:spPr/>
    </dgm:pt>
    <dgm:pt modelId="{70A9A0CF-60AF-48AD-88DB-C2AC374C5F55}" type="pres">
      <dgm:prSet presAssocID="{3BAE1CC4-9624-43B7-8812-48D127D9D108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9C238A7-B086-4063-8924-35FADCC39F39}" type="pres">
      <dgm:prSet presAssocID="{3BAE1CC4-9624-43B7-8812-48D127D9D108}" presName="descendantText" presStyleLbl="alignAcc1" presStyleIdx="2" presStyleCnt="5">
        <dgm:presLayoutVars>
          <dgm:bulletEnabled val="1"/>
        </dgm:presLayoutVars>
      </dgm:prSet>
      <dgm:spPr/>
    </dgm:pt>
    <dgm:pt modelId="{99E5F415-2ECC-4AB0-85CC-A095D73426A0}" type="pres">
      <dgm:prSet presAssocID="{385A915F-F1D5-4996-B024-AC5267266E39}" presName="sp" presStyleCnt="0"/>
      <dgm:spPr/>
    </dgm:pt>
    <dgm:pt modelId="{048F8E16-D1A8-48C8-BE48-B9EA7DED0FDC}" type="pres">
      <dgm:prSet presAssocID="{2E15F9AF-CC71-4A5D-B0B3-68BF6FB8827D}" presName="composite" presStyleCnt="0"/>
      <dgm:spPr/>
    </dgm:pt>
    <dgm:pt modelId="{CC391D67-8602-463E-B784-76D36092267D}" type="pres">
      <dgm:prSet presAssocID="{2E15F9AF-CC71-4A5D-B0B3-68BF6FB8827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338CFFE-F05B-4849-BFE8-361A9327E17B}" type="pres">
      <dgm:prSet presAssocID="{2E15F9AF-CC71-4A5D-B0B3-68BF6FB8827D}" presName="descendantText" presStyleLbl="alignAcc1" presStyleIdx="3" presStyleCnt="5">
        <dgm:presLayoutVars>
          <dgm:bulletEnabled val="1"/>
        </dgm:presLayoutVars>
      </dgm:prSet>
      <dgm:spPr/>
    </dgm:pt>
    <dgm:pt modelId="{9D446F54-5E25-495F-BD65-F54F92C78E25}" type="pres">
      <dgm:prSet presAssocID="{A8AAA5F9-98D9-4BBE-BA94-3A38E8DBD102}" presName="sp" presStyleCnt="0"/>
      <dgm:spPr/>
    </dgm:pt>
    <dgm:pt modelId="{8A227D0F-4CA2-4B23-BA5E-8C6C9DC88603}" type="pres">
      <dgm:prSet presAssocID="{7634BBD0-28AE-4C7E-9663-300C9203CA09}" presName="composite" presStyleCnt="0"/>
      <dgm:spPr/>
    </dgm:pt>
    <dgm:pt modelId="{7E7C5596-0703-4570-96F6-FE3CAFAB1957}" type="pres">
      <dgm:prSet presAssocID="{7634BBD0-28AE-4C7E-9663-300C9203CA0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C1449DE-47D7-4925-857C-69857989C0F7}" type="pres">
      <dgm:prSet presAssocID="{7634BBD0-28AE-4C7E-9663-300C9203CA09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A62A102-C440-4D4C-A69C-28F44E13E264}" type="presOf" srcId="{7634BBD0-28AE-4C7E-9663-300C9203CA09}" destId="{7E7C5596-0703-4570-96F6-FE3CAFAB1957}" srcOrd="0" destOrd="0" presId="urn:microsoft.com/office/officeart/2005/8/layout/chevron2"/>
    <dgm:cxn modelId="{04DA870D-8A1D-4B37-A5AF-2DB6E490F424}" type="presOf" srcId="{04EF545C-6324-4573-A712-37E419F6B08B}" destId="{AE3FBE90-61DC-4029-9830-FA79BE385BA1}" srcOrd="0" destOrd="0" presId="urn:microsoft.com/office/officeart/2005/8/layout/chevron2"/>
    <dgm:cxn modelId="{A945CA1A-6FAC-422A-8964-F1ABC5D77F99}" type="presOf" srcId="{CD71ECB6-19F5-476F-B626-8247B12C2E19}" destId="{82F3794D-095D-4333-8B08-C816612FD5EC}" srcOrd="0" destOrd="0" presId="urn:microsoft.com/office/officeart/2005/8/layout/chevron2"/>
    <dgm:cxn modelId="{904E671D-AA08-4BE3-8255-B6BF979C85E0}" srcId="{0EE6BB3C-274A-422A-B169-F38FA8AF0441}" destId="{3BAE1CC4-9624-43B7-8812-48D127D9D108}" srcOrd="2" destOrd="0" parTransId="{ACD455C5-7B83-457E-9EAF-482AB613E2CA}" sibTransId="{385A915F-F1D5-4996-B024-AC5267266E39}"/>
    <dgm:cxn modelId="{CBDF042B-08C8-4773-A2DD-424375C17BE2}" type="presOf" srcId="{26993408-A3F1-40E5-AB1C-ABE7E13761D4}" destId="{7C1449DE-47D7-4925-857C-69857989C0F7}" srcOrd="0" destOrd="0" presId="urn:microsoft.com/office/officeart/2005/8/layout/chevron2"/>
    <dgm:cxn modelId="{CF2C572D-095A-470A-90BC-1A45EC6AAE9F}" type="presOf" srcId="{2E15F9AF-CC71-4A5D-B0B3-68BF6FB8827D}" destId="{CC391D67-8602-463E-B784-76D36092267D}" srcOrd="0" destOrd="0" presId="urn:microsoft.com/office/officeart/2005/8/layout/chevron2"/>
    <dgm:cxn modelId="{12926E34-3E7D-45C7-9B0E-1C2BDFC7B5D7}" type="presOf" srcId="{D72AC461-7D4C-4F2C-B903-E3AA9D87FF0C}" destId="{D9C238A7-B086-4063-8924-35FADCC39F39}" srcOrd="0" destOrd="0" presId="urn:microsoft.com/office/officeart/2005/8/layout/chevron2"/>
    <dgm:cxn modelId="{C8B36B3C-BBCD-4D33-9869-E97C2163D156}" srcId="{CD71ECB6-19F5-476F-B626-8247B12C2E19}" destId="{B6E960D0-0190-4BED-9E66-3AADC533BA7D}" srcOrd="0" destOrd="0" parTransId="{C5962E7F-51FC-44E8-9744-5AAB77C9ADF4}" sibTransId="{9DBFCC5A-3640-42B3-85E2-D8C57A2C0726}"/>
    <dgm:cxn modelId="{71AE4869-99B2-40D7-AE61-A6C9E7211597}" srcId="{3BAE1CC4-9624-43B7-8812-48D127D9D108}" destId="{D72AC461-7D4C-4F2C-B903-E3AA9D87FF0C}" srcOrd="0" destOrd="0" parTransId="{4C23CEA0-B1E9-44FE-97FB-8D4ADDF59820}" sibTransId="{91F1F20A-9663-4424-BDF7-43FFE7A57EE5}"/>
    <dgm:cxn modelId="{1D028A6C-67A1-4324-BB43-27CC71F0EE62}" srcId="{2E15F9AF-CC71-4A5D-B0B3-68BF6FB8827D}" destId="{4EEB92C7-8072-412D-B146-03E16A17D02F}" srcOrd="0" destOrd="0" parTransId="{7C253C2F-41DC-46D3-9712-83223873DCAC}" sibTransId="{005AB034-BBBD-4577-97BE-F4719E763A28}"/>
    <dgm:cxn modelId="{EFBBD16C-E063-445B-B2CC-B819BCD2A40C}" type="presOf" srcId="{315F5022-4748-46AB-B4FA-FE609F1D054C}" destId="{7860DBEA-E397-444A-8809-362A124C953B}" srcOrd="0" destOrd="0" presId="urn:microsoft.com/office/officeart/2005/8/layout/chevron2"/>
    <dgm:cxn modelId="{BC7EEF6C-C84C-4944-9B27-C8CBC723631E}" srcId="{0EE6BB3C-274A-422A-B169-F38FA8AF0441}" destId="{7634BBD0-28AE-4C7E-9663-300C9203CA09}" srcOrd="4" destOrd="0" parTransId="{404BD483-9D79-464B-9EB1-6D189BFCE049}" sibTransId="{1BEA67E1-399C-434F-AEEB-C90895F342DC}"/>
    <dgm:cxn modelId="{46915157-3846-4246-A086-3B368DFB059B}" type="presOf" srcId="{B6E960D0-0190-4BED-9E66-3AADC533BA7D}" destId="{E0E9037B-D9A3-4A74-A385-12A900AB3220}" srcOrd="0" destOrd="0" presId="urn:microsoft.com/office/officeart/2005/8/layout/chevron2"/>
    <dgm:cxn modelId="{CA016782-42F3-4DE4-B905-422D050DB033}" type="presOf" srcId="{3BAE1CC4-9624-43B7-8812-48D127D9D108}" destId="{70A9A0CF-60AF-48AD-88DB-C2AC374C5F55}" srcOrd="0" destOrd="0" presId="urn:microsoft.com/office/officeart/2005/8/layout/chevron2"/>
    <dgm:cxn modelId="{68198388-AB17-420F-9FFD-A3D763DC06A3}" srcId="{0EE6BB3C-274A-422A-B169-F38FA8AF0441}" destId="{315F5022-4748-46AB-B4FA-FE609F1D054C}" srcOrd="1" destOrd="0" parTransId="{598BE321-E456-445D-9611-BB53E7039254}" sibTransId="{FFCBCD01-3D69-4A2A-8B28-82BC8F014FD3}"/>
    <dgm:cxn modelId="{14466692-6252-4E20-B8BB-1442732DD806}" srcId="{7634BBD0-28AE-4C7E-9663-300C9203CA09}" destId="{26993408-A3F1-40E5-AB1C-ABE7E13761D4}" srcOrd="0" destOrd="0" parTransId="{D8BDC2D8-8C04-4969-A898-4C006622D569}" sibTransId="{BB274E1E-909B-43FC-8903-67E9B57D3112}"/>
    <dgm:cxn modelId="{13CA62A2-392E-4184-AC00-592AE687B453}" srcId="{0EE6BB3C-274A-422A-B169-F38FA8AF0441}" destId="{2E15F9AF-CC71-4A5D-B0B3-68BF6FB8827D}" srcOrd="3" destOrd="0" parTransId="{3374FD8E-6AF2-4B0D-B77A-B33BB143097F}" sibTransId="{A8AAA5F9-98D9-4BBE-BA94-3A38E8DBD102}"/>
    <dgm:cxn modelId="{B17AA1C8-0F83-4806-9A5B-438C226D6902}" type="presOf" srcId="{4EEB92C7-8072-412D-B146-03E16A17D02F}" destId="{8338CFFE-F05B-4849-BFE8-361A9327E17B}" srcOrd="0" destOrd="0" presId="urn:microsoft.com/office/officeart/2005/8/layout/chevron2"/>
    <dgm:cxn modelId="{48DD6BD2-C99D-4277-B730-1DBD3D826C29}" type="presOf" srcId="{0EE6BB3C-274A-422A-B169-F38FA8AF0441}" destId="{EA6E9BED-0901-4737-B7A4-6F6D31244C2D}" srcOrd="0" destOrd="0" presId="urn:microsoft.com/office/officeart/2005/8/layout/chevron2"/>
    <dgm:cxn modelId="{B85C1FED-E6FF-4BF2-8879-E12F729EE7D2}" srcId="{315F5022-4748-46AB-B4FA-FE609F1D054C}" destId="{04EF545C-6324-4573-A712-37E419F6B08B}" srcOrd="0" destOrd="0" parTransId="{509F94CC-84FD-4249-9627-A1702D0F009E}" sibTransId="{84E24432-5F52-4593-AF7A-50127DBB00EC}"/>
    <dgm:cxn modelId="{359FD4FA-0CC0-445D-88E7-CED3C6A84390}" srcId="{0EE6BB3C-274A-422A-B169-F38FA8AF0441}" destId="{CD71ECB6-19F5-476F-B626-8247B12C2E19}" srcOrd="0" destOrd="0" parTransId="{7DE85395-C941-467E-93A7-BBDC2AD1EA7A}" sibTransId="{42632A83-A179-43F1-B544-70C08E3E6EBD}"/>
    <dgm:cxn modelId="{F752019A-EBDE-4693-8566-D7C7670508DE}" type="presParOf" srcId="{EA6E9BED-0901-4737-B7A4-6F6D31244C2D}" destId="{5346D2C5-48A3-45F1-A560-2CCA6DEA0F4B}" srcOrd="0" destOrd="0" presId="urn:microsoft.com/office/officeart/2005/8/layout/chevron2"/>
    <dgm:cxn modelId="{391E2143-27F4-4E51-9BFA-8CFE4C8C0A62}" type="presParOf" srcId="{5346D2C5-48A3-45F1-A560-2CCA6DEA0F4B}" destId="{82F3794D-095D-4333-8B08-C816612FD5EC}" srcOrd="0" destOrd="0" presId="urn:microsoft.com/office/officeart/2005/8/layout/chevron2"/>
    <dgm:cxn modelId="{2091797F-15E7-49C2-A0E6-D74BAE5B42A7}" type="presParOf" srcId="{5346D2C5-48A3-45F1-A560-2CCA6DEA0F4B}" destId="{E0E9037B-D9A3-4A74-A385-12A900AB3220}" srcOrd="1" destOrd="0" presId="urn:microsoft.com/office/officeart/2005/8/layout/chevron2"/>
    <dgm:cxn modelId="{66324C75-F54F-4DCB-906C-54EA232F7619}" type="presParOf" srcId="{EA6E9BED-0901-4737-B7A4-6F6D31244C2D}" destId="{AB782BC5-F09A-4CB3-ACA4-1BACC65CF618}" srcOrd="1" destOrd="0" presId="urn:microsoft.com/office/officeart/2005/8/layout/chevron2"/>
    <dgm:cxn modelId="{9F6D18EE-7865-4B1E-81A1-373D9BEEB7BD}" type="presParOf" srcId="{EA6E9BED-0901-4737-B7A4-6F6D31244C2D}" destId="{364E682A-E59C-4980-B87F-4433E0AF00A4}" srcOrd="2" destOrd="0" presId="urn:microsoft.com/office/officeart/2005/8/layout/chevron2"/>
    <dgm:cxn modelId="{12646923-8159-4D0F-BA69-9D6FDC2BA570}" type="presParOf" srcId="{364E682A-E59C-4980-B87F-4433E0AF00A4}" destId="{7860DBEA-E397-444A-8809-362A124C953B}" srcOrd="0" destOrd="0" presId="urn:microsoft.com/office/officeart/2005/8/layout/chevron2"/>
    <dgm:cxn modelId="{1A1BA0EC-02FC-40BA-8919-A73E124930BB}" type="presParOf" srcId="{364E682A-E59C-4980-B87F-4433E0AF00A4}" destId="{AE3FBE90-61DC-4029-9830-FA79BE385BA1}" srcOrd="1" destOrd="0" presId="urn:microsoft.com/office/officeart/2005/8/layout/chevron2"/>
    <dgm:cxn modelId="{6F7FF228-1EE9-4CCD-BEB9-16485E1A979E}" type="presParOf" srcId="{EA6E9BED-0901-4737-B7A4-6F6D31244C2D}" destId="{605F499A-B295-4834-9ABC-5B0B18782CC7}" srcOrd="3" destOrd="0" presId="urn:microsoft.com/office/officeart/2005/8/layout/chevron2"/>
    <dgm:cxn modelId="{CCE942CA-938E-4938-A56F-57B569DD03C4}" type="presParOf" srcId="{EA6E9BED-0901-4737-B7A4-6F6D31244C2D}" destId="{DB924867-0DD9-4BB7-B6F3-B215F41687D8}" srcOrd="4" destOrd="0" presId="urn:microsoft.com/office/officeart/2005/8/layout/chevron2"/>
    <dgm:cxn modelId="{C4E03DF9-AA9D-42DE-A713-9355C9BCFA3E}" type="presParOf" srcId="{DB924867-0DD9-4BB7-B6F3-B215F41687D8}" destId="{70A9A0CF-60AF-48AD-88DB-C2AC374C5F55}" srcOrd="0" destOrd="0" presId="urn:microsoft.com/office/officeart/2005/8/layout/chevron2"/>
    <dgm:cxn modelId="{768266EF-69B7-40F5-A077-7269C45A0350}" type="presParOf" srcId="{DB924867-0DD9-4BB7-B6F3-B215F41687D8}" destId="{D9C238A7-B086-4063-8924-35FADCC39F39}" srcOrd="1" destOrd="0" presId="urn:microsoft.com/office/officeart/2005/8/layout/chevron2"/>
    <dgm:cxn modelId="{3446499B-38CA-49E9-9AC3-0179CB581235}" type="presParOf" srcId="{EA6E9BED-0901-4737-B7A4-6F6D31244C2D}" destId="{99E5F415-2ECC-4AB0-85CC-A095D73426A0}" srcOrd="5" destOrd="0" presId="urn:microsoft.com/office/officeart/2005/8/layout/chevron2"/>
    <dgm:cxn modelId="{F2BB77E8-8E1B-4251-BABA-718F168831CA}" type="presParOf" srcId="{EA6E9BED-0901-4737-B7A4-6F6D31244C2D}" destId="{048F8E16-D1A8-48C8-BE48-B9EA7DED0FDC}" srcOrd="6" destOrd="0" presId="urn:microsoft.com/office/officeart/2005/8/layout/chevron2"/>
    <dgm:cxn modelId="{E58CED3D-29C5-4E5F-900F-5CBB83DBBFE3}" type="presParOf" srcId="{048F8E16-D1A8-48C8-BE48-B9EA7DED0FDC}" destId="{CC391D67-8602-463E-B784-76D36092267D}" srcOrd="0" destOrd="0" presId="urn:microsoft.com/office/officeart/2005/8/layout/chevron2"/>
    <dgm:cxn modelId="{C9FCE433-7B5D-4E56-A036-736188F5F124}" type="presParOf" srcId="{048F8E16-D1A8-48C8-BE48-B9EA7DED0FDC}" destId="{8338CFFE-F05B-4849-BFE8-361A9327E17B}" srcOrd="1" destOrd="0" presId="urn:microsoft.com/office/officeart/2005/8/layout/chevron2"/>
    <dgm:cxn modelId="{195408D5-B9A9-4AEA-B1CE-E5F6ED871011}" type="presParOf" srcId="{EA6E9BED-0901-4737-B7A4-6F6D31244C2D}" destId="{9D446F54-5E25-495F-BD65-F54F92C78E25}" srcOrd="7" destOrd="0" presId="urn:microsoft.com/office/officeart/2005/8/layout/chevron2"/>
    <dgm:cxn modelId="{612348FF-C734-45A8-AE85-35EF63E39E66}" type="presParOf" srcId="{EA6E9BED-0901-4737-B7A4-6F6D31244C2D}" destId="{8A227D0F-4CA2-4B23-BA5E-8C6C9DC88603}" srcOrd="8" destOrd="0" presId="urn:microsoft.com/office/officeart/2005/8/layout/chevron2"/>
    <dgm:cxn modelId="{B8BCC409-FE97-4908-9D18-91E348F067CD}" type="presParOf" srcId="{8A227D0F-4CA2-4B23-BA5E-8C6C9DC88603}" destId="{7E7C5596-0703-4570-96F6-FE3CAFAB1957}" srcOrd="0" destOrd="0" presId="urn:microsoft.com/office/officeart/2005/8/layout/chevron2"/>
    <dgm:cxn modelId="{C84F5586-3269-43C1-821B-3268E4B4D375}" type="presParOf" srcId="{8A227D0F-4CA2-4B23-BA5E-8C6C9DC88603}" destId="{7C1449DE-47D7-4925-857C-69857989C0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0F53C-B1FF-4C8C-A0EA-63219C87B09A}">
      <dsp:nvSpPr>
        <dsp:cNvPr id="0" name=""/>
        <dsp:cNvSpPr/>
      </dsp:nvSpPr>
      <dsp:spPr>
        <a:xfrm rot="10800000" flipV="1">
          <a:off x="0" y="186261"/>
          <a:ext cx="5292080" cy="567109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 </a:t>
          </a:r>
          <a:r>
            <a:rPr lang="en-US" altLang="zh-CN" sz="2400" b="1" kern="1200" dirty="0">
              <a:latin typeface="+mn-lt"/>
              <a:ea typeface="+mn-ea"/>
              <a:cs typeface="+mn-ea"/>
              <a:sym typeface="+mn-lt"/>
            </a:rPr>
            <a:t>KG-enhanced Recommender Module</a:t>
          </a:r>
          <a:endParaRPr lang="zh-CN" altLang="en-US" sz="2400" kern="1200" dirty="0"/>
        </a:p>
      </dsp:txBody>
      <dsp:txXfrm rot="-10800000">
        <a:off x="0" y="186261"/>
        <a:ext cx="5292080" cy="567109"/>
      </dsp:txXfrm>
    </dsp:sp>
    <dsp:sp modelId="{025A2484-08DE-4BF7-A659-44935D6EA2DA}">
      <dsp:nvSpPr>
        <dsp:cNvPr id="0" name=""/>
        <dsp:cNvSpPr/>
      </dsp:nvSpPr>
      <dsp:spPr>
        <a:xfrm>
          <a:off x="0" y="730348"/>
          <a:ext cx="5292080" cy="47340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i="1" kern="1200" dirty="0">
              <a:solidFill>
                <a:srgbClr val="FF0000"/>
              </a:solidFill>
              <a:latin typeface="+mj-lt"/>
            </a:rPr>
            <a:t>Gate mechanism: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2000" b="1" i="1" kern="1200" smtClean="0">
                        <a:latin typeface="Cambria Math" panose="02040503050406030204" pitchFamily="18" charset="0"/>
                      </a:rPr>
                      <m:t>𝒑</m:t>
                    </m:r>
                  </m:e>
                  <m:sub>
                    <m:r>
                      <a:rPr lang="en-US" altLang="zh-CN" sz="2000" b="0" i="1" kern="1200" smtClean="0">
                        <a:latin typeface="Cambria Math" panose="02040503050406030204" pitchFamily="18" charset="0"/>
                      </a:rPr>
                      <m:t>𝑢</m:t>
                    </m:r>
                  </m:sub>
                </m:sSub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= </m:t>
                </m:r>
                <m:r>
                  <a:rPr lang="zh-CN" altLang="en-US" sz="2000" b="0" i="1" kern="1200" smtClean="0">
                    <a:latin typeface="Cambria Math" panose="02040503050406030204" pitchFamily="18" charset="0"/>
                  </a:rPr>
                  <m:t>𝛽</m:t>
                </m:r>
                <m:r>
                  <a:rPr lang="zh-CN" altLang="en-US" sz="2000" b="0" i="1" kern="1200" smtClean="0">
                    <a:latin typeface="Cambria Math" panose="02040503050406030204" pitchFamily="18" charset="0"/>
                  </a:rPr>
                  <m:t>∙</m:t>
                </m:r>
                <m:sSup>
                  <m:sSupPr>
                    <m:ctrlPr>
                      <a:rPr lang="en-US" altLang="zh-CN" sz="20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000" b="1" i="1" kern="1200" smtClean="0">
                        <a:latin typeface="Cambria Math" panose="02040503050406030204" pitchFamily="18" charset="0"/>
                      </a:rPr>
                      <m:t>𝒗</m:t>
                    </m:r>
                  </m:e>
                  <m:sup>
                    <m:d>
                      <m:dPr>
                        <m:ctrlPr>
                          <a:rPr lang="en-US" altLang="zh-CN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120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sup>
                </m:sSup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altLang="zh-CN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000" b="0" i="1" kern="120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sz="2000" b="0" i="1" kern="1200" smtClean="0">
                        <a:latin typeface="Cambria Math" panose="02040503050406030204" pitchFamily="18" charset="0"/>
                      </a:rPr>
                      <m:t>𝛽</m:t>
                    </m:r>
                  </m:e>
                </m:d>
                <m:r>
                  <a:rPr lang="en-US" altLang="zh-CN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∙</m:t>
                </m:r>
                <m:sSup>
                  <m:sSupPr>
                    <m:ctrlPr>
                      <a:rPr lang="en-US" altLang="zh-CN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000" b="1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e>
                  <m:sup>
                    <m:d>
                      <m:dPr>
                        <m:ctrlPr>
                          <a:rPr lang="en-US" altLang="zh-CN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sup>
                </m:sSup>
              </m:oMath>
            </m:oMathPara>
          </a14:m>
          <a:endParaRPr lang="en-US" altLang="zh-CN" sz="2000" b="0" kern="1200" dirty="0">
            <a:ea typeface="Cambria Math" panose="020405030504060302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zh-CN" altLang="en-US" sz="2000" i="1" kern="1200" smtClean="0">
                    <a:latin typeface="Cambria Math" panose="02040503050406030204" pitchFamily="18" charset="0"/>
                  </a:rPr>
                  <m:t>𝛽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zh-CN" altLang="en-US" sz="2000" b="0" i="1" kern="1200" smtClean="0">
                    <a:latin typeface="Cambria Math" panose="02040503050406030204" pitchFamily="18" charset="0"/>
                  </a:rPr>
                  <m:t>𝜎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altLang="zh-CN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2000" b="1" i="1" kern="1200" smtClean="0">
                        <a:latin typeface="Cambria Math" panose="02040503050406030204" pitchFamily="18" charset="0"/>
                      </a:rPr>
                      <m:t>𝑾</m:t>
                    </m:r>
                  </m:e>
                  <m:sub>
                    <m:r>
                      <a:rPr lang="en-US" altLang="zh-CN" sz="2000" b="0" i="1" kern="1200" smtClean="0">
                        <a:latin typeface="Cambria Math" panose="02040503050406030204" pitchFamily="18" charset="0"/>
                      </a:rPr>
                      <m:t>𝑔𝑎𝑡𝑒</m:t>
                    </m:r>
                  </m:sub>
                </m:sSub>
                <m:d>
                  <m:dPr>
                    <m:begChr m:val="["/>
                    <m:endChr m:val="]"/>
                    <m:ctrlPr>
                      <a:rPr lang="en-US" altLang="zh-CN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lang="en-US" altLang="zh-CN" sz="20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kern="120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kern="120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  <m:r>
                      <a:rPr lang="en-US" altLang="zh-CN" sz="2000" b="0" i="1" kern="1200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sz="20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kern="120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kern="120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</m:e>
                </m:d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altLang="zh-C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FF0000"/>
              </a:solidFill>
            </a:rPr>
            <a:t>Probability: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2000" b="0" i="1" kern="1200" smtClean="0">
                        <a:latin typeface="Cambria Math" panose="02040503050406030204" pitchFamily="18" charset="0"/>
                      </a:rPr>
                      <m:t>𝑃𝑟</m:t>
                    </m:r>
                  </m:e>
                  <m:sub>
                    <m:r>
                      <a:rPr lang="en-US" altLang="zh-CN" sz="2000" b="0" i="1" kern="1200" smtClean="0">
                        <a:latin typeface="Cambria Math" panose="02040503050406030204" pitchFamily="18" charset="0"/>
                      </a:rPr>
                      <m:t>𝑟𝑒𝑐</m:t>
                    </m:r>
                  </m:sub>
                </m:sSub>
                <m:d>
                  <m:dPr>
                    <m:ctrlPr>
                      <a:rPr lang="en-US" altLang="zh-CN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2000" b="0" i="1" kern="1200" smtClean="0">
                        <a:latin typeface="Cambria Math" panose="02040503050406030204" pitchFamily="18" charset="0"/>
                      </a:rPr>
                      <m:t>𝑖</m:t>
                    </m:r>
                  </m:e>
                </m:d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2000" b="0" i="1" kern="1200" smtClean="0">
                    <a:latin typeface="Cambria Math" panose="02040503050406030204" pitchFamily="18" charset="0"/>
                  </a:rPr>
                  <m:t>𝑠𝑜𝑓𝑡𝑚𝑎𝑥</m:t>
                </m:r>
                <m:d>
                  <m:dPr>
                    <m:ctrlPr>
                      <a:rPr lang="en-US" altLang="zh-CN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sSubSupPr>
                        <m:ctrlPr>
                          <a:rPr lang="en-US" altLang="zh-CN" sz="2000" b="0" i="1" kern="12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kern="120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0" i="1" kern="120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000" b="0" i="1" kern="120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d>
              </m:oMath>
            </m:oMathPara>
          </a14:m>
          <a:endParaRPr lang="en-US" altLang="zh-CN" sz="2000" b="0" kern="1200" dirty="0">
            <a:ea typeface="Cambria Math" panose="020405030504060302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rgbClr val="FF0000"/>
              </a:solidFill>
            </a:rPr>
            <a:t>Cross-entropy: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CN" sz="12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200" b="0" i="1" kern="1200" smtClean="0">
                        <a:latin typeface="Cambria Math" panose="02040503050406030204" pitchFamily="18" charset="0"/>
                      </a:rPr>
                      <m:t>𝐿</m:t>
                    </m:r>
                  </m:e>
                  <m:sub>
                    <m:r>
                      <a:rPr lang="en-US" altLang="zh-CN" sz="1200" b="0" i="1" kern="1200" smtClean="0">
                        <a:latin typeface="Cambria Math" panose="02040503050406030204" pitchFamily="18" charset="0"/>
                      </a:rPr>
                      <m:t>𝑟𝑒𝑐</m:t>
                    </m:r>
                  </m:sub>
                </m:sSub>
                <m:r>
                  <a:rPr lang="en-US" altLang="zh-CN" sz="1200" b="0" i="1" kern="1200" smtClean="0">
                    <a:latin typeface="Cambria Math" panose="02040503050406030204" pitchFamily="18" charset="0"/>
                  </a:rPr>
                  <m:t>=−</m:t>
                </m:r>
                <m:nary>
                  <m:naryPr>
                    <m:chr m:val="∑"/>
                    <m:ctrlPr>
                      <a:rPr lang="en-US" altLang="zh-CN" sz="12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m:rPr>
                        <m:brk m:alnAt="23"/>
                      </m:rPr>
                      <a:rPr lang="en-US" altLang="zh-CN" sz="1200" b="0" i="1" kern="12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200" b="0" i="1" kern="1200" smtClean="0"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n-US" altLang="zh-CN" sz="1200" b="0" i="1" kern="1200" smtClean="0">
                        <a:latin typeface="Cambria Math" panose="02040503050406030204" pitchFamily="18" charset="0"/>
                      </a:rPr>
                      <m:t>𝑁</m:t>
                    </m:r>
                  </m:sup>
                  <m:e>
                    <m:nary>
                      <m:naryPr>
                        <m:chr m:val="∑"/>
                        <m:ctrlPr>
                          <a:rPr lang="en-US" altLang="zh-CN" sz="12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b="0" i="1" kern="120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kern="120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d>
                          <m:dPr>
                            <m:ctrlPr>
                              <a:rPr lang="en-US" altLang="zh-CN" sz="12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kern="120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zh-CN" sz="12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kern="12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200" b="0" i="1" kern="120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altLang="zh-CN" sz="1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200" b="0" i="0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2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𝑃𝑟</m:t>
                                    </m:r>
                                  </m:e>
                                  <m:sub>
                                    <m: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200" b="0" i="1" kern="12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kern="12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altLang="zh-CN" sz="1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200" b="0" i="0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12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𝑃𝑟</m:t>
                                    </m:r>
                                  </m:e>
                                  <m:sub>
                                    <m: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200" b="0" i="1" kern="12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kern="12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kern="120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zh-CN" alt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sz="12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2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𝑀𝐼𝑀</m:t>
                            </m:r>
                          </m:sub>
                        </m:sSub>
                      </m:e>
                    </m:nary>
                  </m:e>
                </m:nary>
              </m:oMath>
            </m:oMathPara>
          </a14:m>
          <a:endParaRPr lang="en-US" altLang="zh-CN" sz="2400" kern="1200" dirty="0"/>
        </a:p>
      </dsp:txBody>
      <dsp:txXfrm>
        <a:off x="0" y="730348"/>
        <a:ext cx="5292080" cy="4734032"/>
      </dsp:txXfrm>
    </dsp:sp>
    <dsp:sp modelId="{58C3241F-98EC-4360-824A-775F0666BE1E}">
      <dsp:nvSpPr>
        <dsp:cNvPr id="0" name=""/>
        <dsp:cNvSpPr/>
      </dsp:nvSpPr>
      <dsp:spPr>
        <a:xfrm>
          <a:off x="0" y="4877317"/>
          <a:ext cx="5292080" cy="395545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5DF69-4EE1-49D1-8218-7E0FFD31150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4D21A-1169-4719-9D91-2D8D6F1A6925}">
      <dsp:nvSpPr>
        <dsp:cNvPr id="0" name=""/>
        <dsp:cNvSpPr/>
      </dsp:nvSpPr>
      <dsp:spPr>
        <a:xfrm>
          <a:off x="564979" y="406400"/>
          <a:ext cx="7588745" cy="81280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𝑀𝐼</m:t>
                </m:r>
                <m:d>
                  <m:d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𝑌</m:t>
                    </m:r>
                  </m:e>
                </m:d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𝐷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𝐾𝐿</m:t>
                    </m:r>
                  </m:sub>
                </m:sSub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𝑝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𝑋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𝑌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)||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𝑌</m:t>
                    </m:r>
                  </m:e>
                </m:d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zh-CN" altLang="en-US" sz="1800" kern="1200" dirty="0"/>
        </a:p>
      </dsp:txBody>
      <dsp:txXfrm>
        <a:off x="564979" y="406400"/>
        <a:ext cx="7588745" cy="812800"/>
      </dsp:txXfrm>
    </dsp:sp>
    <dsp:sp modelId="{048DF082-3E73-4AB3-B633-214399BD60E4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74DFA-FC66-42D5-AF97-AAEE5A5B265A}">
      <dsp:nvSpPr>
        <dsp:cNvPr id="0" name=""/>
        <dsp:cNvSpPr/>
      </dsp:nvSpPr>
      <dsp:spPr>
        <a:xfrm>
          <a:off x="860432" y="1625599"/>
          <a:ext cx="7293292" cy="81280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𝑀𝐼</m:t>
                </m:r>
                <m:d>
                  <m:d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𝑌</m:t>
                    </m:r>
                  </m:e>
                </m:d>
                <m:r>
                  <a:rPr lang="en-US" altLang="zh-CN" sz="1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≥</m:t>
                </m:r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zh-CN" altLang="en-US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sub>
                </m:sSub>
                <m:d>
                  <m:dPr>
                    <m:begChr m:val="["/>
                    <m:endChr m:val="]"/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e>
                </m:d>
                <m:r>
                  <a:rPr lang="en-US" altLang="zh-CN" sz="1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zh-CN" altLang="en-US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sub>
                </m:sSub>
                <m:d>
                  <m:dPr>
                    <m:begChr m:val="["/>
                    <m:endChr m:val="]"/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e>
                </m:d>
              </m:oMath>
            </m:oMathPara>
          </a14:m>
          <a:endParaRPr lang="en-US" altLang="zh-C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</m:d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zh-CN" altLang="en-US" sz="1800" b="0" i="1" kern="1200" smtClean="0">
                    <a:latin typeface="Cambria Math" panose="02040503050406030204" pitchFamily="18" charset="0"/>
                  </a:rPr>
                  <m:t>𝜎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(</m:t>
                </m:r>
                <m:sSubSup>
                  <m:sSubSup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𝒏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𝑒</m:t>
                    </m:r>
                  </m:sub>
                  <m:sup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𝑇</m:t>
                    </m:r>
                  </m:sup>
                </m:sSubSup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·</m:t>
                </m:r>
                <m:r>
                  <a:rPr lang="en-US" altLang="zh-CN" sz="1800" b="1" i="1" kern="1200" smtClean="0">
                    <a:latin typeface="Cambria Math" panose="02040503050406030204" pitchFamily="18" charset="0"/>
                  </a:rPr>
                  <m:t>𝑻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·</m:t>
                </m:r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𝒗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𝑤</m:t>
                    </m:r>
                  </m:sub>
                </m:sSub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zh-CN" altLang="en-US" sz="1800" kern="1200" dirty="0"/>
        </a:p>
      </dsp:txBody>
      <dsp:txXfrm>
        <a:off x="860432" y="1625599"/>
        <a:ext cx="7293292" cy="812800"/>
      </dsp:txXfrm>
    </dsp:sp>
    <dsp:sp modelId="{AE2AE914-654A-4382-8551-B72B8B772A35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43D88-26EE-40CA-8284-DEA73EEC2C03}">
      <dsp:nvSpPr>
        <dsp:cNvPr id="0" name=""/>
        <dsp:cNvSpPr/>
      </dsp:nvSpPr>
      <dsp:spPr>
        <a:xfrm>
          <a:off x="564979" y="2844800"/>
          <a:ext cx="7588745" cy="812800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altLang="zh-CN" sz="180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𝒗</m:t>
                    </m:r>
                  </m:e>
                  <m:sub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𝑤</m:t>
                    </m:r>
                  </m:sub>
                  <m:sup>
                    <m:r>
                      <a:rPr lang="en-US" altLang="zh-CN" sz="1800" i="1" kern="1200" smtClean="0">
                        <a:latin typeface="Cambria Math" panose="02040503050406030204" pitchFamily="18" charset="0"/>
                      </a:rPr>
                      <m:t>~</m:t>
                    </m:r>
                  </m:sup>
                </m:sSubSup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𝑽</m:t>
                    </m:r>
                  </m:e>
                  <m:sup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lang="en-US" altLang="zh-CN" sz="1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∙</m:t>
                </m:r>
                <m:r>
                  <a:rPr lang="zh-CN" altLang="en-US" sz="1800" b="1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𝜶</m:t>
                </m:r>
              </m:oMath>
            </m:oMathPara>
          </a14:m>
          <a:endParaRPr lang="en-US" altLang="zh-CN" sz="1800" b="1" kern="1200" dirty="0">
            <a:ea typeface="Cambria Math" panose="020405030504060302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zh-CN" altLang="en-US" sz="1800" b="1" i="1" kern="1200" smtClean="0">
                    <a:latin typeface="Cambria Math" panose="02040503050406030204" pitchFamily="18" charset="0"/>
                  </a:rPr>
                  <m:t>𝜶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𝑠𝑜𝑓𝑡𝑚𝑎𝑥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</a:rPr>
                  <m:t>(</m:t>
                </m:r>
                <m:sSup>
                  <m:sSup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</a:rPr>
                      <m:t>𝒃</m:t>
                    </m:r>
                  </m:e>
                  <m:sup>
                    <m:r>
                      <a:rPr lang="en-US" altLang="zh-CN" sz="1800" b="0" i="1" kern="1200" smtClean="0">
                        <a:latin typeface="Cambria Math" panose="02040503050406030204" pitchFamily="18" charset="0"/>
                      </a:rPr>
                      <m:t>𝑇</m:t>
                    </m:r>
                  </m:sup>
                </m:sSup>
                <m:r>
                  <a:rPr lang="en-US" altLang="zh-CN" sz="1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∙</m:t>
                </m:r>
                <m:r>
                  <m:rPr>
                    <m:sty m:val="p"/>
                  </m:rPr>
                  <a:rPr lang="en-US" altLang="zh-CN" sz="1800" b="0" i="0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tanh</m:t>
                </m:r>
                <m:r>
                  <a:rPr lang="en-US" altLang="zh-CN" sz="1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⁡(</m:t>
                </m:r>
                <m:sSub>
                  <m:sSub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e>
                  <m:sub>
                    <m:r>
                      <a:rPr lang="zh-CN" altLang="en-US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sub>
                </m:sSub>
                <m:sSup>
                  <m:sSupPr>
                    <m:ctrlP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1800" b="1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e>
                  <m:sup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sup>
                </m:sSup>
                <m:r>
                  <a:rPr lang="en-US" altLang="zh-CN" sz="1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))</m:t>
                </m:r>
              </m:oMath>
            </m:oMathPara>
          </a14:m>
          <a:endParaRPr lang="zh-CN" altLang="en-US" sz="1800" kern="1200" dirty="0"/>
        </a:p>
      </dsp:txBody>
      <dsp:txXfrm>
        <a:off x="564979" y="2844800"/>
        <a:ext cx="7588745" cy="812800"/>
      </dsp:txXfrm>
    </dsp:sp>
    <dsp:sp modelId="{C3971BCE-FD6F-4D72-9882-1CD88F49B16A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3794D-095D-4333-8B08-C816612FD5EC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 rot="-5400000">
        <a:off x="1" y="319448"/>
        <a:ext cx="635496" cy="272355"/>
      </dsp:txXfrm>
    </dsp:sp>
    <dsp:sp modelId="{E0E9037B-D9A3-4A74-A385-12A900AB3220}">
      <dsp:nvSpPr>
        <dsp:cNvPr id="0" name=""/>
        <dsp:cNvSpPr/>
      </dsp:nvSpPr>
      <dsp:spPr>
        <a:xfrm rot="5400000">
          <a:off x="4127152" y="-3489955"/>
          <a:ext cx="590103" cy="757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altLang="zh-CN" sz="240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altLang="zh-CN" sz="2400" b="1" i="1" kern="1200" smtClean="0">
                      <a:latin typeface="Cambria Math" panose="02040503050406030204" pitchFamily="18" charset="0"/>
                    </a:rPr>
                    <m:t>                 </m:t>
                  </m:r>
                  <m:r>
                    <a:rPr lang="en-US" altLang="zh-CN" sz="2400" b="1" i="1" kern="1200" smtClean="0">
                      <a:latin typeface="Cambria Math" panose="02040503050406030204" pitchFamily="18" charset="0"/>
                    </a:rPr>
                    <m:t>𝑨</m:t>
                  </m:r>
                </m:e>
                <m:sub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0</m:t>
                  </m:r>
                </m:sub>
                <m:sup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</m:sSubSup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𝑀𝐻𝐴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altLang="zh-CN" sz="2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CN" sz="2400" b="1" i="1" kern="1200" smtClean="0">
                      <a:latin typeface="Cambria Math" panose="02040503050406030204" pitchFamily="18" charset="0"/>
                    </a:rPr>
                    <m:t>𝑹</m:t>
                  </m:r>
                </m:e>
                <m:sup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−1</m:t>
                  </m:r>
                </m:sup>
              </m:sSup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,</m:t>
              </m:r>
              <m:sSup>
                <m:sSupPr>
                  <m:ctrlPr>
                    <a:rPr lang="en-US" altLang="zh-CN" sz="2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CN" sz="2400" b="1" i="1" kern="1200" smtClean="0">
                      <a:latin typeface="Cambria Math" panose="02040503050406030204" pitchFamily="18" charset="0"/>
                    </a:rPr>
                    <m:t>𝑹</m:t>
                  </m:r>
                </m:e>
                <m:sup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−1</m:t>
                  </m:r>
                </m:sup>
              </m:sSup>
            </m:oMath>
          </a14:m>
          <a:r>
            <a:rPr lang="en-US" altLang="zh-CN" sz="2400" kern="1200" dirty="0"/>
            <a:t>,</a:t>
          </a:r>
          <a:r>
            <a:rPr lang="en-US" altLang="zh-CN" sz="2400" b="0" kern="1200" dirty="0"/>
            <a:t>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2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CN" sz="2400" b="1" i="1" kern="1200" smtClean="0">
                      <a:latin typeface="Cambria Math" panose="02040503050406030204" pitchFamily="18" charset="0"/>
                    </a:rPr>
                    <m:t>𝑹</m:t>
                  </m:r>
                </m:e>
                <m:sup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−1</m:t>
                  </m:r>
                </m:sup>
              </m:sSup>
            </m:oMath>
          </a14:m>
          <a:r>
            <a:rPr lang="en-US" altLang="zh-CN" sz="2400" kern="1200" dirty="0"/>
            <a:t>)</a:t>
          </a:r>
          <a:endParaRPr lang="zh-CN" altLang="en-US" sz="2400" kern="1200" dirty="0"/>
        </a:p>
      </dsp:txBody>
      <dsp:txXfrm rot="-5400000">
        <a:off x="635496" y="30507"/>
        <a:ext cx="7544609" cy="532491"/>
      </dsp:txXfrm>
    </dsp:sp>
    <dsp:sp modelId="{7860DBEA-E397-444A-8809-362A124C953B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 rot="-5400000">
        <a:off x="1" y="1107635"/>
        <a:ext cx="635496" cy="272355"/>
      </dsp:txXfrm>
    </dsp:sp>
    <dsp:sp modelId="{AE3FBE90-61DC-4029-9830-FA79BE385BA1}">
      <dsp:nvSpPr>
        <dsp:cNvPr id="0" name=""/>
        <dsp:cNvSpPr/>
      </dsp:nvSpPr>
      <dsp:spPr>
        <a:xfrm rot="5400000">
          <a:off x="4127152" y="-2701768"/>
          <a:ext cx="590103" cy="757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Sup>
                  <m:sSubSupPr>
                    <m:ctrlPr>
                      <a:rPr lang="en-US" altLang="zh-CN" sz="240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𝑨</m:t>
                    </m:r>
                  </m:e>
                  <m:sub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𝑀𝐻𝐴</m:t>
                </m:r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(</m:t>
                </m:r>
                <m:sSubSup>
                  <m:sSubSupPr>
                    <m:ctrlPr>
                      <a:rPr lang="en-US" altLang="zh-CN" sz="24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𝑨</m:t>
                    </m:r>
                  </m:e>
                  <m:sub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  <m:sup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, </m:t>
                </m:r>
                <m:sSup>
                  <m:sSupPr>
                    <m:ctrlPr>
                      <a:rPr lang="en-US" altLang="zh-CN" sz="24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𝑽</m:t>
                    </m:r>
                  </m:e>
                  <m:sup>
                    <m:d>
                      <m:dPr>
                        <m:ctrlP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sup>
                </m:s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,</m:t>
                </m:r>
                <m:sSup>
                  <m:sSupPr>
                    <m:ctrlPr>
                      <a:rPr lang="en-US" altLang="zh-CN" sz="24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𝑽</m:t>
                    </m:r>
                  </m:e>
                  <m:sup>
                    <m:d>
                      <m:dPr>
                        <m:ctrlP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sup>
                </m:s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zh-CN" altLang="en-US" sz="2400" kern="1200" dirty="0"/>
        </a:p>
      </dsp:txBody>
      <dsp:txXfrm rot="-5400000">
        <a:off x="635496" y="818694"/>
        <a:ext cx="7544609" cy="532491"/>
      </dsp:txXfrm>
    </dsp:sp>
    <dsp:sp modelId="{70A9A0CF-60AF-48AD-88DB-C2AC374C5F55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 rot="-5400000">
        <a:off x="1" y="1895821"/>
        <a:ext cx="635496" cy="272355"/>
      </dsp:txXfrm>
    </dsp:sp>
    <dsp:sp modelId="{D9C238A7-B086-4063-8924-35FADCC39F39}">
      <dsp:nvSpPr>
        <dsp:cNvPr id="0" name=""/>
        <dsp:cNvSpPr/>
      </dsp:nvSpPr>
      <dsp:spPr>
        <a:xfrm rot="5400000">
          <a:off x="4127152" y="-1913581"/>
          <a:ext cx="590103" cy="757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Sup>
                  <m:sSubSupPr>
                    <m:ctrlPr>
                      <a:rPr lang="en-US" altLang="zh-CN" sz="240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𝑨</m:t>
                    </m:r>
                  </m:e>
                  <m:sub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𝑀𝐻𝐴</m:t>
                </m:r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(</m:t>
                </m:r>
                <m:sSubSup>
                  <m:sSubSupPr>
                    <m:ctrlPr>
                      <a:rPr lang="en-US" altLang="zh-CN" sz="24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𝑨</m:t>
                    </m:r>
                  </m:e>
                  <m:sub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, </m:t>
                </m:r>
                <m:sSup>
                  <m:sSupPr>
                    <m:ctrlPr>
                      <a:rPr lang="en-US" altLang="zh-CN" sz="24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𝑵</m:t>
                    </m:r>
                  </m:e>
                  <m:sup>
                    <m:d>
                      <m:dPr>
                        <m:ctrlP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sup>
                </m:s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,</m:t>
                </m:r>
                <m:sSup>
                  <m:sSupPr>
                    <m:ctrlPr>
                      <a:rPr lang="en-US" altLang="zh-CN" sz="24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𝑵</m:t>
                    </m:r>
                  </m:e>
                  <m:sup>
                    <m:d>
                      <m:dPr>
                        <m:ctrlP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20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sup>
                </m:s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zh-CN" altLang="en-US" sz="2400" kern="1200" dirty="0"/>
        </a:p>
      </dsp:txBody>
      <dsp:txXfrm rot="-5400000">
        <a:off x="635496" y="1606881"/>
        <a:ext cx="7544609" cy="532491"/>
      </dsp:txXfrm>
    </dsp:sp>
    <dsp:sp modelId="{CC391D67-8602-463E-B784-76D36092267D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 rot="-5400000">
        <a:off x="1" y="2684008"/>
        <a:ext cx="635496" cy="272355"/>
      </dsp:txXfrm>
    </dsp:sp>
    <dsp:sp modelId="{8338CFFE-F05B-4849-BFE8-361A9327E17B}">
      <dsp:nvSpPr>
        <dsp:cNvPr id="0" name=""/>
        <dsp:cNvSpPr/>
      </dsp:nvSpPr>
      <dsp:spPr>
        <a:xfrm rot="5400000">
          <a:off x="4127152" y="-1125395"/>
          <a:ext cx="590103" cy="757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Sup>
                  <m:sSubSupPr>
                    <m:ctrlPr>
                      <a:rPr lang="en-US" altLang="zh-CN" sz="240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𝑨</m:t>
                    </m:r>
                  </m:e>
                  <m:sub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  <m:sup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𝑀𝐻𝐴</m:t>
                </m:r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(</m:t>
                </m:r>
                <m:sSubSup>
                  <m:sSubSupPr>
                    <m:ctrlPr>
                      <a:rPr lang="en-US" altLang="zh-CN" sz="24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altLang="zh-CN" sz="2400" b="1" i="1" kern="1200" smtClean="0">
                        <a:latin typeface="Cambria Math" panose="02040503050406030204" pitchFamily="18" charset="0"/>
                      </a:rPr>
                      <m:t>𝑨</m:t>
                    </m:r>
                  </m:e>
                  <m:sub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lang="en-US" altLang="zh-CN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altLang="zh-CN" sz="2400" b="1" i="1" kern="1200" smtClean="0">
                    <a:latin typeface="Cambria Math" panose="02040503050406030204" pitchFamily="18" charset="0"/>
                  </a:rPr>
                  <m:t>𝑿</m:t>
                </m:r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,</m:t>
                </m:r>
                <m:r>
                  <a:rPr lang="en-US" altLang="zh-CN" sz="2400" b="1" i="1" kern="1200" smtClean="0">
                    <a:latin typeface="Cambria Math" panose="02040503050406030204" pitchFamily="18" charset="0"/>
                  </a:rPr>
                  <m:t>𝑿</m:t>
                </m:r>
                <m:r>
                  <a:rPr lang="en-US" altLang="zh-CN" sz="2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zh-CN" altLang="en-US" sz="2400" kern="1200" dirty="0"/>
        </a:p>
      </dsp:txBody>
      <dsp:txXfrm rot="-5400000">
        <a:off x="635496" y="2395067"/>
        <a:ext cx="7544609" cy="532491"/>
      </dsp:txXfrm>
    </dsp:sp>
    <dsp:sp modelId="{7E7C5596-0703-4570-96F6-FE3CAFAB1957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 rot="-5400000">
        <a:off x="1" y="3472195"/>
        <a:ext cx="635496" cy="272355"/>
      </dsp:txXfrm>
    </dsp:sp>
    <dsp:sp modelId="{7C1449DE-47D7-4925-857C-69857989C0F7}">
      <dsp:nvSpPr>
        <dsp:cNvPr id="0" name=""/>
        <dsp:cNvSpPr/>
      </dsp:nvSpPr>
      <dsp:spPr>
        <a:xfrm rot="5400000">
          <a:off x="4127152" y="-337208"/>
          <a:ext cx="590103" cy="7573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2400" kern="1200" dirty="0"/>
            <a:t>             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24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altLang="zh-CN" sz="2400" b="1" i="1" kern="1200" smtClean="0">
                      <a:latin typeface="Cambria Math" panose="02040503050406030204" pitchFamily="18" charset="0"/>
                    </a:rPr>
                    <m:t>𝑹</m:t>
                  </m:r>
                </m:e>
                <m:sup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</m:sSup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𝐹𝐹𝑁</m:t>
              </m:r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(</m:t>
              </m:r>
              <m:sSubSup>
                <m:sSubSupPr>
                  <m:ctrlPr>
                    <a:rPr lang="en-US" altLang="zh-CN" sz="2400" b="0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𝐴</m:t>
                  </m:r>
                </m:e>
                <m:sub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3</m:t>
                  </m:r>
                </m:sub>
                <m:sup>
                  <m:r>
                    <a:rPr lang="en-US" altLang="zh-CN" sz="2400" b="0" i="1" kern="1200" smtClean="0">
                      <a:latin typeface="Cambria Math" panose="02040503050406030204" pitchFamily="18" charset="0"/>
                    </a:rPr>
                    <m:t>𝑛</m:t>
                  </m:r>
                </m:sup>
              </m:sSubSup>
              <m:r>
                <a:rPr lang="en-US" altLang="zh-CN" sz="24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zh-CN" altLang="en-US" sz="2400" kern="1200" dirty="0"/>
        </a:p>
      </dsp:txBody>
      <dsp:txXfrm rot="-5400000">
        <a:off x="635496" y="3183254"/>
        <a:ext cx="7544609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571178-E2B6-4470-9527-1660C85C7F2B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17613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3974D2-2E53-4E87-8DD7-7B2131168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91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37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82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05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5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75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30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71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30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8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80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065D-02F5-4585-BCC2-75441A3EC73C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AE61-045C-47DC-8B5C-F169AD920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7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AFF0C-F132-4B92-AB04-2ABE06E14ED6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DD81-0D13-4CB7-8582-73651E410E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5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C7D64-F058-4BAB-B4B8-1CEA7E02F414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B2828-0275-4BD5-AC38-03C97B90D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1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0A098-E5CE-485B-A597-FACC1D9F812B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B698E-50B5-481D-8055-166E69DBF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4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22CA-0116-4DDB-9463-792179F2E82F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0C021-A496-4713-B0F2-4837216F4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5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2AC6-2023-4B6F-85FF-F5CEF9D0BD3C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65F89-4E13-44DB-B19F-AC1D2428D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80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946D4-06C4-4F88-B159-6BFD1C2E5854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0903C-CE47-4EF2-8521-3AEB124FB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2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74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FF063-2353-45B0-9FBF-CBEB48EAB2CF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DC2F1-D656-42B4-B25B-5182D47991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7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B33A-1C06-4FE6-952A-D0B70931AF8F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F36CC-1658-45B7-BED0-15DC5992B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73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4E7A4-66DB-4E11-A16A-121DD63B9EB0}" type="datetime11">
              <a:rPr lang="zh-CN" altLang="en-US" smtClean="0"/>
              <a:t>12:44:29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9E2C-77F8-4BD0-9016-FA2ED6B08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61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8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5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1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1196975"/>
            <a:ext cx="9144000" cy="3527425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-1588" y="4508500"/>
            <a:ext cx="9145588" cy="215900"/>
          </a:xfrm>
          <a:prstGeom prst="rect">
            <a:avLst/>
          </a:prstGeom>
          <a:solidFill>
            <a:srgbClr val="E46C0A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2054" name="Picture 7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795963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63" r:id="rId1"/>
    <p:sldLayoutId id="2147497264" r:id="rId2"/>
    <p:sldLayoutId id="2147497265" r:id="rId3"/>
    <p:sldLayoutId id="2147497266" r:id="rId4"/>
    <p:sldLayoutId id="2147497267" r:id="rId5"/>
    <p:sldLayoutId id="2147497268" r:id="rId6"/>
    <p:sldLayoutId id="2147497269" r:id="rId7"/>
    <p:sldLayoutId id="2147497270" r:id="rId8"/>
    <p:sldLayoutId id="2147497271" r:id="rId9"/>
    <p:sldLayoutId id="2147497272" r:id="rId10"/>
    <p:sldLayoutId id="214749727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>
            <a:grpSpLocks/>
          </p:cNvGrpSpPr>
          <p:nvPr userDrawn="1"/>
        </p:nvGrpSpPr>
        <p:grpSpPr bwMode="auto">
          <a:xfrm>
            <a:off x="0" y="1196975"/>
            <a:ext cx="9167813" cy="144463"/>
            <a:chOff x="0" y="0"/>
            <a:chExt cx="9168298" cy="144016"/>
          </a:xfrm>
        </p:grpSpPr>
        <p:sp>
          <p:nvSpPr>
            <p:cNvPr id="2" name="矩形 8"/>
            <p:cNvSpPr>
              <a:spLocks noChangeArrowheads="1"/>
            </p:cNvSpPr>
            <p:nvPr/>
          </p:nvSpPr>
          <p:spPr bwMode="auto">
            <a:xfrm>
              <a:off x="0" y="0"/>
              <a:ext cx="7452119" cy="14401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9"/>
            <p:cNvSpPr>
              <a:spLocks noChangeArrowheads="1"/>
            </p:cNvSpPr>
            <p:nvPr/>
          </p:nvSpPr>
          <p:spPr bwMode="auto">
            <a:xfrm>
              <a:off x="7452119" y="0"/>
              <a:ext cx="1716179" cy="14401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8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9FF059-E279-4EDE-9018-672072D61539}" type="datetime11">
              <a:rPr lang="zh-CN" altLang="en-US" smtClean="0"/>
              <a:t>12:44:28</a:t>
            </a:fld>
            <a:endParaRPr lang="zh-CN" altLang="en-US"/>
          </a:p>
        </p:txBody>
      </p:sp>
      <p:sp>
        <p:nvSpPr>
          <p:cNvPr id="308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85D2A5-D7B1-4137-92F9-D89837948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4" name="Picture 11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450850"/>
            <a:ext cx="272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74" r:id="rId1"/>
    <p:sldLayoutId id="2147497275" r:id="rId2"/>
    <p:sldLayoutId id="2147497276" r:id="rId3"/>
    <p:sldLayoutId id="2147497277" r:id="rId4"/>
    <p:sldLayoutId id="2147497278" r:id="rId5"/>
    <p:sldLayoutId id="2147497279" r:id="rId6"/>
    <p:sldLayoutId id="2147497280" r:id="rId7"/>
    <p:sldLayoutId id="2147497281" r:id="rId8"/>
    <p:sldLayoutId id="2147497282" r:id="rId9"/>
    <p:sldLayoutId id="2147497283" r:id="rId10"/>
    <p:sldLayoutId id="2147497284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1.xml"/><Relationship Id="rId18" Type="http://schemas.microsoft.com/office/2007/relationships/diagramDrawing" Target="../diagrams/drawing2.xml"/><Relationship Id="rId3" Type="http://schemas.openxmlformats.org/officeDocument/2006/relationships/image" Target="../media/image7.png"/><Relationship Id="rId21" Type="http://schemas.openxmlformats.org/officeDocument/2006/relationships/diagramQuickStyle" Target="../diagrams/quickStyle2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1.xml"/><Relationship Id="rId1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2.xml"/><Relationship Id="rId20" Type="http://schemas.openxmlformats.org/officeDocument/2006/relationships/diagramLayout" Target="../diagrams/layout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5" Type="http://schemas.openxmlformats.org/officeDocument/2006/relationships/diagramLayout" Target="../diagrams/layout2.xml"/><Relationship Id="rId10" Type="http://schemas.openxmlformats.org/officeDocument/2006/relationships/diagramData" Target="../diagrams/data2.xml"/><Relationship Id="rId19" Type="http://schemas.openxmlformats.org/officeDocument/2006/relationships/diagramData" Target="../diagrams/data4.xml"/><Relationship Id="rId4" Type="http://schemas.openxmlformats.org/officeDocument/2006/relationships/slide" Target="slide6.xml"/><Relationship Id="rId9" Type="http://schemas.microsoft.com/office/2007/relationships/diagramDrawing" Target="../diagrams/drawing1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"/>
          <p:cNvSpPr>
            <a:spLocks noGrp="1"/>
          </p:cNvSpPr>
          <p:nvPr>
            <p:ph type="ctrTitle" idx="4294967295"/>
          </p:nvPr>
        </p:nvSpPr>
        <p:spPr>
          <a:xfrm>
            <a:off x="-25400" y="1628775"/>
            <a:ext cx="9180513" cy="23034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Improving Conversational Recommender Systems via Knowledge Graph based Semantic Fusion</a:t>
            </a:r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基于知识图谱的语义融合改进会话推荐系统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6131" name="副标题 2"/>
          <p:cNvSpPr>
            <a:spLocks noGrp="1"/>
          </p:cNvSpPr>
          <p:nvPr>
            <p:ph type="subTitle" idx="4294967295"/>
          </p:nvPr>
        </p:nvSpPr>
        <p:spPr>
          <a:xfrm>
            <a:off x="215106" y="4869656"/>
            <a:ext cx="8713788" cy="1223640"/>
          </a:xfrm>
        </p:spPr>
        <p:txBody>
          <a:bodyPr/>
          <a:lstStyle/>
          <a:p>
            <a:pPr marL="0" indent="0" algn="ctr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张钰波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Nov. 5, 2020</a:t>
            </a:r>
          </a:p>
          <a:p>
            <a:pPr marL="0" indent="0" algn="ctr">
              <a:buFont typeface="Arial" charset="0"/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0" i="0" dirty="0">
                <a:effectLst/>
                <a:latin typeface="Roboto"/>
              </a:rPr>
              <a:t>Concluding remarks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654483-4B05-429E-B05C-9F5A4DD337E0}"/>
              </a:ext>
            </a:extLst>
          </p:cNvPr>
          <p:cNvSpPr txBox="1"/>
          <p:nvPr/>
        </p:nvSpPr>
        <p:spPr>
          <a:xfrm>
            <a:off x="467544" y="1628800"/>
            <a:ext cx="8496944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2F3F12-854B-4D49-9687-C821BF98EE29}"/>
              </a:ext>
            </a:extLst>
          </p:cNvPr>
          <p:cNvSpPr/>
          <p:nvPr/>
        </p:nvSpPr>
        <p:spPr>
          <a:xfrm>
            <a:off x="647564" y="2852936"/>
            <a:ext cx="78488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  <a:endParaRPr lang="zh-CN" alt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591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endParaRPr lang="en-US" altLang="zh-CN" sz="4000" b="0" i="0" dirty="0">
              <a:effectLst/>
              <a:latin typeface="Roboto"/>
            </a:endParaRPr>
          </a:p>
          <a:p>
            <a:pPr algn="l" rtl="0"/>
            <a:r>
              <a:rPr lang="en-US" altLang="zh-CN" sz="4000" b="0" i="0" dirty="0">
                <a:effectLst/>
                <a:latin typeface="Roboto"/>
              </a:rPr>
              <a:t>Research Background</a:t>
            </a:r>
          </a:p>
          <a:p>
            <a:pPr lvl="0" eaLnBrk="1" hangingPunct="1"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8B8DB5-3B83-4945-B472-B7FB416F78D2}"/>
              </a:ext>
            </a:extLst>
          </p:cNvPr>
          <p:cNvSpPr txBox="1"/>
          <p:nvPr/>
        </p:nvSpPr>
        <p:spPr>
          <a:xfrm>
            <a:off x="0" y="1268760"/>
            <a:ext cx="8964488" cy="222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What is a Conversational recommender systems (CRS)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CRS aim to recommend high-quality items to users through interactive conversations.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A37201-4388-431F-927B-331383FC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356992"/>
            <a:ext cx="5610502" cy="29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endParaRPr lang="en-US" altLang="zh-CN" sz="4000" b="0" i="0" dirty="0">
              <a:effectLst/>
              <a:latin typeface="Roboto"/>
            </a:endParaRPr>
          </a:p>
          <a:p>
            <a:pPr algn="l" rtl="0"/>
            <a:r>
              <a:rPr lang="en-US" altLang="zh-CN" sz="4000" b="0" i="0" dirty="0">
                <a:effectLst/>
                <a:latin typeface="Roboto"/>
              </a:rPr>
              <a:t>Research Background</a:t>
            </a:r>
          </a:p>
          <a:p>
            <a:pPr lvl="0" eaLnBrk="1" hangingPunct="1"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8B8DB5-3B83-4945-B472-B7FB416F78D2}"/>
              </a:ext>
            </a:extLst>
          </p:cNvPr>
          <p:cNvSpPr txBox="1"/>
          <p:nvPr/>
        </p:nvSpPr>
        <p:spPr>
          <a:xfrm>
            <a:off x="0" y="1268760"/>
            <a:ext cx="8964488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Currently existing problems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Lack of sufficient contextual information.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There is a semantic gap between natural language expression and item-level user preference.</a:t>
            </a:r>
          </a:p>
          <a:p>
            <a:pPr lvl="2">
              <a:lnSpc>
                <a:spcPct val="150000"/>
              </a:lnSpc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9CC23A-1B0F-4072-83B6-B3158D7A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3601473"/>
            <a:ext cx="6840760" cy="2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9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0" i="0" dirty="0">
                <a:effectLst/>
                <a:latin typeface="Roboto"/>
              </a:rPr>
              <a:t>Innovation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8B8DB5-3B83-4945-B472-B7FB416F78D2}"/>
                  </a:ext>
                </a:extLst>
              </p:cNvPr>
              <p:cNvSpPr txBox="1"/>
              <p:nvPr/>
            </p:nvSpPr>
            <p:spPr>
              <a:xfrm>
                <a:off x="0" y="1556792"/>
                <a:ext cx="8748464" cy="426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latin typeface="+mn-lt"/>
                    <a:ea typeface="+mn-ea"/>
                    <a:cs typeface="+mn-ea"/>
                    <a:sym typeface="+mn-lt"/>
                  </a:rPr>
                  <a:t>Incorporate both word-oriented and entity-oriented knowledge graphs(KG</a:t>
                </a:r>
                <a:r>
                  <a:rPr lang="zh-CN" altLang="en-US" sz="2000" b="1" dirty="0">
                    <a:latin typeface="+mn-lt"/>
                    <a:ea typeface="+mn-ea"/>
                    <a:cs typeface="+mn-ea"/>
                    <a:sym typeface="+mn-lt"/>
                  </a:rPr>
                  <a:t>）</a:t>
                </a:r>
                <a:endParaRPr lang="en-US" altLang="zh-CN" sz="2000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endParaRPr lang="en-US" altLang="zh-CN" sz="2000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endParaRPr lang="en-US" altLang="zh-CN" sz="2000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endParaRPr lang="en-US" altLang="zh-CN" sz="2000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endParaRPr lang="en-US" altLang="zh-CN" sz="2000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endParaRPr lang="en-US" altLang="zh-CN" sz="2000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endParaRPr lang="en-US" altLang="zh-CN" sz="2000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                         ConceptNet</a:t>
                </a:r>
                <a:r>
                  <a:rPr lang="en-US" altLang="zh-CN" sz="1400" b="1" dirty="0">
                    <a:latin typeface="+mn-lt"/>
                    <a:ea typeface="+mn-ea"/>
                    <a:cs typeface="+mn-ea"/>
                    <a:sym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&lt;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𝑟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&gt;</m:t>
                    </m:r>
                  </m:oMath>
                </a14:m>
                <a:r>
                  <a:rPr lang="en-US" altLang="zh-CN" sz="1400" b="1" dirty="0">
                    <a:cs typeface="+mn-ea"/>
                    <a:sym typeface="+mn-lt"/>
                  </a:rPr>
                  <a:t>                                        </a:t>
                </a:r>
                <a:r>
                  <a:rPr lang="en-US" altLang="zh-CN" sz="1400" dirty="0">
                    <a:cs typeface="+mn-ea"/>
                    <a:sym typeface="+mn-lt"/>
                  </a:rPr>
                  <a:t>DBpedia</a:t>
                </a:r>
                <a:r>
                  <a:rPr lang="en-US" altLang="zh-CN" sz="1400" b="1" dirty="0">
                    <a:cs typeface="+mn-ea"/>
                    <a:sym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&lt;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𝑒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𝑟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𝑒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&gt;</m:t>
                    </m:r>
                  </m:oMath>
                </a14:m>
                <a:endParaRPr lang="en-US" altLang="zh-CN" sz="1400" i="1" dirty="0"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zh-CN" sz="1400" b="0" i="1" dirty="0">
                  <a:latin typeface="Cambria Math" panose="02040503050406030204" pitchFamily="18" charset="0"/>
                  <a:ea typeface="+mn-ea"/>
                  <a:cs typeface="+mn-ea"/>
                  <a:sym typeface="+mn-lt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zh-CN" sz="2000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latin typeface="+mn-lt"/>
                    <a:ea typeface="+mn-ea"/>
                    <a:cs typeface="+mn-ea"/>
                    <a:sym typeface="+mn-lt"/>
                  </a:rPr>
                  <a:t>Adopt Mutual Information Maximization to align the word-level and entity-level semantic spaces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8B8DB5-3B83-4945-B472-B7FB416F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6792"/>
                <a:ext cx="8748464" cy="4265848"/>
              </a:xfrm>
              <a:prstGeom prst="rect">
                <a:avLst/>
              </a:prstGeom>
              <a:blipFill>
                <a:blip r:embed="rId3"/>
                <a:stretch>
                  <a:fillRect t="-571" b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B63E08E-73CC-477B-B8E7-5EF034423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698" y="2497782"/>
            <a:ext cx="2449962" cy="1694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13EB77-7C17-4D57-88CD-D315C275A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2514680"/>
            <a:ext cx="2711821" cy="16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eaLnBrk="1" hangingPunct="1"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Approach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7BCC8-F58F-4FFA-AC94-A711673A6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1340768"/>
            <a:ext cx="9144000" cy="5544616"/>
          </a:xfrm>
          <a:prstGeom prst="rect">
            <a:avLst/>
          </a:prstGeom>
        </p:spPr>
      </p:pic>
      <p:sp>
        <p:nvSpPr>
          <p:cNvPr id="2" name="箭头: 右 1">
            <a:hlinkClick r:id="rId4" action="ppaction://hlinksldjump"/>
            <a:extLst>
              <a:ext uri="{FF2B5EF4-FFF2-40B4-BE49-F238E27FC236}">
                <a16:creationId xmlns:a16="http://schemas.microsoft.com/office/drawing/2014/main" id="{2008FDB3-645A-437F-93E2-EC4036B55C9F}"/>
              </a:ext>
            </a:extLst>
          </p:cNvPr>
          <p:cNvSpPr/>
          <p:nvPr/>
        </p:nvSpPr>
        <p:spPr>
          <a:xfrm>
            <a:off x="4788024" y="6293569"/>
            <a:ext cx="360040" cy="3600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D3CD24-F9C9-4795-A396-FF85F7CB9632}"/>
              </a:ext>
            </a:extLst>
          </p:cNvPr>
          <p:cNvSpPr txBox="1"/>
          <p:nvPr/>
        </p:nvSpPr>
        <p:spPr>
          <a:xfrm>
            <a:off x="0" y="1412776"/>
            <a:ext cx="5220072" cy="54452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图示 11">
                <a:extLst>
                  <a:ext uri="{FF2B5EF4-FFF2-40B4-BE49-F238E27FC236}">
                    <a16:creationId xmlns:a16="http://schemas.microsoft.com/office/drawing/2014/main" id="{C78FCBAE-FA68-4C0C-822C-C98794486D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21533538"/>
                  </p:ext>
                </p:extLst>
              </p:nvPr>
            </p:nvGraphicFramePr>
            <p:xfrm>
              <a:off x="0" y="1306749"/>
              <a:ext cx="5292080" cy="56506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12" name="图示 11">
                <a:extLst>
                  <a:ext uri="{FF2B5EF4-FFF2-40B4-BE49-F238E27FC236}">
                    <a16:creationId xmlns:a16="http://schemas.microsoft.com/office/drawing/2014/main" id="{C78FCBAE-FA68-4C0C-822C-C98794486D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21533538"/>
                  </p:ext>
                </p:extLst>
              </p:nvPr>
            </p:nvGraphicFramePr>
            <p:xfrm>
              <a:off x="0" y="1306749"/>
              <a:ext cx="5292080" cy="56506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EFA0975B-2550-40FB-B88D-BF6C6705228E}"/>
              </a:ext>
            </a:extLst>
          </p:cNvPr>
          <p:cNvSpPr txBox="1"/>
          <p:nvPr/>
        </p:nvSpPr>
        <p:spPr>
          <a:xfrm>
            <a:off x="0" y="1412776"/>
            <a:ext cx="9144000" cy="54452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图示 17">
                <a:extLst>
                  <a:ext uri="{FF2B5EF4-FFF2-40B4-BE49-F238E27FC236}">
                    <a16:creationId xmlns:a16="http://schemas.microsoft.com/office/drawing/2014/main" id="{5B1B1BD1-058B-4DF4-828C-AB9E7822F6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91869102"/>
                  </p:ext>
                </p:extLst>
              </p:nvPr>
            </p:nvGraphicFramePr>
            <p:xfrm>
              <a:off x="395536" y="2276872"/>
              <a:ext cx="8208912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mc:Choice>
        <mc:Fallback xmlns="">
          <p:graphicFrame>
            <p:nvGraphicFramePr>
              <p:cNvPr id="18" name="图示 17">
                <a:extLst>
                  <a:ext uri="{FF2B5EF4-FFF2-40B4-BE49-F238E27FC236}">
                    <a16:creationId xmlns:a16="http://schemas.microsoft.com/office/drawing/2014/main" id="{5B1B1BD1-058B-4DF4-828C-AB9E7822F62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91869102"/>
                  </p:ext>
                </p:extLst>
              </p:nvPr>
            </p:nvGraphicFramePr>
            <p:xfrm>
              <a:off x="395536" y="2276872"/>
              <a:ext cx="8208912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14E94DB-D01F-4BA8-97A3-620CCDF5DD44}"/>
              </a:ext>
            </a:extLst>
          </p:cNvPr>
          <p:cNvSpPr txBox="1"/>
          <p:nvPr/>
        </p:nvSpPr>
        <p:spPr>
          <a:xfrm>
            <a:off x="0" y="1628800"/>
            <a:ext cx="9144000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KG Fusion via Mutual Information Maximization </a:t>
            </a:r>
          </a:p>
        </p:txBody>
      </p:sp>
    </p:spTree>
    <p:extLst>
      <p:ext uri="{BB962C8B-B14F-4D97-AF65-F5344CB8AC3E}">
        <p14:creationId xmlns:p14="http://schemas.microsoft.com/office/powerpoint/2010/main" val="308165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Graphic spid="12" grpId="0">
        <p:bldAsOne/>
      </p:bldGraphic>
      <p:bldGraphic spid="12" grpId="1">
        <p:bldAsOne/>
      </p:bldGraphic>
      <p:bldP spid="16" grpId="0" animBg="1"/>
      <p:bldP spid="16" grpId="1" animBg="1"/>
      <p:bldGraphic spid="18" grpId="0">
        <p:bldAsOne/>
      </p:bldGraphic>
      <p:bldGraphic spid="18" grpId="1">
        <p:bldAsOne/>
      </p:bldGraphic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/>
                <a:ea typeface="+mn-ea"/>
                <a:cs typeface="+mn-ea"/>
                <a:sym typeface="+mn-lt"/>
              </a:rPr>
              <a:t>Approach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8B8DB5-3B83-4945-B472-B7FB416F78D2}"/>
              </a:ext>
            </a:extLst>
          </p:cNvPr>
          <p:cNvSpPr txBox="1"/>
          <p:nvPr/>
        </p:nvSpPr>
        <p:spPr>
          <a:xfrm>
            <a:off x="0" y="1628800"/>
            <a:ext cx="9144000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KG-enhanced Response Generation Module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图示 11">
                <a:extLst>
                  <a:ext uri="{FF2B5EF4-FFF2-40B4-BE49-F238E27FC236}">
                    <a16:creationId xmlns:a16="http://schemas.microsoft.com/office/drawing/2014/main" id="{C542AA18-7F29-4209-BDAC-35D4BC8F0C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7151799"/>
                  </p:ext>
                </p:extLst>
              </p:nvPr>
            </p:nvGraphicFramePr>
            <p:xfrm>
              <a:off x="395536" y="2276872"/>
              <a:ext cx="8208912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2" name="图示 11">
                <a:extLst>
                  <a:ext uri="{FF2B5EF4-FFF2-40B4-BE49-F238E27FC236}">
                    <a16:creationId xmlns:a16="http://schemas.microsoft.com/office/drawing/2014/main" id="{C542AA18-7F29-4209-BDAC-35D4BC8F0C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7151799"/>
                  </p:ext>
                </p:extLst>
              </p:nvPr>
            </p:nvGraphicFramePr>
            <p:xfrm>
              <a:off x="395536" y="2276872"/>
              <a:ext cx="8208912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C92B3A2-6BDE-4B41-B00F-A40814AB7EB3}"/>
              </a:ext>
            </a:extLst>
          </p:cNvPr>
          <p:cNvSpPr txBox="1"/>
          <p:nvPr/>
        </p:nvSpPr>
        <p:spPr>
          <a:xfrm>
            <a:off x="4016086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469C9CD7-689F-49E4-B3E3-EB9CC855A3BB}"/>
              </a:ext>
            </a:extLst>
          </p:cNvPr>
          <p:cNvSpPr/>
          <p:nvPr/>
        </p:nvSpPr>
        <p:spPr>
          <a:xfrm>
            <a:off x="5652575" y="3212976"/>
            <a:ext cx="575609" cy="201622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D47234-B459-44B6-B67C-74582CE1B5FB}"/>
              </a:ext>
            </a:extLst>
          </p:cNvPr>
          <p:cNvSpPr txBox="1"/>
          <p:nvPr/>
        </p:nvSpPr>
        <p:spPr>
          <a:xfrm>
            <a:off x="6444208" y="3990255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Cross-attention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CE36362-69CA-4B30-ADBD-217C07D17382}"/>
              </a:ext>
            </a:extLst>
          </p:cNvPr>
          <p:cNvCxnSpPr/>
          <p:nvPr/>
        </p:nvCxnSpPr>
        <p:spPr>
          <a:xfrm>
            <a:off x="6263518" y="2564904"/>
            <a:ext cx="660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A037E80-25E0-4021-9AA9-83B21E070EB9}"/>
              </a:ext>
            </a:extLst>
          </p:cNvPr>
          <p:cNvSpPr txBox="1"/>
          <p:nvPr/>
        </p:nvSpPr>
        <p:spPr>
          <a:xfrm>
            <a:off x="6923833" y="2349945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Self-attention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5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0" i="0" dirty="0">
                <a:effectLst/>
                <a:latin typeface="Roboto"/>
              </a:rPr>
              <a:t>Evaluation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51F2FA-53BC-4D24-B66A-8302A30736A8}"/>
              </a:ext>
            </a:extLst>
          </p:cNvPr>
          <p:cNvSpPr txBox="1"/>
          <p:nvPr/>
        </p:nvSpPr>
        <p:spPr>
          <a:xfrm>
            <a:off x="0" y="1628800"/>
            <a:ext cx="9144000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Evaluation on Recommendation Task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647EC8-48D3-437B-A9A1-9CA62337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82064"/>
            <a:ext cx="4757017" cy="2448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6FC41E-0B1A-48C3-811A-58F80F1F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071746"/>
            <a:ext cx="3307879" cy="4661881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E014545-EDE4-49E7-98BC-52CCC91B0EB1}"/>
              </a:ext>
            </a:extLst>
          </p:cNvPr>
          <p:cNvCxnSpPr>
            <a:cxnSpLocks/>
          </p:cNvCxnSpPr>
          <p:nvPr/>
        </p:nvCxnSpPr>
        <p:spPr>
          <a:xfrm flipV="1">
            <a:off x="827584" y="2636912"/>
            <a:ext cx="576064" cy="1296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5466B9D7-EBDD-46F0-BA94-99D2FEA30FD5}"/>
              </a:ext>
            </a:extLst>
          </p:cNvPr>
          <p:cNvSpPr/>
          <p:nvPr/>
        </p:nvSpPr>
        <p:spPr>
          <a:xfrm>
            <a:off x="971600" y="2348880"/>
            <a:ext cx="352839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Only utilize the entities or items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D650767-9F6B-4145-9A03-834B82502F12}"/>
              </a:ext>
            </a:extLst>
          </p:cNvPr>
          <p:cNvSpPr/>
          <p:nvPr/>
        </p:nvSpPr>
        <p:spPr>
          <a:xfrm>
            <a:off x="678885" y="5301208"/>
            <a:ext cx="4757211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Incorporating one external KG information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AAA78FD-D5D3-4FD3-A726-32DDD34361E4}"/>
              </a:ext>
            </a:extLst>
          </p:cNvPr>
          <p:cNvCxnSpPr>
            <a:cxnSpLocks/>
          </p:cNvCxnSpPr>
          <p:nvPr/>
        </p:nvCxnSpPr>
        <p:spPr>
          <a:xfrm>
            <a:off x="827584" y="4365104"/>
            <a:ext cx="859607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AAD0E6A-EE81-48D7-9B84-20E7FFFB1BA8}"/>
              </a:ext>
            </a:extLst>
          </p:cNvPr>
          <p:cNvSpPr/>
          <p:nvPr/>
        </p:nvSpPr>
        <p:spPr>
          <a:xfrm>
            <a:off x="678885" y="5830768"/>
            <a:ext cx="4757016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</a:rPr>
              <a:t>Incorporating two external KGs information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528762-6BDF-44AE-B3DC-5161C1667E8A}"/>
              </a:ext>
            </a:extLst>
          </p:cNvPr>
          <p:cNvCxnSpPr>
            <a:cxnSpLocks/>
          </p:cNvCxnSpPr>
          <p:nvPr/>
        </p:nvCxnSpPr>
        <p:spPr>
          <a:xfrm>
            <a:off x="544041" y="4581128"/>
            <a:ext cx="67519" cy="136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800" b="0" i="0" dirty="0">
                <a:effectLst/>
                <a:latin typeface="Roboto"/>
              </a:rPr>
              <a:t>Evaluation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8CC0D-08B2-437F-B6FF-3080ACC844AB}"/>
              </a:ext>
            </a:extLst>
          </p:cNvPr>
          <p:cNvSpPr txBox="1"/>
          <p:nvPr/>
        </p:nvSpPr>
        <p:spPr>
          <a:xfrm>
            <a:off x="0" y="1628800"/>
            <a:ext cx="9144000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      Evaluation on Conversation Task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9EC9B-491E-475D-9B29-C5217CFA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78" y="2211431"/>
            <a:ext cx="4432643" cy="14920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155DC8-0F67-44C6-A170-CCF6B3525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367" y="4365104"/>
            <a:ext cx="4157263" cy="1396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75A3C5-8742-47BF-A45D-D534D748ABB2}"/>
              </a:ext>
            </a:extLst>
          </p:cNvPr>
          <p:cNvSpPr txBox="1"/>
          <p:nvPr/>
        </p:nvSpPr>
        <p:spPr>
          <a:xfrm>
            <a:off x="3573968" y="3640854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j-lt"/>
              </a:rPr>
              <a:t>Automatic Evaluation</a:t>
            </a:r>
            <a:endParaRPr lang="zh-CN" altLang="en-US" sz="1600" dirty="0"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1ECE43-22E3-49A4-8F08-9C959C922E36}"/>
              </a:ext>
            </a:extLst>
          </p:cNvPr>
          <p:cNvSpPr txBox="1"/>
          <p:nvPr/>
        </p:nvSpPr>
        <p:spPr>
          <a:xfrm>
            <a:off x="3706215" y="5829624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j-lt"/>
              </a:rPr>
              <a:t>Human Evaluation</a:t>
            </a:r>
            <a:endParaRPr lang="zh-CN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1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0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0" i="0" dirty="0">
                <a:effectLst/>
                <a:latin typeface="Roboto"/>
              </a:rPr>
              <a:t>Enlighten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654483-4B05-429E-B05C-9F5A4DD337E0}"/>
              </a:ext>
            </a:extLst>
          </p:cNvPr>
          <p:cNvSpPr txBox="1"/>
          <p:nvPr/>
        </p:nvSpPr>
        <p:spPr>
          <a:xfrm>
            <a:off x="467544" y="1628800"/>
            <a:ext cx="8496944" cy="573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Enrich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Solve the sparsity and cold start problems of traditional recommendation systems.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Cross-domain recommendation through multiple knowledge graphs.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95048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</TotalTime>
  <Pages>0</Pages>
  <Words>342</Words>
  <Characters>0</Characters>
  <Application>Microsoft Office PowerPoint</Application>
  <DocSecurity>0</DocSecurity>
  <PresentationFormat>全屏显示(4:3)</PresentationFormat>
  <Lines>0</Lines>
  <Paragraphs>83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Roboto</vt:lpstr>
      <vt:lpstr>微软雅黑</vt:lpstr>
      <vt:lpstr>Arial</vt:lpstr>
      <vt:lpstr>Calibri</vt:lpstr>
      <vt:lpstr>Cambria Math</vt:lpstr>
      <vt:lpstr>Times New Roman</vt:lpstr>
      <vt:lpstr>Wingdings</vt:lpstr>
      <vt:lpstr>1_自定义设计方案</vt:lpstr>
      <vt:lpstr>2_自定义设计方案</vt:lpstr>
      <vt:lpstr>Improving Conversational Recommender Systems via Knowledge Graph based Semantic Fusion  基于知识图谱的语义融合改进会话推荐系统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吴瑜珠</dc:creator>
  <cp:lastModifiedBy>zhang yubo</cp:lastModifiedBy>
  <cp:revision>1295</cp:revision>
  <dcterms:created xsi:type="dcterms:W3CDTF">2012-06-04T07:37:13Z</dcterms:created>
  <dcterms:modified xsi:type="dcterms:W3CDTF">2020-11-05T04:44:51Z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