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75" r:id="rId5"/>
    <p:sldId id="286" r:id="rId6"/>
    <p:sldId id="264" r:id="rId7"/>
    <p:sldId id="263" r:id="rId8"/>
    <p:sldId id="259" r:id="rId9"/>
    <p:sldId id="265" r:id="rId10"/>
    <p:sldId id="266" r:id="rId11"/>
    <p:sldId id="267" r:id="rId12"/>
    <p:sldId id="268" r:id="rId13"/>
    <p:sldId id="280" r:id="rId14"/>
    <p:sldId id="270" r:id="rId15"/>
    <p:sldId id="271" r:id="rId16"/>
    <p:sldId id="272" r:id="rId17"/>
    <p:sldId id="276" r:id="rId18"/>
    <p:sldId id="273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FFFF"/>
    <a:srgbClr val="D9FFD9"/>
    <a:srgbClr val="A6C7EA"/>
    <a:srgbClr val="AFD496"/>
    <a:srgbClr val="FDD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3"/>
    <p:restoredTop sz="80035"/>
  </p:normalViewPr>
  <p:slideViewPr>
    <p:cSldViewPr snapToGrid="0" snapToObjects="1">
      <p:cViewPr varScale="1">
        <p:scale>
          <a:sx n="119" d="100"/>
          <a:sy n="119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hao Dan" userId="cfe7c091-81f8-4b26-9b50-36497782eded" providerId="ADAL" clId="{390028AB-B41F-964A-8CC8-C5756EBAB56C}"/>
    <pc:docChg chg="undo redo custSel addSld delSld modSld">
      <pc:chgData name="Yuhao Dan" userId="cfe7c091-81f8-4b26-9b50-36497782eded" providerId="ADAL" clId="{390028AB-B41F-964A-8CC8-C5756EBAB56C}" dt="2020-11-11T05:24:00.774" v="7752"/>
      <pc:docMkLst>
        <pc:docMk/>
      </pc:docMkLst>
      <pc:sldChg chg="modSp mod">
        <pc:chgData name="Yuhao Dan" userId="cfe7c091-81f8-4b26-9b50-36497782eded" providerId="ADAL" clId="{390028AB-B41F-964A-8CC8-C5756EBAB56C}" dt="2020-11-07T05:57:36.812" v="5487" actId="20577"/>
        <pc:sldMkLst>
          <pc:docMk/>
          <pc:sldMk cId="2199822256" sldId="256"/>
        </pc:sldMkLst>
        <pc:spChg chg="mod">
          <ac:chgData name="Yuhao Dan" userId="cfe7c091-81f8-4b26-9b50-36497782eded" providerId="ADAL" clId="{390028AB-B41F-964A-8CC8-C5756EBAB56C}" dt="2020-11-07T05:57:36.812" v="5487" actId="20577"/>
          <ac:spMkLst>
            <pc:docMk/>
            <pc:sldMk cId="2199822256" sldId="256"/>
            <ac:spMk id="3" creationId="{4C99FDA2-BD6F-6B40-BD89-E79A39AB4500}"/>
          </ac:spMkLst>
        </pc:spChg>
      </pc:sldChg>
      <pc:sldChg chg="addSp delSp modSp mod modAnim">
        <pc:chgData name="Yuhao Dan" userId="cfe7c091-81f8-4b26-9b50-36497782eded" providerId="ADAL" clId="{390028AB-B41F-964A-8CC8-C5756EBAB56C}" dt="2020-11-08T11:12:41.023" v="7529"/>
        <pc:sldMkLst>
          <pc:docMk/>
          <pc:sldMk cId="1929106401" sldId="261"/>
        </pc:sldMkLst>
        <pc:spChg chg="add mod">
          <ac:chgData name="Yuhao Dan" userId="cfe7c091-81f8-4b26-9b50-36497782eded" providerId="ADAL" clId="{390028AB-B41F-964A-8CC8-C5756EBAB56C}" dt="2020-11-08T11:12:23.054" v="7526" actId="688"/>
          <ac:spMkLst>
            <pc:docMk/>
            <pc:sldMk cId="1929106401" sldId="261"/>
            <ac:spMk id="3" creationId="{DCEFC751-B6E6-334C-977D-B7D91FD976C0}"/>
          </ac:spMkLst>
        </pc:spChg>
        <pc:spChg chg="add mod">
          <ac:chgData name="Yuhao Dan" userId="cfe7c091-81f8-4b26-9b50-36497782eded" providerId="ADAL" clId="{390028AB-B41F-964A-8CC8-C5756EBAB56C}" dt="2020-11-08T11:12:33.434" v="7528" actId="767"/>
          <ac:spMkLst>
            <pc:docMk/>
            <pc:sldMk cId="1929106401" sldId="261"/>
            <ac:spMk id="5" creationId="{182143CD-2555-3446-905B-5756E92ED2F1}"/>
          </ac:spMkLst>
        </pc:spChg>
        <pc:picChg chg="del">
          <ac:chgData name="Yuhao Dan" userId="cfe7c091-81f8-4b26-9b50-36497782eded" providerId="ADAL" clId="{390028AB-B41F-964A-8CC8-C5756EBAB56C}" dt="2020-11-08T11:11:32.882" v="7507" actId="478"/>
          <ac:picMkLst>
            <pc:docMk/>
            <pc:sldMk cId="1929106401" sldId="261"/>
            <ac:picMk id="4098" creationId="{8AF2DE24-9A77-D043-8A9D-4A8A65E3B886}"/>
          </ac:picMkLst>
        </pc:picChg>
      </pc:sldChg>
      <pc:sldChg chg="del">
        <pc:chgData name="Yuhao Dan" userId="cfe7c091-81f8-4b26-9b50-36497782eded" providerId="ADAL" clId="{390028AB-B41F-964A-8CC8-C5756EBAB56C}" dt="2020-11-05T13:28:22.090" v="0" actId="2696"/>
        <pc:sldMkLst>
          <pc:docMk/>
          <pc:sldMk cId="2382279124" sldId="262"/>
        </pc:sldMkLst>
      </pc:sldChg>
      <pc:sldChg chg="addSp delSp modSp mod modNotesTx">
        <pc:chgData name="Yuhao Dan" userId="cfe7c091-81f8-4b26-9b50-36497782eded" providerId="ADAL" clId="{390028AB-B41F-964A-8CC8-C5756EBAB56C}" dt="2020-11-07T09:14:25.975" v="7173" actId="12"/>
        <pc:sldMkLst>
          <pc:docMk/>
          <pc:sldMk cId="1333565065" sldId="266"/>
        </pc:sldMkLst>
        <pc:spChg chg="add del mod">
          <ac:chgData name="Yuhao Dan" userId="cfe7c091-81f8-4b26-9b50-36497782eded" providerId="ADAL" clId="{390028AB-B41F-964A-8CC8-C5756EBAB56C}" dt="2020-11-07T08:42:20.607" v="6346"/>
          <ac:spMkLst>
            <pc:docMk/>
            <pc:sldMk cId="1333565065" sldId="266"/>
            <ac:spMk id="3" creationId="{4B3A6CC8-F85E-6742-95B6-08A5105264D9}"/>
          </ac:spMkLst>
        </pc:spChg>
        <pc:spChg chg="add mod">
          <ac:chgData name="Yuhao Dan" userId="cfe7c091-81f8-4b26-9b50-36497782eded" providerId="ADAL" clId="{390028AB-B41F-964A-8CC8-C5756EBAB56C}" dt="2020-11-07T08:42:38.978" v="6353" actId="20577"/>
          <ac:spMkLst>
            <pc:docMk/>
            <pc:sldMk cId="1333565065" sldId="266"/>
            <ac:spMk id="4" creationId="{DDE08A22-79CD-C742-903E-8AD2DE26DE24}"/>
          </ac:spMkLst>
        </pc:spChg>
        <pc:spChg chg="add del mod">
          <ac:chgData name="Yuhao Dan" userId="cfe7c091-81f8-4b26-9b50-36497782eded" providerId="ADAL" clId="{390028AB-B41F-964A-8CC8-C5756EBAB56C}" dt="2020-11-05T13:56:46.069" v="303"/>
          <ac:spMkLst>
            <pc:docMk/>
            <pc:sldMk cId="1333565065" sldId="266"/>
            <ac:spMk id="5" creationId="{4FF6E20B-5C7A-8B4D-B412-8A6C09D5E276}"/>
          </ac:spMkLst>
        </pc:spChg>
        <pc:spChg chg="add mod">
          <ac:chgData name="Yuhao Dan" userId="cfe7c091-81f8-4b26-9b50-36497782eded" providerId="ADAL" clId="{390028AB-B41F-964A-8CC8-C5756EBAB56C}" dt="2020-11-07T08:41:08.666" v="6343" actId="20577"/>
          <ac:spMkLst>
            <pc:docMk/>
            <pc:sldMk cId="1333565065" sldId="266"/>
            <ac:spMk id="6" creationId="{4237EC59-5924-C345-8975-BA777D924D10}"/>
          </ac:spMkLst>
        </pc:spChg>
        <pc:spChg chg="mod">
          <ac:chgData name="Yuhao Dan" userId="cfe7c091-81f8-4b26-9b50-36497782eded" providerId="ADAL" clId="{390028AB-B41F-964A-8CC8-C5756EBAB56C}" dt="2020-11-07T09:14:25.975" v="7173" actId="12"/>
          <ac:spMkLst>
            <pc:docMk/>
            <pc:sldMk cId="1333565065" sldId="266"/>
            <ac:spMk id="8" creationId="{5DFC1254-50AD-F54D-A290-09D402EAB0F0}"/>
          </ac:spMkLst>
        </pc:spChg>
        <pc:picChg chg="mod">
          <ac:chgData name="Yuhao Dan" userId="cfe7c091-81f8-4b26-9b50-36497782eded" providerId="ADAL" clId="{390028AB-B41F-964A-8CC8-C5756EBAB56C}" dt="2020-11-05T14:17:31.465" v="1870" actId="1076"/>
          <ac:picMkLst>
            <pc:docMk/>
            <pc:sldMk cId="1333565065" sldId="266"/>
            <ac:picMk id="7" creationId="{7C0B7EB6-192B-AE48-AF73-24ED9F258D08}"/>
          </ac:picMkLst>
        </pc:picChg>
      </pc:sldChg>
      <pc:sldChg chg="modSp mod modNotesTx">
        <pc:chgData name="Yuhao Dan" userId="cfe7c091-81f8-4b26-9b50-36497782eded" providerId="ADAL" clId="{390028AB-B41F-964A-8CC8-C5756EBAB56C}" dt="2020-11-07T09:14:12.375" v="7170" actId="5793"/>
        <pc:sldMkLst>
          <pc:docMk/>
          <pc:sldMk cId="218417244" sldId="267"/>
        </pc:sldMkLst>
        <pc:spChg chg="mod">
          <ac:chgData name="Yuhao Dan" userId="cfe7c091-81f8-4b26-9b50-36497782eded" providerId="ADAL" clId="{390028AB-B41F-964A-8CC8-C5756EBAB56C}" dt="2020-11-07T09:14:12.375" v="7170" actId="5793"/>
          <ac:spMkLst>
            <pc:docMk/>
            <pc:sldMk cId="218417244" sldId="267"/>
            <ac:spMk id="9" creationId="{7C81279E-2A20-584C-944D-FA31B9961D91}"/>
          </ac:spMkLst>
        </pc:spChg>
      </pc:sldChg>
      <pc:sldChg chg="addSp delSp modSp del mod modNotesTx">
        <pc:chgData name="Yuhao Dan" userId="cfe7c091-81f8-4b26-9b50-36497782eded" providerId="ADAL" clId="{390028AB-B41F-964A-8CC8-C5756EBAB56C}" dt="2020-11-05T14:45:18.910" v="3310" actId="2696"/>
        <pc:sldMkLst>
          <pc:docMk/>
          <pc:sldMk cId="2410211416" sldId="269"/>
        </pc:sldMkLst>
        <pc:spChg chg="add mod">
          <ac:chgData name="Yuhao Dan" userId="cfe7c091-81f8-4b26-9b50-36497782eded" providerId="ADAL" clId="{390028AB-B41F-964A-8CC8-C5756EBAB56C}" dt="2020-11-05T14:35:44.833" v="3049" actId="20577"/>
          <ac:spMkLst>
            <pc:docMk/>
            <pc:sldMk cId="2410211416" sldId="269"/>
            <ac:spMk id="4" creationId="{94954873-0AB2-7F43-98E9-50F11F119E62}"/>
          </ac:spMkLst>
        </pc:spChg>
        <pc:spChg chg="add mod">
          <ac:chgData name="Yuhao Dan" userId="cfe7c091-81f8-4b26-9b50-36497782eded" providerId="ADAL" clId="{390028AB-B41F-964A-8CC8-C5756EBAB56C}" dt="2020-11-05T14:37:01.232" v="3161" actId="20577"/>
          <ac:spMkLst>
            <pc:docMk/>
            <pc:sldMk cId="2410211416" sldId="269"/>
            <ac:spMk id="5" creationId="{07BFA5AF-2B1F-B046-A32F-48DC9E8F1437}"/>
          </ac:spMkLst>
        </pc:spChg>
        <pc:spChg chg="add mod">
          <ac:chgData name="Yuhao Dan" userId="cfe7c091-81f8-4b26-9b50-36497782eded" providerId="ADAL" clId="{390028AB-B41F-964A-8CC8-C5756EBAB56C}" dt="2020-11-05T14:42:00.198" v="3266" actId="1076"/>
          <ac:spMkLst>
            <pc:docMk/>
            <pc:sldMk cId="2410211416" sldId="269"/>
            <ac:spMk id="6" creationId="{5DACF144-F38D-2943-AAB3-7B2987F7C919}"/>
          </ac:spMkLst>
        </pc:spChg>
        <pc:spChg chg="add mod">
          <ac:chgData name="Yuhao Dan" userId="cfe7c091-81f8-4b26-9b50-36497782eded" providerId="ADAL" clId="{390028AB-B41F-964A-8CC8-C5756EBAB56C}" dt="2020-11-05T14:45:17.464" v="3309" actId="478"/>
          <ac:spMkLst>
            <pc:docMk/>
            <pc:sldMk cId="2410211416" sldId="269"/>
            <ac:spMk id="8" creationId="{85880911-95A1-FB4E-86F5-F46C20CF39D8}"/>
          </ac:spMkLst>
        </pc:spChg>
        <pc:picChg chg="del mod">
          <ac:chgData name="Yuhao Dan" userId="cfe7c091-81f8-4b26-9b50-36497782eded" providerId="ADAL" clId="{390028AB-B41F-964A-8CC8-C5756EBAB56C}" dt="2020-11-05T14:45:17.464" v="3309" actId="478"/>
          <ac:picMkLst>
            <pc:docMk/>
            <pc:sldMk cId="2410211416" sldId="269"/>
            <ac:picMk id="3" creationId="{D0BD18E6-8992-634B-8DB6-C470BABB85EA}"/>
          </ac:picMkLst>
        </pc:picChg>
      </pc:sldChg>
      <pc:sldChg chg="addSp delSp modSp mod modAnim">
        <pc:chgData name="Yuhao Dan" userId="cfe7c091-81f8-4b26-9b50-36497782eded" providerId="ADAL" clId="{390028AB-B41F-964A-8CC8-C5756EBAB56C}" dt="2020-11-05T15:35:56.314" v="3565"/>
        <pc:sldMkLst>
          <pc:docMk/>
          <pc:sldMk cId="3436876915" sldId="270"/>
        </pc:sldMkLst>
        <pc:spChg chg="mod">
          <ac:chgData name="Yuhao Dan" userId="cfe7c091-81f8-4b26-9b50-36497782eded" providerId="ADAL" clId="{390028AB-B41F-964A-8CC8-C5756EBAB56C}" dt="2020-11-05T15:35:56.314" v="3565"/>
          <ac:spMkLst>
            <pc:docMk/>
            <pc:sldMk cId="3436876915" sldId="270"/>
            <ac:spMk id="2" creationId="{ABEF824A-054B-E346-96DE-AAA9A5173930}"/>
          </ac:spMkLst>
        </pc:spChg>
        <pc:spChg chg="add del mod">
          <ac:chgData name="Yuhao Dan" userId="cfe7c091-81f8-4b26-9b50-36497782eded" providerId="ADAL" clId="{390028AB-B41F-964A-8CC8-C5756EBAB56C}" dt="2020-11-05T14:44:20.975" v="3303"/>
          <ac:spMkLst>
            <pc:docMk/>
            <pc:sldMk cId="3436876915" sldId="270"/>
            <ac:spMk id="3" creationId="{A5FBDC2F-EBFA-5E4E-A10C-ED94F4F2F324}"/>
          </ac:spMkLst>
        </pc:spChg>
        <pc:spChg chg="add mod">
          <ac:chgData name="Yuhao Dan" userId="cfe7c091-81f8-4b26-9b50-36497782eded" providerId="ADAL" clId="{390028AB-B41F-964A-8CC8-C5756EBAB56C}" dt="2020-11-05T14:44:41.777" v="3306" actId="20577"/>
          <ac:spMkLst>
            <pc:docMk/>
            <pc:sldMk cId="3436876915" sldId="270"/>
            <ac:spMk id="4" creationId="{63463F33-E28E-8F46-80AB-E83506FAD375}"/>
          </ac:spMkLst>
        </pc:spChg>
        <pc:spChg chg="mod">
          <ac:chgData name="Yuhao Dan" userId="cfe7c091-81f8-4b26-9b50-36497782eded" providerId="ADAL" clId="{390028AB-B41F-964A-8CC8-C5756EBAB56C}" dt="2020-11-05T14:43:31.239" v="3272" actId="20577"/>
          <ac:spMkLst>
            <pc:docMk/>
            <pc:sldMk cId="3436876915" sldId="270"/>
            <ac:spMk id="6" creationId="{27FAA9CA-3BC2-654F-B0E8-F10D3E5AA598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12" creationId="{F9AF2761-47A7-1045-8F1E-9CB55B729BF3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21" creationId="{D163C7C7-49D3-7049-B02D-0443CDE4968D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22" creationId="{E60BDF5A-17E1-D64E-8EF6-5772BB7AC0B1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23" creationId="{BF3E5FEC-70AC-D243-98CE-8AC2B01712CF}"/>
          </ac:spMkLst>
        </pc:spChg>
        <pc:spChg chg="add mod">
          <ac:chgData name="Yuhao Dan" userId="cfe7c091-81f8-4b26-9b50-36497782eded" providerId="ADAL" clId="{390028AB-B41F-964A-8CC8-C5756EBAB56C}" dt="2020-11-05T15:34:32.875" v="3525" actId="21"/>
          <ac:spMkLst>
            <pc:docMk/>
            <pc:sldMk cId="3436876915" sldId="270"/>
            <ac:spMk id="35" creationId="{FFC747BF-75E0-0340-BC18-9542714253FF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2" creationId="{9DF30D10-1013-2F4C-9EF8-B406F5B373A5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3" creationId="{9150D5D1-1106-9541-850B-6B316C3A5AB8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4" creationId="{FB3A0D6A-1B8B-EC4A-B6A2-4253591CDD2F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6" creationId="{E7233F3D-764E-0449-B9C9-2CA0C83592C1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78" creationId="{FB3A0D6A-1B8B-EC4A-B6A2-4253591CDD2F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80" creationId="{FB3A0D6A-1B8B-EC4A-B6A2-4253591CDD2F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82" creationId="{F3F984B6-9A67-3041-AF1F-77EE1ED8B7C6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83" creationId="{2DEA2209-0B82-0445-890C-845256AB6B2A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86" creationId="{9352CD6B-8533-8C4C-9E16-CCCAD6E68738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90" creationId="{201110C5-A363-EF4F-BC8E-4E6762475BE3}"/>
          </ac:spMkLst>
        </pc:spChg>
        <pc:spChg chg="mod">
          <ac:chgData name="Yuhao Dan" userId="cfe7c091-81f8-4b26-9b50-36497782eded" providerId="ADAL" clId="{390028AB-B41F-964A-8CC8-C5756EBAB56C}" dt="2020-11-05T14:37:45.764" v="3202" actId="1076"/>
          <ac:spMkLst>
            <pc:docMk/>
            <pc:sldMk cId="3436876915" sldId="270"/>
            <ac:spMk id="92" creationId="{5DF97399-6CA0-A449-8941-E3DE86777039}"/>
          </ac:spMkLst>
        </pc:spChg>
        <pc:picChg chg="mod">
          <ac:chgData name="Yuhao Dan" userId="cfe7c091-81f8-4b26-9b50-36497782eded" providerId="ADAL" clId="{390028AB-B41F-964A-8CC8-C5756EBAB56C}" dt="2020-11-05T15:34:45.203" v="3527" actId="1076"/>
          <ac:picMkLst>
            <pc:docMk/>
            <pc:sldMk cId="3436876915" sldId="270"/>
            <ac:picMk id="89" creationId="{DF68EF5D-C600-A640-A3C5-0CB37B7A05BE}"/>
          </ac:picMkLst>
        </pc:pic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7" creationId="{E312D66F-19F0-B74B-A8AB-09EAE81CC3BF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" creationId="{4954AA12-6FF6-4E49-AFF3-A830DAA5D530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9" creationId="{3923283C-04D7-384A-A5CF-19147C6229FD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10" creationId="{AC56C550-6882-D24A-BD37-DE5D83867D8A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11" creationId="{8973A57B-F8A0-CA40-82FF-3AAA4E96ACC3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13" creationId="{D2406D95-6978-4141-A0CA-050BCF34B26B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75" creationId="{A73B6716-8843-A54E-ADD1-B336F7F74779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77" creationId="{E9599DC6-49E5-C04B-9532-3E56A4D705BF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79" creationId="{A73B6716-8843-A54E-ADD1-B336F7F74779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1" creationId="{A73B6716-8843-A54E-ADD1-B336F7F74779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4" creationId="{57559FEE-A99C-324F-83ED-25EC986FB0FC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5" creationId="{8973A57B-F8A0-CA40-82FF-3AAA4E96ACC3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7" creationId="{CD9A03A5-7ADE-2444-9C3C-1DFF3CE481F6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88" creationId="{9110EA76-6586-244A-BA11-E926E1A82F28}"/>
          </ac:cxnSpMkLst>
        </pc:cxnChg>
        <pc:cxnChg chg="mod">
          <ac:chgData name="Yuhao Dan" userId="cfe7c091-81f8-4b26-9b50-36497782eded" providerId="ADAL" clId="{390028AB-B41F-964A-8CC8-C5756EBAB56C}" dt="2020-11-05T14:37:45.764" v="3202" actId="1076"/>
          <ac:cxnSpMkLst>
            <pc:docMk/>
            <pc:sldMk cId="3436876915" sldId="270"/>
            <ac:cxnSpMk id="91" creationId="{D20170E5-E5ED-3F44-86A8-5530FD1F7178}"/>
          </ac:cxnSpMkLst>
        </pc:cxnChg>
      </pc:sldChg>
      <pc:sldChg chg="addSp delSp modSp mod modAnim">
        <pc:chgData name="Yuhao Dan" userId="cfe7c091-81f8-4b26-9b50-36497782eded" providerId="ADAL" clId="{390028AB-B41F-964A-8CC8-C5756EBAB56C}" dt="2020-11-07T08:02:56.775" v="6048" actId="20577"/>
        <pc:sldMkLst>
          <pc:docMk/>
          <pc:sldMk cId="812614768" sldId="271"/>
        </pc:sldMkLst>
        <pc:spChg chg="mod">
          <ac:chgData name="Yuhao Dan" userId="cfe7c091-81f8-4b26-9b50-36497782eded" providerId="ADAL" clId="{390028AB-B41F-964A-8CC8-C5756EBAB56C}" dt="2020-11-05T15:35:59.073" v="3566"/>
          <ac:spMkLst>
            <pc:docMk/>
            <pc:sldMk cId="812614768" sldId="271"/>
            <ac:spMk id="2" creationId="{ABEF824A-054B-E346-96DE-AAA9A5173930}"/>
          </ac:spMkLst>
        </pc:spChg>
        <pc:spChg chg="add del mod">
          <ac:chgData name="Yuhao Dan" userId="cfe7c091-81f8-4b26-9b50-36497782eded" providerId="ADAL" clId="{390028AB-B41F-964A-8CC8-C5756EBAB56C}" dt="2020-11-06T07:19:35.111" v="4886" actId="478"/>
          <ac:spMkLst>
            <pc:docMk/>
            <pc:sldMk cId="812614768" sldId="271"/>
            <ac:spMk id="3" creationId="{C4899E7A-2426-664D-806C-5B03DE13D9A6}"/>
          </ac:spMkLst>
        </pc:spChg>
        <pc:spChg chg="add mod">
          <ac:chgData name="Yuhao Dan" userId="cfe7c091-81f8-4b26-9b50-36497782eded" providerId="ADAL" clId="{390028AB-B41F-964A-8CC8-C5756EBAB56C}" dt="2020-11-07T08:02:56.775" v="6048" actId="20577"/>
          <ac:spMkLst>
            <pc:docMk/>
            <pc:sldMk cId="812614768" sldId="271"/>
            <ac:spMk id="7" creationId="{3A4CC4DA-576C-D449-A44B-DA6FC8138988}"/>
          </ac:spMkLst>
        </pc:spChg>
        <pc:spChg chg="add del mod">
          <ac:chgData name="Yuhao Dan" userId="cfe7c091-81f8-4b26-9b50-36497782eded" providerId="ADAL" clId="{390028AB-B41F-964A-8CC8-C5756EBAB56C}" dt="2020-11-05T15:16:31.291" v="3372" actId="478"/>
          <ac:spMkLst>
            <pc:docMk/>
            <pc:sldMk cId="812614768" sldId="271"/>
            <ac:spMk id="11" creationId="{BC78830F-F994-7341-B582-26901322D35D}"/>
          </ac:spMkLst>
        </pc:spChg>
        <pc:spChg chg="add mod">
          <ac:chgData name="Yuhao Dan" userId="cfe7c091-81f8-4b26-9b50-36497782eded" providerId="ADAL" clId="{390028AB-B41F-964A-8CC8-C5756EBAB56C}" dt="2020-11-07T06:40:27.850" v="5997" actId="1076"/>
          <ac:spMkLst>
            <pc:docMk/>
            <pc:sldMk cId="812614768" sldId="271"/>
            <ac:spMk id="12" creationId="{743CBE9C-3955-D14C-B554-512DEB2D8193}"/>
          </ac:spMkLst>
        </pc:spChg>
        <pc:spChg chg="add mod">
          <ac:chgData name="Yuhao Dan" userId="cfe7c091-81f8-4b26-9b50-36497782eded" providerId="ADAL" clId="{390028AB-B41F-964A-8CC8-C5756EBAB56C}" dt="2020-11-07T06:40:49.307" v="6006" actId="1076"/>
          <ac:spMkLst>
            <pc:docMk/>
            <pc:sldMk cId="812614768" sldId="271"/>
            <ac:spMk id="23" creationId="{FD9D4D86-6416-0946-AA56-732E166287A7}"/>
          </ac:spMkLst>
        </pc:spChg>
        <pc:spChg chg="add mod">
          <ac:chgData name="Yuhao Dan" userId="cfe7c091-81f8-4b26-9b50-36497782eded" providerId="ADAL" clId="{390028AB-B41F-964A-8CC8-C5756EBAB56C}" dt="2020-11-05T15:12:33.650" v="3364" actId="20577"/>
          <ac:spMkLst>
            <pc:docMk/>
            <pc:sldMk cId="812614768" sldId="271"/>
            <ac:spMk id="25" creationId="{7077838D-8EC2-2349-A4F5-6DFE2DDE89C5}"/>
          </ac:spMkLst>
        </pc:spChg>
        <pc:spChg chg="add mod">
          <ac:chgData name="Yuhao Dan" userId="cfe7c091-81f8-4b26-9b50-36497782eded" providerId="ADAL" clId="{390028AB-B41F-964A-8CC8-C5756EBAB56C}" dt="2020-11-07T06:41:13.482" v="6015" actId="1076"/>
          <ac:spMkLst>
            <pc:docMk/>
            <pc:sldMk cId="812614768" sldId="271"/>
            <ac:spMk id="29" creationId="{CDFA1B6E-4510-7348-8109-5C42CA732133}"/>
          </ac:spMkLst>
        </pc:spChg>
        <pc:cxnChg chg="add mod">
          <ac:chgData name="Yuhao Dan" userId="cfe7c091-81f8-4b26-9b50-36497782eded" providerId="ADAL" clId="{390028AB-B41F-964A-8CC8-C5756EBAB56C}" dt="2020-11-05T15:11:37.740" v="3341" actId="14100"/>
          <ac:cxnSpMkLst>
            <pc:docMk/>
            <pc:sldMk cId="812614768" sldId="271"/>
            <ac:cxnSpMk id="6" creationId="{407DC397-2AC3-E945-8508-6C93E179F6B7}"/>
          </ac:cxnSpMkLst>
        </pc:cxnChg>
        <pc:cxnChg chg="add mod">
          <ac:chgData name="Yuhao Dan" userId="cfe7c091-81f8-4b26-9b50-36497782eded" providerId="ADAL" clId="{390028AB-B41F-964A-8CC8-C5756EBAB56C}" dt="2020-11-05T15:10:37.556" v="3334" actId="692"/>
          <ac:cxnSpMkLst>
            <pc:docMk/>
            <pc:sldMk cId="812614768" sldId="271"/>
            <ac:cxnSpMk id="21" creationId="{31D92E79-F79B-0C4B-B597-A7D92FD2CF40}"/>
          </ac:cxnSpMkLst>
        </pc:cxnChg>
        <pc:cxnChg chg="add mod">
          <ac:chgData name="Yuhao Dan" userId="cfe7c091-81f8-4b26-9b50-36497782eded" providerId="ADAL" clId="{390028AB-B41F-964A-8CC8-C5756EBAB56C}" dt="2020-11-07T06:40:45.275" v="6005" actId="1076"/>
          <ac:cxnSpMkLst>
            <pc:docMk/>
            <pc:sldMk cId="812614768" sldId="271"/>
            <ac:cxnSpMk id="22" creationId="{AC4FD0B3-63CC-954D-8D5A-23A2298DC668}"/>
          </ac:cxnSpMkLst>
        </pc:cxnChg>
        <pc:cxnChg chg="add mod">
          <ac:chgData name="Yuhao Dan" userId="cfe7c091-81f8-4b26-9b50-36497782eded" providerId="ADAL" clId="{390028AB-B41F-964A-8CC8-C5756EBAB56C}" dt="2020-11-07T06:42:23.451" v="6019" actId="14100"/>
          <ac:cxnSpMkLst>
            <pc:docMk/>
            <pc:sldMk cId="812614768" sldId="271"/>
            <ac:cxnSpMk id="28" creationId="{E45FE002-9F3B-4A4E-B3FD-0E4EFDB398D3}"/>
          </ac:cxnSpMkLst>
        </pc:cxnChg>
      </pc:sldChg>
      <pc:sldChg chg="addSp delSp modSp mod delAnim modAnim">
        <pc:chgData name="Yuhao Dan" userId="cfe7c091-81f8-4b26-9b50-36497782eded" providerId="ADAL" clId="{390028AB-B41F-964A-8CC8-C5756EBAB56C}" dt="2020-11-07T05:43:54.210" v="5281" actId="20577"/>
        <pc:sldMkLst>
          <pc:docMk/>
          <pc:sldMk cId="825995858" sldId="272"/>
        </pc:sldMkLst>
        <pc:spChg chg="mod">
          <ac:chgData name="Yuhao Dan" userId="cfe7c091-81f8-4b26-9b50-36497782eded" providerId="ADAL" clId="{390028AB-B41F-964A-8CC8-C5756EBAB56C}" dt="2020-11-05T15:35:38.236" v="3563" actId="20577"/>
          <ac:spMkLst>
            <pc:docMk/>
            <pc:sldMk cId="825995858" sldId="272"/>
            <ac:spMk id="2" creationId="{ABEF824A-054B-E346-96DE-AAA9A5173930}"/>
          </ac:spMkLst>
        </pc:spChg>
        <pc:spChg chg="mod">
          <ac:chgData name="Yuhao Dan" userId="cfe7c091-81f8-4b26-9b50-36497782eded" providerId="ADAL" clId="{390028AB-B41F-964A-8CC8-C5756EBAB56C}" dt="2020-11-05T15:33:24.343" v="3519" actId="1076"/>
          <ac:spMkLst>
            <pc:docMk/>
            <pc:sldMk cId="825995858" sldId="272"/>
            <ac:spMk id="3" creationId="{97D052B1-D7D0-4E40-B4F3-C0100FF9F423}"/>
          </ac:spMkLst>
        </pc:spChg>
        <pc:spChg chg="add del mod">
          <ac:chgData name="Yuhao Dan" userId="cfe7c091-81f8-4b26-9b50-36497782eded" providerId="ADAL" clId="{390028AB-B41F-964A-8CC8-C5756EBAB56C}" dt="2020-11-05T15:21:38.573" v="3398"/>
          <ac:spMkLst>
            <pc:docMk/>
            <pc:sldMk cId="825995858" sldId="272"/>
            <ac:spMk id="4" creationId="{385E7C29-4565-C04B-82C2-5CF124929355}"/>
          </ac:spMkLst>
        </pc:spChg>
        <pc:spChg chg="add del mod">
          <ac:chgData name="Yuhao Dan" userId="cfe7c091-81f8-4b26-9b50-36497782eded" providerId="ADAL" clId="{390028AB-B41F-964A-8CC8-C5756EBAB56C}" dt="2020-11-07T05:23:09.305" v="4941" actId="478"/>
          <ac:spMkLst>
            <pc:docMk/>
            <pc:sldMk cId="825995858" sldId="272"/>
            <ac:spMk id="5" creationId="{05531FEB-07E2-814D-846A-44A002085414}"/>
          </ac:spMkLst>
        </pc:spChg>
        <pc:spChg chg="add del mod">
          <ac:chgData name="Yuhao Dan" userId="cfe7c091-81f8-4b26-9b50-36497782eded" providerId="ADAL" clId="{390028AB-B41F-964A-8CC8-C5756EBAB56C}" dt="2020-11-05T15:21:36.447" v="3396" actId="478"/>
          <ac:spMkLst>
            <pc:docMk/>
            <pc:sldMk cId="825995858" sldId="272"/>
            <ac:spMk id="12" creationId="{EA6A60B6-194C-7643-889F-92E3B9DE4A46}"/>
          </ac:spMkLst>
        </pc:spChg>
        <pc:spChg chg="add mod">
          <ac:chgData name="Yuhao Dan" userId="cfe7c091-81f8-4b26-9b50-36497782eded" providerId="ADAL" clId="{390028AB-B41F-964A-8CC8-C5756EBAB56C}" dt="2020-11-06T06:00:11.202" v="3575" actId="11530"/>
          <ac:spMkLst>
            <pc:docMk/>
            <pc:sldMk cId="825995858" sldId="272"/>
            <ac:spMk id="14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0:33.316" v="3580" actId="11530"/>
          <ac:spMkLst>
            <pc:docMk/>
            <pc:sldMk cId="825995858" sldId="272"/>
            <ac:spMk id="15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0:38.532" v="3581" actId="11530"/>
          <ac:spMkLst>
            <pc:docMk/>
            <pc:sldMk cId="825995858" sldId="272"/>
            <ac:spMk id="17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0:56.922" v="3582" actId="11530"/>
          <ac:spMkLst>
            <pc:docMk/>
            <pc:sldMk cId="825995858" sldId="272"/>
            <ac:spMk id="18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7T05:41:49.652" v="5242" actId="20577"/>
          <ac:spMkLst>
            <pc:docMk/>
            <pc:sldMk cId="825995858" sldId="272"/>
            <ac:spMk id="19" creationId="{DFC267B9-7BC3-9347-936B-0DA347CFBCE8}"/>
          </ac:spMkLst>
        </pc:spChg>
        <pc:spChg chg="add mod">
          <ac:chgData name="Yuhao Dan" userId="cfe7c091-81f8-4b26-9b50-36497782eded" providerId="ADAL" clId="{390028AB-B41F-964A-8CC8-C5756EBAB56C}" dt="2020-11-07T05:41:57.177" v="5245" actId="20577"/>
          <ac:spMkLst>
            <pc:docMk/>
            <pc:sldMk cId="825995858" sldId="272"/>
            <ac:spMk id="20" creationId="{7244761B-52A6-C34D-BBC8-0FE0E4EE88C6}"/>
          </ac:spMkLst>
        </pc:spChg>
        <pc:spChg chg="mod">
          <ac:chgData name="Yuhao Dan" userId="cfe7c091-81f8-4b26-9b50-36497782eded" providerId="ADAL" clId="{390028AB-B41F-964A-8CC8-C5756EBAB56C}" dt="2020-11-07T05:24:15.176" v="4958" actId="1076"/>
          <ac:spMkLst>
            <pc:docMk/>
            <pc:sldMk cId="825995858" sldId="272"/>
            <ac:spMk id="22" creationId="{7315E167-C869-174D-B555-3BF176C862C8}"/>
          </ac:spMkLst>
        </pc:spChg>
        <pc:spChg chg="mod">
          <ac:chgData name="Yuhao Dan" userId="cfe7c091-81f8-4b26-9b50-36497782eded" providerId="ADAL" clId="{390028AB-B41F-964A-8CC8-C5756EBAB56C}" dt="2020-11-05T15:33:24.343" v="3519" actId="1076"/>
          <ac:spMkLst>
            <pc:docMk/>
            <pc:sldMk cId="825995858" sldId="272"/>
            <ac:spMk id="23" creationId="{3DDACE4B-C7EA-644D-AEB7-D352784581B5}"/>
          </ac:spMkLst>
        </pc:spChg>
        <pc:spChg chg="mod">
          <ac:chgData name="Yuhao Dan" userId="cfe7c091-81f8-4b26-9b50-36497782eded" providerId="ADAL" clId="{390028AB-B41F-964A-8CC8-C5756EBAB56C}" dt="2020-11-05T15:33:24.343" v="3519" actId="1076"/>
          <ac:spMkLst>
            <pc:docMk/>
            <pc:sldMk cId="825995858" sldId="272"/>
            <ac:spMk id="25" creationId="{074A4F9D-31F3-6B46-B260-0B19B2CAB556}"/>
          </ac:spMkLst>
        </pc:spChg>
        <pc:spChg chg="mod">
          <ac:chgData name="Yuhao Dan" userId="cfe7c091-81f8-4b26-9b50-36497782eded" providerId="ADAL" clId="{390028AB-B41F-964A-8CC8-C5756EBAB56C}" dt="2020-11-05T15:33:24.343" v="3519" actId="1076"/>
          <ac:spMkLst>
            <pc:docMk/>
            <pc:sldMk cId="825995858" sldId="272"/>
            <ac:spMk id="28" creationId="{3DDACE4B-C7EA-644D-AEB7-D352784581B5}"/>
          </ac:spMkLst>
        </pc:spChg>
        <pc:spChg chg="mod">
          <ac:chgData name="Yuhao Dan" userId="cfe7c091-81f8-4b26-9b50-36497782eded" providerId="ADAL" clId="{390028AB-B41F-964A-8CC8-C5756EBAB56C}" dt="2020-11-05T15:33:36.494" v="3522" actId="1076"/>
          <ac:spMkLst>
            <pc:docMk/>
            <pc:sldMk cId="825995858" sldId="272"/>
            <ac:spMk id="29" creationId="{CC8BD655-9757-2D4F-9470-D03B2BEAEF1A}"/>
          </ac:spMkLst>
        </pc:spChg>
        <pc:spChg chg="mod">
          <ac:chgData name="Yuhao Dan" userId="cfe7c091-81f8-4b26-9b50-36497782eded" providerId="ADAL" clId="{390028AB-B41F-964A-8CC8-C5756EBAB56C}" dt="2020-11-07T05:24:28.995" v="4962" actId="20577"/>
          <ac:spMkLst>
            <pc:docMk/>
            <pc:sldMk cId="825995858" sldId="272"/>
            <ac:spMk id="30" creationId="{BEBCA64F-D76E-3C46-93AA-EEB5B18010BA}"/>
          </ac:spMkLst>
        </pc:spChg>
        <pc:spChg chg="add mod">
          <ac:chgData name="Yuhao Dan" userId="cfe7c091-81f8-4b26-9b50-36497782eded" providerId="ADAL" clId="{390028AB-B41F-964A-8CC8-C5756EBAB56C}" dt="2020-11-07T05:24:25.176" v="4959"/>
          <ac:spMkLst>
            <pc:docMk/>
            <pc:sldMk cId="825995858" sldId="272"/>
            <ac:spMk id="31" creationId="{2C5A39FD-6CA1-FE4C-B9B4-CE3EEE3D8897}"/>
          </ac:spMkLst>
        </pc:spChg>
        <pc:spChg chg="add mod">
          <ac:chgData name="Yuhao Dan" userId="cfe7c091-81f8-4b26-9b50-36497782eded" providerId="ADAL" clId="{390028AB-B41F-964A-8CC8-C5756EBAB56C}" dt="2020-11-07T05:24:33.603" v="4964"/>
          <ac:spMkLst>
            <pc:docMk/>
            <pc:sldMk cId="825995858" sldId="272"/>
            <ac:spMk id="32" creationId="{BEBCA64F-D76E-3C46-93AA-EEB5B18010BA}"/>
          </ac:spMkLst>
        </pc:spChg>
        <pc:spChg chg="add mod">
          <ac:chgData name="Yuhao Dan" userId="cfe7c091-81f8-4b26-9b50-36497782eded" providerId="ADAL" clId="{390028AB-B41F-964A-8CC8-C5756EBAB56C}" dt="2020-11-07T05:43:54.210" v="5281" actId="20577"/>
          <ac:spMkLst>
            <pc:docMk/>
            <pc:sldMk cId="825995858" sldId="272"/>
            <ac:spMk id="40" creationId="{5CC7C85A-BA7C-C947-A028-D9C1FB0C0DFE}"/>
          </ac:spMkLst>
        </pc:spChg>
        <pc:spChg chg="add mod">
          <ac:chgData name="Yuhao Dan" userId="cfe7c091-81f8-4b26-9b50-36497782eded" providerId="ADAL" clId="{390028AB-B41F-964A-8CC8-C5756EBAB56C}" dt="2020-11-07T05:43:53.734" v="5280" actId="20577"/>
          <ac:spMkLst>
            <pc:docMk/>
            <pc:sldMk cId="825995858" sldId="272"/>
            <ac:spMk id="41" creationId="{FCE08E1C-A087-CF40-827C-D4634424FE39}"/>
          </ac:spMkLst>
        </pc:spChg>
        <pc:spChg chg="add mod">
          <ac:chgData name="Yuhao Dan" userId="cfe7c091-81f8-4b26-9b50-36497782eded" providerId="ADAL" clId="{390028AB-B41F-964A-8CC8-C5756EBAB56C}" dt="2020-11-07T05:26:27.337" v="5010" actId="1076"/>
          <ac:spMkLst>
            <pc:docMk/>
            <pc:sldMk cId="825995858" sldId="272"/>
            <ac:spMk id="42" creationId="{5CC7C85A-BA7C-C947-A028-D9C1FB0C0DFE}"/>
          </ac:spMkLst>
        </pc:spChg>
        <pc:spChg chg="add mod">
          <ac:chgData name="Yuhao Dan" userId="cfe7c091-81f8-4b26-9b50-36497782eded" providerId="ADAL" clId="{390028AB-B41F-964A-8CC8-C5756EBAB56C}" dt="2020-11-07T05:26:54.897" v="5021" actId="1076"/>
          <ac:spMkLst>
            <pc:docMk/>
            <pc:sldMk cId="825995858" sldId="272"/>
            <ac:spMk id="43" creationId="{5CC7C85A-BA7C-C947-A028-D9C1FB0C0DFE}"/>
          </ac:spMkLst>
        </pc:spChg>
        <pc:spChg chg="add mod">
          <ac:chgData name="Yuhao Dan" userId="cfe7c091-81f8-4b26-9b50-36497782eded" providerId="ADAL" clId="{390028AB-B41F-964A-8CC8-C5756EBAB56C}" dt="2020-11-07T05:27:10.918" v="5029" actId="20577"/>
          <ac:spMkLst>
            <pc:docMk/>
            <pc:sldMk cId="825995858" sldId="272"/>
            <ac:spMk id="44" creationId="{AB7E3A68-A6D8-E141-91C3-B6B1C650FFE1}"/>
          </ac:spMkLst>
        </pc:spChg>
        <pc:spChg chg="add mod">
          <ac:chgData name="Yuhao Dan" userId="cfe7c091-81f8-4b26-9b50-36497782eded" providerId="ADAL" clId="{390028AB-B41F-964A-8CC8-C5756EBAB56C}" dt="2020-11-07T05:27:22.888" v="5035" actId="20577"/>
          <ac:spMkLst>
            <pc:docMk/>
            <pc:sldMk cId="825995858" sldId="272"/>
            <ac:spMk id="45" creationId="{5CC7C85A-BA7C-C947-A028-D9C1FB0C0DFE}"/>
          </ac:spMkLst>
        </pc:spChg>
        <pc:spChg chg="add mod">
          <ac:chgData name="Yuhao Dan" userId="cfe7c091-81f8-4b26-9b50-36497782eded" providerId="ADAL" clId="{390028AB-B41F-964A-8CC8-C5756EBAB56C}" dt="2020-11-07T05:29:49.613" v="5159" actId="20577"/>
          <ac:spMkLst>
            <pc:docMk/>
            <pc:sldMk cId="825995858" sldId="272"/>
            <ac:spMk id="46" creationId="{E0DE91EF-A0F8-814B-B6DB-33CEBA9D5CF0}"/>
          </ac:spMkLst>
        </pc:spChg>
        <pc:picChg chg="add del mod">
          <ac:chgData name="Yuhao Dan" userId="cfe7c091-81f8-4b26-9b50-36497782eded" providerId="ADAL" clId="{390028AB-B41F-964A-8CC8-C5756EBAB56C}" dt="2020-11-05T15:32:33.852" v="3508" actId="478"/>
          <ac:picMkLst>
            <pc:docMk/>
            <pc:sldMk cId="825995858" sldId="272"/>
            <ac:picMk id="5" creationId="{E0B5B65F-6A6A-484B-A756-42AD757B59B4}"/>
          </ac:picMkLst>
        </pc:picChg>
        <pc:picChg chg="del mod">
          <ac:chgData name="Yuhao Dan" userId="cfe7c091-81f8-4b26-9b50-36497782eded" providerId="ADAL" clId="{390028AB-B41F-964A-8CC8-C5756EBAB56C}" dt="2020-11-07T05:22:52.434" v="4939" actId="478"/>
          <ac:picMkLst>
            <pc:docMk/>
            <pc:sldMk cId="825995858" sldId="272"/>
            <ac:picMk id="16" creationId="{9D5FB64B-C12E-334C-9290-414682FDFB77}"/>
          </ac:picMkLst>
        </pc:picChg>
        <pc:picChg chg="del mod">
          <ac:chgData name="Yuhao Dan" userId="cfe7c091-81f8-4b26-9b50-36497782eded" providerId="ADAL" clId="{390028AB-B41F-964A-8CC8-C5756EBAB56C}" dt="2020-11-07T05:23:00.711" v="4940" actId="478"/>
          <ac:picMkLst>
            <pc:docMk/>
            <pc:sldMk cId="825995858" sldId="272"/>
            <ac:picMk id="21" creationId="{8C0BE293-2E0E-D044-A7C4-2CCCEB8105EB}"/>
          </ac:picMkLst>
        </pc:picChg>
        <pc:picChg chg="add del mod">
          <ac:chgData name="Yuhao Dan" userId="cfe7c091-81f8-4b26-9b50-36497782eded" providerId="ADAL" clId="{390028AB-B41F-964A-8CC8-C5756EBAB56C}" dt="2020-11-05T15:32:32.984" v="3507" actId="478"/>
          <ac:picMkLst>
            <pc:docMk/>
            <pc:sldMk cId="825995858" sldId="272"/>
            <ac:picMk id="24" creationId="{A049726C-429E-0D46-9DCB-9F249E6971BA}"/>
          </ac:picMkLst>
        </pc:picChg>
        <pc:picChg chg="add del mod">
          <ac:chgData name="Yuhao Dan" userId="cfe7c091-81f8-4b26-9b50-36497782eded" providerId="ADAL" clId="{390028AB-B41F-964A-8CC8-C5756EBAB56C}" dt="2020-11-07T05:38:36.243" v="5163" actId="478"/>
          <ac:picMkLst>
            <pc:docMk/>
            <pc:sldMk cId="825995858" sldId="272"/>
            <ac:picMk id="26" creationId="{F55DFDE6-13DF-BA42-8C1D-93D87723C1E5}"/>
          </ac:picMkLst>
        </pc:picChg>
        <pc:cxnChg chg="add mod">
          <ac:chgData name="Yuhao Dan" userId="cfe7c091-81f8-4b26-9b50-36497782eded" providerId="ADAL" clId="{390028AB-B41F-964A-8CC8-C5756EBAB56C}" dt="2020-11-07T05:23:44.834" v="4949" actId="1076"/>
          <ac:cxnSpMkLst>
            <pc:docMk/>
            <pc:sldMk cId="825995858" sldId="272"/>
            <ac:cxnSpMk id="7" creationId="{F1E0B3B8-E52E-084C-987F-BB385ED06A58}"/>
          </ac:cxnSpMkLst>
        </pc:cxnChg>
        <pc:cxnChg chg="add mod">
          <ac:chgData name="Yuhao Dan" userId="cfe7c091-81f8-4b26-9b50-36497782eded" providerId="ADAL" clId="{390028AB-B41F-964A-8CC8-C5756EBAB56C}" dt="2020-11-07T05:23:51.576" v="4953" actId="14100"/>
          <ac:cxnSpMkLst>
            <pc:docMk/>
            <pc:sldMk cId="825995858" sldId="272"/>
            <ac:cxnSpMk id="24" creationId="{DC8DAEB4-F89D-4E43-9D92-8180C91AA082}"/>
          </ac:cxnSpMkLst>
        </pc:cxnChg>
        <pc:cxnChg chg="add mod">
          <ac:chgData name="Yuhao Dan" userId="cfe7c091-81f8-4b26-9b50-36497782eded" providerId="ADAL" clId="{390028AB-B41F-964A-8CC8-C5756EBAB56C}" dt="2020-11-07T05:23:57.465" v="4956" actId="14100"/>
          <ac:cxnSpMkLst>
            <pc:docMk/>
            <pc:sldMk cId="825995858" sldId="272"/>
            <ac:cxnSpMk id="27" creationId="{F1E0B3B8-E52E-084C-987F-BB385ED06A58}"/>
          </ac:cxnSpMkLst>
        </pc:cxnChg>
        <pc:cxnChg chg="add mod">
          <ac:chgData name="Yuhao Dan" userId="cfe7c091-81f8-4b26-9b50-36497782eded" providerId="ADAL" clId="{390028AB-B41F-964A-8CC8-C5756EBAB56C}" dt="2020-11-07T05:24:41.760" v="4968" actId="14100"/>
          <ac:cxnSpMkLst>
            <pc:docMk/>
            <pc:sldMk cId="825995858" sldId="272"/>
            <ac:cxnSpMk id="33" creationId="{76CD392B-5936-954D-A2C3-E7565830CAFC}"/>
          </ac:cxnSpMkLst>
        </pc:cxnChg>
        <pc:cxnChg chg="add mod">
          <ac:chgData name="Yuhao Dan" userId="cfe7c091-81f8-4b26-9b50-36497782eded" providerId="ADAL" clId="{390028AB-B41F-964A-8CC8-C5756EBAB56C}" dt="2020-11-07T05:24:46.104" v="4971" actId="14100"/>
          <ac:cxnSpMkLst>
            <pc:docMk/>
            <pc:sldMk cId="825995858" sldId="272"/>
            <ac:cxnSpMk id="34" creationId="{D2D1C1B8-83BA-5542-9A44-3CD56348B95E}"/>
          </ac:cxnSpMkLst>
        </pc:cxnChg>
        <pc:cxnChg chg="add mod">
          <ac:chgData name="Yuhao Dan" userId="cfe7c091-81f8-4b26-9b50-36497782eded" providerId="ADAL" clId="{390028AB-B41F-964A-8CC8-C5756EBAB56C}" dt="2020-11-07T05:24:51.304" v="4974" actId="14100"/>
          <ac:cxnSpMkLst>
            <pc:docMk/>
            <pc:sldMk cId="825995858" sldId="272"/>
            <ac:cxnSpMk id="37" creationId="{E09F1816-2105-1F48-BA26-910A776E1A73}"/>
          </ac:cxnSpMkLst>
        </pc:cxnChg>
      </pc:sldChg>
      <pc:sldChg chg="addSp delSp modSp mod addAnim delAnim modAnim modNotesTx">
        <pc:chgData name="Yuhao Dan" userId="cfe7c091-81f8-4b26-9b50-36497782eded" providerId="ADAL" clId="{390028AB-B41F-964A-8CC8-C5756EBAB56C}" dt="2020-11-06T07:23:14.722" v="4921"/>
        <pc:sldMkLst>
          <pc:docMk/>
          <pc:sldMk cId="1602498303" sldId="273"/>
        </pc:sldMkLst>
        <pc:spChg chg="mod">
          <ac:chgData name="Yuhao Dan" userId="cfe7c091-81f8-4b26-9b50-36497782eded" providerId="ADAL" clId="{390028AB-B41F-964A-8CC8-C5756EBAB56C}" dt="2020-11-06T06:52:14.297" v="3839"/>
          <ac:spMkLst>
            <pc:docMk/>
            <pc:sldMk cId="1602498303" sldId="273"/>
            <ac:spMk id="2" creationId="{ABEF824A-054B-E346-96DE-AAA9A5173930}"/>
          </ac:spMkLst>
        </pc:spChg>
        <pc:spChg chg="add mod">
          <ac:chgData name="Yuhao Dan" userId="cfe7c091-81f8-4b26-9b50-36497782eded" providerId="ADAL" clId="{390028AB-B41F-964A-8CC8-C5756EBAB56C}" dt="2020-11-06T07:23:05.583" v="4919" actId="164"/>
          <ac:spMkLst>
            <pc:docMk/>
            <pc:sldMk cId="1602498303" sldId="273"/>
            <ac:spMk id="3" creationId="{C4177CE5-4D73-A243-93BA-C7E1CE9B63D5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4" creationId="{23331402-0850-7C42-ACF4-F90B3B3570A7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7" creationId="{619C853B-2E62-EB47-B5EB-D740BA557F3A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8" creationId="{2CA289E0-C47F-984E-8FF2-4FA9EFE3160A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9" creationId="{8BBD8F79-C1DC-1A45-80A6-9CFA13EE5301}"/>
          </ac:spMkLst>
        </pc:spChg>
        <pc:spChg chg="add del mod">
          <ac:chgData name="Yuhao Dan" userId="cfe7c091-81f8-4b26-9b50-36497782eded" providerId="ADAL" clId="{390028AB-B41F-964A-8CC8-C5756EBAB56C}" dt="2020-11-06T07:22:07.121" v="4910" actId="478"/>
          <ac:spMkLst>
            <pc:docMk/>
            <pc:sldMk cId="1602498303" sldId="273"/>
            <ac:spMk id="10" creationId="{24B110BD-25F6-8447-BCA8-94649FEC3FB9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11" creationId="{A1C2CC86-BCAB-AE4C-B715-7C692B96C49F}"/>
          </ac:spMkLst>
        </pc:spChg>
        <pc:spChg chg="add del mod">
          <ac:chgData name="Yuhao Dan" userId="cfe7c091-81f8-4b26-9b50-36497782eded" providerId="ADAL" clId="{390028AB-B41F-964A-8CC8-C5756EBAB56C}" dt="2020-11-06T06:31:11.478" v="3780" actId="478"/>
          <ac:spMkLst>
            <pc:docMk/>
            <pc:sldMk cId="1602498303" sldId="273"/>
            <ac:spMk id="12" creationId="{9099E5E9-EA56-9A47-8626-26BDA0AF4056}"/>
          </ac:spMkLst>
        </pc:spChg>
        <pc:spChg chg="add del mod">
          <ac:chgData name="Yuhao Dan" userId="cfe7c091-81f8-4b26-9b50-36497782eded" providerId="ADAL" clId="{390028AB-B41F-964A-8CC8-C5756EBAB56C}" dt="2020-11-06T06:31:15.467" v="3781" actId="478"/>
          <ac:spMkLst>
            <pc:docMk/>
            <pc:sldMk cId="1602498303" sldId="273"/>
            <ac:spMk id="13" creationId="{68E9BDBD-3978-A847-AC21-986BEC4D2064}"/>
          </ac:spMkLst>
        </pc:spChg>
        <pc:spChg chg="add del mod">
          <ac:chgData name="Yuhao Dan" userId="cfe7c091-81f8-4b26-9b50-36497782eded" providerId="ADAL" clId="{390028AB-B41F-964A-8CC8-C5756EBAB56C}" dt="2020-11-06T06:31:16.687" v="3782" actId="478"/>
          <ac:spMkLst>
            <pc:docMk/>
            <pc:sldMk cId="1602498303" sldId="273"/>
            <ac:spMk id="14" creationId="{A9708A68-2545-654A-B57C-639B22307F60}"/>
          </ac:spMkLst>
        </pc:spChg>
        <pc:spChg chg="add del mod">
          <ac:chgData name="Yuhao Dan" userId="cfe7c091-81f8-4b26-9b50-36497782eded" providerId="ADAL" clId="{390028AB-B41F-964A-8CC8-C5756EBAB56C}" dt="2020-11-06T06:41:52.327" v="3801" actId="478"/>
          <ac:spMkLst>
            <pc:docMk/>
            <pc:sldMk cId="1602498303" sldId="273"/>
            <ac:spMk id="15" creationId="{73B22C85-40D3-3E48-A3C3-9825713DD484}"/>
          </ac:spMkLst>
        </pc:spChg>
        <pc:spChg chg="add del mod">
          <ac:chgData name="Yuhao Dan" userId="cfe7c091-81f8-4b26-9b50-36497782eded" providerId="ADAL" clId="{390028AB-B41F-964A-8CC8-C5756EBAB56C}" dt="2020-11-06T06:41:53.954" v="3802" actId="478"/>
          <ac:spMkLst>
            <pc:docMk/>
            <pc:sldMk cId="1602498303" sldId="273"/>
            <ac:spMk id="16" creationId="{2B1A8C1F-FD15-7B43-8275-1E55353EA01C}"/>
          </ac:spMkLst>
        </pc:spChg>
        <pc:spChg chg="add mod">
          <ac:chgData name="Yuhao Dan" userId="cfe7c091-81f8-4b26-9b50-36497782eded" providerId="ADAL" clId="{390028AB-B41F-964A-8CC8-C5756EBAB56C}" dt="2020-11-06T06:30:40.229" v="3768"/>
          <ac:spMkLst>
            <pc:docMk/>
            <pc:sldMk cId="1602498303" sldId="273"/>
            <ac:spMk id="19" creationId="{7A1EC402-B002-444D-BA96-F444A8ADDB86}"/>
          </ac:spMkLst>
        </pc:spChg>
        <pc:spChg chg="add del mod">
          <ac:chgData name="Yuhao Dan" userId="cfe7c091-81f8-4b26-9b50-36497782eded" providerId="ADAL" clId="{390028AB-B41F-964A-8CC8-C5756EBAB56C}" dt="2020-11-06T06:30:47.306" v="3770" actId="478"/>
          <ac:spMkLst>
            <pc:docMk/>
            <pc:sldMk cId="1602498303" sldId="273"/>
            <ac:spMk id="20" creationId="{CCEEB71B-EE0F-E645-B0DF-2952019AF31A}"/>
          </ac:spMkLst>
        </pc:spChg>
        <pc:spChg chg="add del mod">
          <ac:chgData name="Yuhao Dan" userId="cfe7c091-81f8-4b26-9b50-36497782eded" providerId="ADAL" clId="{390028AB-B41F-964A-8CC8-C5756EBAB56C}" dt="2020-11-06T06:30:47.951" v="3771" actId="478"/>
          <ac:spMkLst>
            <pc:docMk/>
            <pc:sldMk cId="1602498303" sldId="273"/>
            <ac:spMk id="21" creationId="{2436D6B1-C7F4-D34F-B7EA-A99914B8904C}"/>
          </ac:spMkLst>
        </pc:spChg>
        <pc:spChg chg="add del mod">
          <ac:chgData name="Yuhao Dan" userId="cfe7c091-81f8-4b26-9b50-36497782eded" providerId="ADAL" clId="{390028AB-B41F-964A-8CC8-C5756EBAB56C}" dt="2020-11-06T06:30:48.526" v="3772" actId="478"/>
          <ac:spMkLst>
            <pc:docMk/>
            <pc:sldMk cId="1602498303" sldId="273"/>
            <ac:spMk id="22" creationId="{132800CB-FF68-C340-99A9-A6709AF7787E}"/>
          </ac:spMkLst>
        </pc:spChg>
        <pc:spChg chg="add del mod">
          <ac:chgData name="Yuhao Dan" userId="cfe7c091-81f8-4b26-9b50-36497782eded" providerId="ADAL" clId="{390028AB-B41F-964A-8CC8-C5756EBAB56C}" dt="2020-11-06T06:30:49.135" v="3773" actId="478"/>
          <ac:spMkLst>
            <pc:docMk/>
            <pc:sldMk cId="1602498303" sldId="273"/>
            <ac:spMk id="23" creationId="{2856ADC7-D3B8-D64B-BC72-2DD2C85AA45F}"/>
          </ac:spMkLst>
        </pc:spChg>
        <pc:spChg chg="add del mod">
          <ac:chgData name="Yuhao Dan" userId="cfe7c091-81f8-4b26-9b50-36497782eded" providerId="ADAL" clId="{390028AB-B41F-964A-8CC8-C5756EBAB56C}" dt="2020-11-06T06:30:46.415" v="3769" actId="478"/>
          <ac:spMkLst>
            <pc:docMk/>
            <pc:sldMk cId="1602498303" sldId="273"/>
            <ac:spMk id="24" creationId="{E74150DB-61C1-8242-B45A-0142A4ED7D68}"/>
          </ac:spMkLst>
        </pc:spChg>
        <pc:spChg chg="add del mod">
          <ac:chgData name="Yuhao Dan" userId="cfe7c091-81f8-4b26-9b50-36497782eded" providerId="ADAL" clId="{390028AB-B41F-964A-8CC8-C5756EBAB56C}" dt="2020-11-06T06:30:51.853" v="3776" actId="478"/>
          <ac:spMkLst>
            <pc:docMk/>
            <pc:sldMk cId="1602498303" sldId="273"/>
            <ac:spMk id="25" creationId="{B50CE526-8225-234B-84CB-EF88016EB0E6}"/>
          </ac:spMkLst>
        </pc:spChg>
        <pc:spChg chg="add del mod">
          <ac:chgData name="Yuhao Dan" userId="cfe7c091-81f8-4b26-9b50-36497782eded" providerId="ADAL" clId="{390028AB-B41F-964A-8CC8-C5756EBAB56C}" dt="2020-11-06T06:30:50.903" v="3775" actId="478"/>
          <ac:spMkLst>
            <pc:docMk/>
            <pc:sldMk cId="1602498303" sldId="273"/>
            <ac:spMk id="26" creationId="{36F41720-3A55-984D-BABA-4E394682C077}"/>
          </ac:spMkLst>
        </pc:spChg>
        <pc:spChg chg="add del mod">
          <ac:chgData name="Yuhao Dan" userId="cfe7c091-81f8-4b26-9b50-36497782eded" providerId="ADAL" clId="{390028AB-B41F-964A-8CC8-C5756EBAB56C}" dt="2020-11-06T06:30:50.063" v="3774" actId="478"/>
          <ac:spMkLst>
            <pc:docMk/>
            <pc:sldMk cId="1602498303" sldId="273"/>
            <ac:spMk id="27" creationId="{2C5E075A-77EF-E94D-8B51-8862CE2838DF}"/>
          </ac:spMkLst>
        </pc:spChg>
        <pc:spChg chg="add mod">
          <ac:chgData name="Yuhao Dan" userId="cfe7c091-81f8-4b26-9b50-36497782eded" providerId="ADAL" clId="{390028AB-B41F-964A-8CC8-C5756EBAB56C}" dt="2020-11-06T06:31:46.912" v="3790" actId="1076"/>
          <ac:spMkLst>
            <pc:docMk/>
            <pc:sldMk cId="1602498303" sldId="273"/>
            <ac:spMk id="28" creationId="{63732261-8514-B444-B99E-326D7989BAEE}"/>
          </ac:spMkLst>
        </pc:spChg>
        <pc:spChg chg="add mod">
          <ac:chgData name="Yuhao Dan" userId="cfe7c091-81f8-4b26-9b50-36497782eded" providerId="ADAL" clId="{390028AB-B41F-964A-8CC8-C5756EBAB56C}" dt="2020-11-06T06:33:14.021" v="3795" actId="14100"/>
          <ac:spMkLst>
            <pc:docMk/>
            <pc:sldMk cId="1602498303" sldId="273"/>
            <ac:spMk id="29" creationId="{967224D4-3FD1-AA42-90DC-D02E3972696D}"/>
          </ac:spMkLst>
        </pc:spChg>
        <pc:spChg chg="add mod">
          <ac:chgData name="Yuhao Dan" userId="cfe7c091-81f8-4b26-9b50-36497782eded" providerId="ADAL" clId="{390028AB-B41F-964A-8CC8-C5756EBAB56C}" dt="2020-11-06T06:33:27.109" v="3800" actId="14100"/>
          <ac:spMkLst>
            <pc:docMk/>
            <pc:sldMk cId="1602498303" sldId="273"/>
            <ac:spMk id="30" creationId="{5E0FCDC1-AB90-534F-9BA5-988CC1FD4BF8}"/>
          </ac:spMkLst>
        </pc:spChg>
        <pc:spChg chg="add mod">
          <ac:chgData name="Yuhao Dan" userId="cfe7c091-81f8-4b26-9b50-36497782eded" providerId="ADAL" clId="{390028AB-B41F-964A-8CC8-C5756EBAB56C}" dt="2020-11-06T06:49:11.348" v="3808" actId="1076"/>
          <ac:spMkLst>
            <pc:docMk/>
            <pc:sldMk cId="1602498303" sldId="273"/>
            <ac:spMk id="31" creationId="{55D836D0-B904-854C-8498-0B32FA9BB1E9}"/>
          </ac:spMkLst>
        </pc:spChg>
        <pc:spChg chg="add mod">
          <ac:chgData name="Yuhao Dan" userId="cfe7c091-81f8-4b26-9b50-36497782eded" providerId="ADAL" clId="{390028AB-B41F-964A-8CC8-C5756EBAB56C}" dt="2020-11-06T06:49:15.715" v="3811" actId="14100"/>
          <ac:spMkLst>
            <pc:docMk/>
            <pc:sldMk cId="1602498303" sldId="273"/>
            <ac:spMk id="32" creationId="{333100EE-119D-164C-94B8-8A8D6C28E96E}"/>
          </ac:spMkLst>
        </pc:spChg>
        <pc:spChg chg="add mod">
          <ac:chgData name="Yuhao Dan" userId="cfe7c091-81f8-4b26-9b50-36497782eded" providerId="ADAL" clId="{390028AB-B41F-964A-8CC8-C5756EBAB56C}" dt="2020-11-06T06:51:25.188" v="3832" actId="14100"/>
          <ac:spMkLst>
            <pc:docMk/>
            <pc:sldMk cId="1602498303" sldId="273"/>
            <ac:spMk id="33" creationId="{4A125588-4299-584D-A5AF-CC8EED0B17CC}"/>
          </ac:spMkLst>
        </pc:spChg>
        <pc:spChg chg="add mod">
          <ac:chgData name="Yuhao Dan" userId="cfe7c091-81f8-4b26-9b50-36497782eded" providerId="ADAL" clId="{390028AB-B41F-964A-8CC8-C5756EBAB56C}" dt="2020-11-06T07:23:05.583" v="4919" actId="164"/>
          <ac:spMkLst>
            <pc:docMk/>
            <pc:sldMk cId="1602498303" sldId="273"/>
            <ac:spMk id="34" creationId="{E602C243-75DE-154B-A404-581E030E9389}"/>
          </ac:spMkLst>
        </pc:spChg>
        <pc:grpChg chg="add mod">
          <ac:chgData name="Yuhao Dan" userId="cfe7c091-81f8-4b26-9b50-36497782eded" providerId="ADAL" clId="{390028AB-B41F-964A-8CC8-C5756EBAB56C}" dt="2020-11-06T07:23:05.583" v="4919" actId="164"/>
          <ac:grpSpMkLst>
            <pc:docMk/>
            <pc:sldMk cId="1602498303" sldId="273"/>
            <ac:grpSpMk id="35" creationId="{2D082C07-562E-B743-B60A-B1C91114DD5C}"/>
          </ac:grpSpMkLst>
        </pc:grpChg>
        <pc:picChg chg="add mod">
          <ac:chgData name="Yuhao Dan" userId="cfe7c091-81f8-4b26-9b50-36497782eded" providerId="ADAL" clId="{390028AB-B41F-964A-8CC8-C5756EBAB56C}" dt="2020-11-06T06:30:40.229" v="3768"/>
          <ac:picMkLst>
            <pc:docMk/>
            <pc:sldMk cId="1602498303" sldId="273"/>
            <ac:picMk id="5" creationId="{F2BC48CD-1B4D-964B-A4B1-2EA59E01B1FC}"/>
          </ac:picMkLst>
        </pc:picChg>
        <pc:picChg chg="del">
          <ac:chgData name="Yuhao Dan" userId="cfe7c091-81f8-4b26-9b50-36497782eded" providerId="ADAL" clId="{390028AB-B41F-964A-8CC8-C5756EBAB56C}" dt="2020-11-06T06:30:39.572" v="3767" actId="478"/>
          <ac:picMkLst>
            <pc:docMk/>
            <pc:sldMk cId="1602498303" sldId="273"/>
            <ac:picMk id="6" creationId="{4785A0D7-64F8-0247-8074-9936A92503B3}"/>
          </ac:picMkLst>
        </pc:picChg>
        <pc:picChg chg="add del mod">
          <ac:chgData name="Yuhao Dan" userId="cfe7c091-81f8-4b26-9b50-36497782eded" providerId="ADAL" clId="{390028AB-B41F-964A-8CC8-C5756EBAB56C}" dt="2020-11-06T06:30:53.186" v="3778" actId="478"/>
          <ac:picMkLst>
            <pc:docMk/>
            <pc:sldMk cId="1602498303" sldId="273"/>
            <ac:picMk id="17" creationId="{31BA1EEE-A211-A84C-B357-BC576E42C885}"/>
          </ac:picMkLst>
        </pc:picChg>
        <pc:picChg chg="add del mod">
          <ac:chgData name="Yuhao Dan" userId="cfe7c091-81f8-4b26-9b50-36497782eded" providerId="ADAL" clId="{390028AB-B41F-964A-8CC8-C5756EBAB56C}" dt="2020-11-06T06:30:52.635" v="3777" actId="478"/>
          <ac:picMkLst>
            <pc:docMk/>
            <pc:sldMk cId="1602498303" sldId="273"/>
            <ac:picMk id="18" creationId="{8E4FB7DC-D0E8-3F40-AA7B-60F70804836B}"/>
          </ac:picMkLst>
        </pc:picChg>
      </pc:sldChg>
      <pc:sldChg chg="addSp delSp modSp del mod">
        <pc:chgData name="Yuhao Dan" userId="cfe7c091-81f8-4b26-9b50-36497782eded" providerId="ADAL" clId="{390028AB-B41F-964A-8CC8-C5756EBAB56C}" dt="2020-11-07T05:28:39.827" v="5122" actId="2696"/>
        <pc:sldMkLst>
          <pc:docMk/>
          <pc:sldMk cId="3150592969" sldId="274"/>
        </pc:sldMkLst>
        <pc:spChg chg="mod">
          <ac:chgData name="Yuhao Dan" userId="cfe7c091-81f8-4b26-9b50-36497782eded" providerId="ADAL" clId="{390028AB-B41F-964A-8CC8-C5756EBAB56C}" dt="2020-11-07T05:28:37.195" v="5121" actId="21"/>
          <ac:spMkLst>
            <pc:docMk/>
            <pc:sldMk cId="3150592969" sldId="274"/>
            <ac:spMk id="2" creationId="{ABEF824A-054B-E346-96DE-AAA9A5173930}"/>
          </ac:spMkLst>
        </pc:spChg>
        <pc:spChg chg="add mod">
          <ac:chgData name="Yuhao Dan" userId="cfe7c091-81f8-4b26-9b50-36497782eded" providerId="ADAL" clId="{390028AB-B41F-964A-8CC8-C5756EBAB56C}" dt="2020-11-07T05:22:31.498" v="4938" actId="5793"/>
          <ac:spMkLst>
            <pc:docMk/>
            <pc:sldMk cId="3150592969" sldId="274"/>
            <ac:spMk id="4" creationId="{E7EB4045-DD8B-B64F-BDEC-7AE3FAA6EFA3}"/>
          </ac:spMkLst>
        </pc:spChg>
        <pc:picChg chg="del">
          <ac:chgData name="Yuhao Dan" userId="cfe7c091-81f8-4b26-9b50-36497782eded" providerId="ADAL" clId="{390028AB-B41F-964A-8CC8-C5756EBAB56C}" dt="2020-11-06T06:52:08.440" v="3838" actId="478"/>
          <ac:picMkLst>
            <pc:docMk/>
            <pc:sldMk cId="3150592969" sldId="274"/>
            <ac:picMk id="3" creationId="{C9F03C5F-72C3-5143-889A-A5D445ECCB6C}"/>
          </ac:picMkLst>
        </pc:picChg>
      </pc:sldChg>
      <pc:sldChg chg="addSp delSp modSp add mod modAnim modShow">
        <pc:chgData name="Yuhao Dan" userId="cfe7c091-81f8-4b26-9b50-36497782eded" providerId="ADAL" clId="{390028AB-B41F-964A-8CC8-C5756EBAB56C}" dt="2020-11-07T09:01:33.297" v="6355" actId="729"/>
        <pc:sldMkLst>
          <pc:docMk/>
          <pc:sldMk cId="3216064562" sldId="275"/>
        </pc:sldMkLst>
        <pc:spChg chg="add del mod">
          <ac:chgData name="Yuhao Dan" userId="cfe7c091-81f8-4b26-9b50-36497782eded" providerId="ADAL" clId="{390028AB-B41F-964A-8CC8-C5756EBAB56C}" dt="2020-11-05T13:30:36.011" v="3" actId="21"/>
          <ac:spMkLst>
            <pc:docMk/>
            <pc:sldMk cId="3216064562" sldId="275"/>
            <ac:spMk id="5" creationId="{DE8B4ADD-E5D3-A64A-9660-887FAC848B78}"/>
          </ac:spMkLst>
        </pc:spChg>
        <pc:spChg chg="add mod">
          <ac:chgData name="Yuhao Dan" userId="cfe7c091-81f8-4b26-9b50-36497782eded" providerId="ADAL" clId="{390028AB-B41F-964A-8CC8-C5756EBAB56C}" dt="2020-11-07T06:24:19.226" v="5866" actId="20577"/>
          <ac:spMkLst>
            <pc:docMk/>
            <pc:sldMk cId="3216064562" sldId="275"/>
            <ac:spMk id="10" creationId="{DEFFCE9F-C56E-D645-8D25-4C8D12C71F78}"/>
          </ac:spMkLst>
        </pc:spChg>
        <pc:spChg chg="add mod">
          <ac:chgData name="Yuhao Dan" userId="cfe7c091-81f8-4b26-9b50-36497782eded" providerId="ADAL" clId="{390028AB-B41F-964A-8CC8-C5756EBAB56C}" dt="2020-11-05T13:42:13.285" v="101" actId="208"/>
          <ac:spMkLst>
            <pc:docMk/>
            <pc:sldMk cId="3216064562" sldId="275"/>
            <ac:spMk id="11" creationId="{DA528A16-37AD-534D-B1EE-31E17748D458}"/>
          </ac:spMkLst>
        </pc:spChg>
        <pc:spChg chg="add mod">
          <ac:chgData name="Yuhao Dan" userId="cfe7c091-81f8-4b26-9b50-36497782eded" providerId="ADAL" clId="{390028AB-B41F-964A-8CC8-C5756EBAB56C}" dt="2020-11-05T13:50:11.784" v="161" actId="1076"/>
          <ac:spMkLst>
            <pc:docMk/>
            <pc:sldMk cId="3216064562" sldId="275"/>
            <ac:spMk id="13" creationId="{E6A59FB9-B0D0-2545-92F3-078C51C3AC5B}"/>
          </ac:spMkLst>
        </pc:spChg>
        <pc:spChg chg="add mod">
          <ac:chgData name="Yuhao Dan" userId="cfe7c091-81f8-4b26-9b50-36497782eded" providerId="ADAL" clId="{390028AB-B41F-964A-8CC8-C5756EBAB56C}" dt="2020-11-05T13:42:21.765" v="104" actId="14100"/>
          <ac:spMkLst>
            <pc:docMk/>
            <pc:sldMk cId="3216064562" sldId="275"/>
            <ac:spMk id="14" creationId="{7224C627-160F-AB41-8FCE-BA5415879FF8}"/>
          </ac:spMkLst>
        </pc:spChg>
        <pc:spChg chg="add mod">
          <ac:chgData name="Yuhao Dan" userId="cfe7c091-81f8-4b26-9b50-36497782eded" providerId="ADAL" clId="{390028AB-B41F-964A-8CC8-C5756EBAB56C}" dt="2020-11-05T13:42:25.743" v="106" actId="1076"/>
          <ac:spMkLst>
            <pc:docMk/>
            <pc:sldMk cId="3216064562" sldId="275"/>
            <ac:spMk id="15" creationId="{4E9606C7-5307-124A-B1AC-31C1E1646FA2}"/>
          </ac:spMkLst>
        </pc:spChg>
        <pc:spChg chg="add mod">
          <ac:chgData name="Yuhao Dan" userId="cfe7c091-81f8-4b26-9b50-36497782eded" providerId="ADAL" clId="{390028AB-B41F-964A-8CC8-C5756EBAB56C}" dt="2020-11-05T13:42:38.822" v="108" actId="1076"/>
          <ac:spMkLst>
            <pc:docMk/>
            <pc:sldMk cId="3216064562" sldId="275"/>
            <ac:spMk id="16" creationId="{C487C9C6-FCF3-B04C-9854-E3939B18CD46}"/>
          </ac:spMkLst>
        </pc:spChg>
        <pc:spChg chg="add mod">
          <ac:chgData name="Yuhao Dan" userId="cfe7c091-81f8-4b26-9b50-36497782eded" providerId="ADAL" clId="{390028AB-B41F-964A-8CC8-C5756EBAB56C}" dt="2020-11-05T13:47:57.546" v="118" actId="14100"/>
          <ac:spMkLst>
            <pc:docMk/>
            <pc:sldMk cId="3216064562" sldId="275"/>
            <ac:spMk id="17" creationId="{D43D86B0-5028-4444-88D9-08B318424D69}"/>
          </ac:spMkLst>
        </pc:spChg>
        <pc:spChg chg="add mod">
          <ac:chgData name="Yuhao Dan" userId="cfe7c091-81f8-4b26-9b50-36497782eded" providerId="ADAL" clId="{390028AB-B41F-964A-8CC8-C5756EBAB56C}" dt="2020-11-05T13:48:01.418" v="120" actId="1076"/>
          <ac:spMkLst>
            <pc:docMk/>
            <pc:sldMk cId="3216064562" sldId="275"/>
            <ac:spMk id="18" creationId="{0C2D1256-D12C-2E43-917F-E48F26A7BA31}"/>
          </ac:spMkLst>
        </pc:spChg>
        <pc:spChg chg="add mod">
          <ac:chgData name="Yuhao Dan" userId="cfe7c091-81f8-4b26-9b50-36497782eded" providerId="ADAL" clId="{390028AB-B41F-964A-8CC8-C5756EBAB56C}" dt="2020-11-05T13:48:24.937" v="128" actId="14100"/>
          <ac:spMkLst>
            <pc:docMk/>
            <pc:sldMk cId="3216064562" sldId="275"/>
            <ac:spMk id="19" creationId="{F2178359-5351-3444-A4E0-0B2E323267A5}"/>
          </ac:spMkLst>
        </pc:spChg>
        <pc:spChg chg="add mod">
          <ac:chgData name="Yuhao Dan" userId="cfe7c091-81f8-4b26-9b50-36497782eded" providerId="ADAL" clId="{390028AB-B41F-964A-8CC8-C5756EBAB56C}" dt="2020-11-05T13:48:41.265" v="133" actId="1076"/>
          <ac:spMkLst>
            <pc:docMk/>
            <pc:sldMk cId="3216064562" sldId="275"/>
            <ac:spMk id="20" creationId="{F3F6F67E-D3DA-F841-A530-EC6E7CA7A79F}"/>
          </ac:spMkLst>
        </pc:spChg>
        <pc:spChg chg="add mod">
          <ac:chgData name="Yuhao Dan" userId="cfe7c091-81f8-4b26-9b50-36497782eded" providerId="ADAL" clId="{390028AB-B41F-964A-8CC8-C5756EBAB56C}" dt="2020-11-05T13:49:04.369" v="141" actId="14100"/>
          <ac:spMkLst>
            <pc:docMk/>
            <pc:sldMk cId="3216064562" sldId="275"/>
            <ac:spMk id="21" creationId="{5F571EDE-E2CC-0A42-95FB-E508D11F4F81}"/>
          </ac:spMkLst>
        </pc:spChg>
        <pc:spChg chg="add mod">
          <ac:chgData name="Yuhao Dan" userId="cfe7c091-81f8-4b26-9b50-36497782eded" providerId="ADAL" clId="{390028AB-B41F-964A-8CC8-C5756EBAB56C}" dt="2020-11-05T13:49:01.961" v="140" actId="14100"/>
          <ac:spMkLst>
            <pc:docMk/>
            <pc:sldMk cId="3216064562" sldId="275"/>
            <ac:spMk id="22" creationId="{307D1927-BFB5-F140-ABEA-C1D0C5648555}"/>
          </ac:spMkLst>
        </pc:spChg>
        <pc:spChg chg="add mod">
          <ac:chgData name="Yuhao Dan" userId="cfe7c091-81f8-4b26-9b50-36497782eded" providerId="ADAL" clId="{390028AB-B41F-964A-8CC8-C5756EBAB56C}" dt="2020-11-05T13:49:18.913" v="146" actId="14100"/>
          <ac:spMkLst>
            <pc:docMk/>
            <pc:sldMk cId="3216064562" sldId="275"/>
            <ac:spMk id="23" creationId="{1C9EAA5E-EFD9-0844-BA02-EFD7165750EB}"/>
          </ac:spMkLst>
        </pc:spChg>
        <pc:spChg chg="add mod">
          <ac:chgData name="Yuhao Dan" userId="cfe7c091-81f8-4b26-9b50-36497782eded" providerId="ADAL" clId="{390028AB-B41F-964A-8CC8-C5756EBAB56C}" dt="2020-11-05T13:50:26.272" v="166" actId="14100"/>
          <ac:spMkLst>
            <pc:docMk/>
            <pc:sldMk cId="3216064562" sldId="275"/>
            <ac:spMk id="25" creationId="{C03E5520-196B-0E47-A303-DD508B0B33F0}"/>
          </ac:spMkLst>
        </pc:spChg>
        <pc:spChg chg="add mod">
          <ac:chgData name="Yuhao Dan" userId="cfe7c091-81f8-4b26-9b50-36497782eded" providerId="ADAL" clId="{390028AB-B41F-964A-8CC8-C5756EBAB56C}" dt="2020-11-05T13:50:50" v="175" actId="14100"/>
          <ac:spMkLst>
            <pc:docMk/>
            <pc:sldMk cId="3216064562" sldId="275"/>
            <ac:spMk id="26" creationId="{76CD07BD-08CD-0047-B8A3-A48359F8ECA3}"/>
          </ac:spMkLst>
        </pc:spChg>
        <pc:spChg chg="add del mod">
          <ac:chgData name="Yuhao Dan" userId="cfe7c091-81f8-4b26-9b50-36497782eded" providerId="ADAL" clId="{390028AB-B41F-964A-8CC8-C5756EBAB56C}" dt="2020-11-05T13:51:06.783" v="187" actId="1076"/>
          <ac:spMkLst>
            <pc:docMk/>
            <pc:sldMk cId="3216064562" sldId="275"/>
            <ac:spMk id="27" creationId="{C41AD7DE-8768-574B-B2D2-AF11B5D9BA80}"/>
          </ac:spMkLst>
        </pc:spChg>
        <pc:spChg chg="add del mod">
          <ac:chgData name="Yuhao Dan" userId="cfe7c091-81f8-4b26-9b50-36497782eded" providerId="ADAL" clId="{390028AB-B41F-964A-8CC8-C5756EBAB56C}" dt="2020-11-05T13:50:58.326" v="179"/>
          <ac:spMkLst>
            <pc:docMk/>
            <pc:sldMk cId="3216064562" sldId="275"/>
            <ac:spMk id="28" creationId="{B8576CC3-30D0-2147-A0C6-1316A826F4A7}"/>
          </ac:spMkLst>
        </pc:spChg>
        <pc:spChg chg="add del mod">
          <ac:chgData name="Yuhao Dan" userId="cfe7c091-81f8-4b26-9b50-36497782eded" providerId="ADAL" clId="{390028AB-B41F-964A-8CC8-C5756EBAB56C}" dt="2020-11-05T13:51:03.691" v="183"/>
          <ac:spMkLst>
            <pc:docMk/>
            <pc:sldMk cId="3216064562" sldId="275"/>
            <ac:spMk id="29" creationId="{F37D92D2-D6D3-C642-A721-D2F403B777AD}"/>
          </ac:spMkLst>
        </pc:spChg>
        <pc:spChg chg="add mod">
          <ac:chgData name="Yuhao Dan" userId="cfe7c091-81f8-4b26-9b50-36497782eded" providerId="ADAL" clId="{390028AB-B41F-964A-8CC8-C5756EBAB56C}" dt="2020-11-05T13:51:17.928" v="191" actId="1076"/>
          <ac:spMkLst>
            <pc:docMk/>
            <pc:sldMk cId="3216064562" sldId="275"/>
            <ac:spMk id="30" creationId="{50065CE9-0935-D146-8E8B-8A73668CA57A}"/>
          </ac:spMkLst>
        </pc:spChg>
        <pc:spChg chg="add mod">
          <ac:chgData name="Yuhao Dan" userId="cfe7c091-81f8-4b26-9b50-36497782eded" providerId="ADAL" clId="{390028AB-B41F-964A-8CC8-C5756EBAB56C}" dt="2020-11-05T13:51:43.682" v="208" actId="14100"/>
          <ac:spMkLst>
            <pc:docMk/>
            <pc:sldMk cId="3216064562" sldId="275"/>
            <ac:spMk id="31" creationId="{ED2C6D97-3788-604C-B776-F5E38AA36AF5}"/>
          </ac:spMkLst>
        </pc:spChg>
        <pc:spChg chg="add del mod">
          <ac:chgData name="Yuhao Dan" userId="cfe7c091-81f8-4b26-9b50-36497782eded" providerId="ADAL" clId="{390028AB-B41F-964A-8CC8-C5756EBAB56C}" dt="2020-11-05T13:51:41.672" v="206"/>
          <ac:spMkLst>
            <pc:docMk/>
            <pc:sldMk cId="3216064562" sldId="275"/>
            <ac:spMk id="32" creationId="{569B86F3-7AE7-C040-AEFE-40AFA41E443E}"/>
          </ac:spMkLst>
        </pc:spChg>
        <pc:spChg chg="add del mod">
          <ac:chgData name="Yuhao Dan" userId="cfe7c091-81f8-4b26-9b50-36497782eded" providerId="ADAL" clId="{390028AB-B41F-964A-8CC8-C5756EBAB56C}" dt="2020-11-05T13:51:41.208" v="205"/>
          <ac:spMkLst>
            <pc:docMk/>
            <pc:sldMk cId="3216064562" sldId="275"/>
            <ac:spMk id="33" creationId="{E604C1F7-A1D6-1E4B-AA68-0656311F6093}"/>
          </ac:spMkLst>
        </pc:spChg>
        <pc:spChg chg="add mod">
          <ac:chgData name="Yuhao Dan" userId="cfe7c091-81f8-4b26-9b50-36497782eded" providerId="ADAL" clId="{390028AB-B41F-964A-8CC8-C5756EBAB56C}" dt="2020-11-05T13:51:56.864" v="214" actId="14100"/>
          <ac:spMkLst>
            <pc:docMk/>
            <pc:sldMk cId="3216064562" sldId="275"/>
            <ac:spMk id="34" creationId="{673E7E11-92AD-D24B-A9CB-044D76C9EDCB}"/>
          </ac:spMkLst>
        </pc:spChg>
        <pc:spChg chg="add mod">
          <ac:chgData name="Yuhao Dan" userId="cfe7c091-81f8-4b26-9b50-36497782eded" providerId="ADAL" clId="{390028AB-B41F-964A-8CC8-C5756EBAB56C}" dt="2020-11-05T13:52:19.807" v="224" actId="14100"/>
          <ac:spMkLst>
            <pc:docMk/>
            <pc:sldMk cId="3216064562" sldId="275"/>
            <ac:spMk id="35" creationId="{E31C0701-A698-C542-A185-2F5F60B788B4}"/>
          </ac:spMkLst>
        </pc:spChg>
        <pc:spChg chg="add del mod">
          <ac:chgData name="Yuhao Dan" userId="cfe7c091-81f8-4b26-9b50-36497782eded" providerId="ADAL" clId="{390028AB-B41F-964A-8CC8-C5756EBAB56C}" dt="2020-11-05T13:52:10.044" v="221"/>
          <ac:spMkLst>
            <pc:docMk/>
            <pc:sldMk cId="3216064562" sldId="275"/>
            <ac:spMk id="36" creationId="{917CED6B-B420-A74B-9FA9-9FFB311A1424}"/>
          </ac:spMkLst>
        </pc:spChg>
        <pc:spChg chg="add mod">
          <ac:chgData name="Yuhao Dan" userId="cfe7c091-81f8-4b26-9b50-36497782eded" providerId="ADAL" clId="{390028AB-B41F-964A-8CC8-C5756EBAB56C}" dt="2020-11-05T13:52:36.599" v="229" actId="1076"/>
          <ac:spMkLst>
            <pc:docMk/>
            <pc:sldMk cId="3216064562" sldId="275"/>
            <ac:spMk id="37" creationId="{F93BF672-C7B3-3340-B740-95848C8D1896}"/>
          </ac:spMkLst>
        </pc:spChg>
        <pc:spChg chg="add mod">
          <ac:chgData name="Yuhao Dan" userId="cfe7c091-81f8-4b26-9b50-36497782eded" providerId="ADAL" clId="{390028AB-B41F-964A-8CC8-C5756EBAB56C}" dt="2020-11-05T13:52:45.760" v="234" actId="14100"/>
          <ac:spMkLst>
            <pc:docMk/>
            <pc:sldMk cId="3216064562" sldId="275"/>
            <ac:spMk id="38" creationId="{CCC8EB4D-131E-2448-A4D0-8C7923EC22A4}"/>
          </ac:spMkLst>
        </pc:spChg>
        <pc:picChg chg="del">
          <ac:chgData name="Yuhao Dan" userId="cfe7c091-81f8-4b26-9b50-36497782eded" providerId="ADAL" clId="{390028AB-B41F-964A-8CC8-C5756EBAB56C}" dt="2020-11-05T13:30:32.174" v="2" actId="478"/>
          <ac:picMkLst>
            <pc:docMk/>
            <pc:sldMk cId="3216064562" sldId="275"/>
            <ac:picMk id="4" creationId="{AADEED3E-15F0-3F40-ACF4-2FBEC0557B84}"/>
          </ac:picMkLst>
        </pc:picChg>
        <pc:picChg chg="del">
          <ac:chgData name="Yuhao Dan" userId="cfe7c091-81f8-4b26-9b50-36497782eded" providerId="ADAL" clId="{390028AB-B41F-964A-8CC8-C5756EBAB56C}" dt="2020-11-05T13:30:38.484" v="6" actId="478"/>
          <ac:picMkLst>
            <pc:docMk/>
            <pc:sldMk cId="3216064562" sldId="275"/>
            <ac:picMk id="6" creationId="{DF706D4D-446E-C642-974D-2F87D4F47963}"/>
          </ac:picMkLst>
        </pc:picChg>
        <pc:picChg chg="add del mod">
          <ac:chgData name="Yuhao Dan" userId="cfe7c091-81f8-4b26-9b50-36497782eded" providerId="ADAL" clId="{390028AB-B41F-964A-8CC8-C5756EBAB56C}" dt="2020-11-05T13:30:52.836" v="8" actId="478"/>
          <ac:picMkLst>
            <pc:docMk/>
            <pc:sldMk cId="3216064562" sldId="275"/>
            <ac:picMk id="9" creationId="{156F1EF5-D78A-B342-9585-9D417AE2B532}"/>
          </ac:picMkLst>
        </pc:picChg>
        <pc:picChg chg="add mod">
          <ac:chgData name="Yuhao Dan" userId="cfe7c091-81f8-4b26-9b50-36497782eded" providerId="ADAL" clId="{390028AB-B41F-964A-8CC8-C5756EBAB56C}" dt="2020-11-05T13:51:35.941" v="200" actId="1076"/>
          <ac:picMkLst>
            <pc:docMk/>
            <pc:sldMk cId="3216064562" sldId="275"/>
            <ac:picMk id="12" creationId="{DD8357E3-C38E-0F40-A60E-0604DCEA28B8}"/>
          </ac:picMkLst>
        </pc:picChg>
        <pc:picChg chg="del">
          <ac:chgData name="Yuhao Dan" userId="cfe7c091-81f8-4b26-9b50-36497782eded" providerId="ADAL" clId="{390028AB-B41F-964A-8CC8-C5756EBAB56C}" dt="2020-11-05T13:30:37.134" v="4" actId="478"/>
          <ac:picMkLst>
            <pc:docMk/>
            <pc:sldMk cId="3216064562" sldId="275"/>
            <ac:picMk id="4098" creationId="{8AF2DE24-9A77-D043-8A9D-4A8A65E3B886}"/>
          </ac:picMkLst>
        </pc:picChg>
        <pc:cxnChg chg="del">
          <ac:chgData name="Yuhao Dan" userId="cfe7c091-81f8-4b26-9b50-36497782eded" providerId="ADAL" clId="{390028AB-B41F-964A-8CC8-C5756EBAB56C}" dt="2020-11-05T13:30:37.911" v="5" actId="478"/>
          <ac:cxnSpMkLst>
            <pc:docMk/>
            <pc:sldMk cId="3216064562" sldId="275"/>
            <ac:cxnSpMk id="8" creationId="{E9D51102-5503-9B4F-84E9-4E8EEC3D2BAB}"/>
          </ac:cxnSpMkLst>
        </pc:cxnChg>
      </pc:sldChg>
      <pc:sldChg chg="addSp delSp modSp add mod addAnim delAnim modAnim modNotesTx">
        <pc:chgData name="Yuhao Dan" userId="cfe7c091-81f8-4b26-9b50-36497782eded" providerId="ADAL" clId="{390028AB-B41F-964A-8CC8-C5756EBAB56C}" dt="2020-11-07T08:08:57.594" v="6099" actId="20577"/>
        <pc:sldMkLst>
          <pc:docMk/>
          <pc:sldMk cId="3095944281" sldId="276"/>
        </pc:sldMkLst>
        <pc:spChg chg="mod">
          <ac:chgData name="Yuhao Dan" userId="cfe7c091-81f8-4b26-9b50-36497782eded" providerId="ADAL" clId="{390028AB-B41F-964A-8CC8-C5756EBAB56C}" dt="2020-11-06T06:07:07.002" v="3623"/>
          <ac:spMkLst>
            <pc:docMk/>
            <pc:sldMk cId="3095944281" sldId="276"/>
            <ac:spMk id="2" creationId="{ABEF824A-054B-E346-96DE-AAA9A5173930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3" creationId="{97D052B1-D7D0-4E40-B4F3-C0100FF9F423}"/>
          </ac:spMkLst>
        </pc:spChg>
        <pc:spChg chg="add mod">
          <ac:chgData name="Yuhao Dan" userId="cfe7c091-81f8-4b26-9b50-36497782eded" providerId="ADAL" clId="{390028AB-B41F-964A-8CC8-C5756EBAB56C}" dt="2020-11-06T06:04:29.811" v="3611" actId="207"/>
          <ac:spMkLst>
            <pc:docMk/>
            <pc:sldMk cId="3095944281" sldId="276"/>
            <ac:spMk id="3" creationId="{DAD22D12-AF08-4349-9395-388216407D88}"/>
          </ac:spMkLst>
        </pc:spChg>
        <pc:spChg chg="add mod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5" creationId="{309CC5AE-BE86-8C44-A068-18C6CA34AA0C}"/>
          </ac:spMkLst>
        </pc:spChg>
        <pc:spChg chg="add mod">
          <ac:chgData name="Yuhao Dan" userId="cfe7c091-81f8-4b26-9b50-36497782eded" providerId="ADAL" clId="{390028AB-B41F-964A-8CC8-C5756EBAB56C}" dt="2020-11-06T06:02:10.129" v="3589" actId="1076"/>
          <ac:spMkLst>
            <pc:docMk/>
            <pc:sldMk cId="3095944281" sldId="276"/>
            <ac:spMk id="6" creationId="{EC321BFE-FB79-7243-A001-B63A3B1CF31A}"/>
          </ac:spMkLst>
        </pc:spChg>
        <pc:spChg chg="add mod">
          <ac:chgData name="Yuhao Dan" userId="cfe7c091-81f8-4b26-9b50-36497782eded" providerId="ADAL" clId="{390028AB-B41F-964A-8CC8-C5756EBAB56C}" dt="2020-11-06T06:02:19.325" v="3593" actId="20577"/>
          <ac:spMkLst>
            <pc:docMk/>
            <pc:sldMk cId="3095944281" sldId="276"/>
            <ac:spMk id="8" creationId="{B6AD2DD2-D436-E64D-B6B7-000813ADE190}"/>
          </ac:spMkLst>
        </pc:spChg>
        <pc:spChg chg="add mod">
          <ac:chgData name="Yuhao Dan" userId="cfe7c091-81f8-4b26-9b50-36497782eded" providerId="ADAL" clId="{390028AB-B41F-964A-8CC8-C5756EBAB56C}" dt="2020-11-06T06:02:29.198" v="3597" actId="20577"/>
          <ac:spMkLst>
            <pc:docMk/>
            <pc:sldMk cId="3095944281" sldId="276"/>
            <ac:spMk id="9" creationId="{1AD3947E-A809-C54B-9193-404A0FEB5F29}"/>
          </ac:spMkLst>
        </pc:spChg>
        <pc:spChg chg="add del mod">
          <ac:chgData name="Yuhao Dan" userId="cfe7c091-81f8-4b26-9b50-36497782eded" providerId="ADAL" clId="{390028AB-B41F-964A-8CC8-C5756EBAB56C}" dt="2020-11-06T06:04:34.711" v="3612" actId="478"/>
          <ac:spMkLst>
            <pc:docMk/>
            <pc:sldMk cId="3095944281" sldId="276"/>
            <ac:spMk id="10" creationId="{833EFA3B-5BF9-DE41-A12C-2E6F49695A1E}"/>
          </ac:spMkLst>
        </pc:spChg>
        <pc:spChg chg="add mod">
          <ac:chgData name="Yuhao Dan" userId="cfe7c091-81f8-4b26-9b50-36497782eded" providerId="ADAL" clId="{390028AB-B41F-964A-8CC8-C5756EBAB56C}" dt="2020-11-06T06:05:15.808" v="3617" actId="14100"/>
          <ac:spMkLst>
            <pc:docMk/>
            <pc:sldMk cId="3095944281" sldId="276"/>
            <ac:spMk id="11" creationId="{F013ACB0-720E-A243-AF28-DFE1A6D17561}"/>
          </ac:spMkLst>
        </pc:spChg>
        <pc:spChg chg="add mod">
          <ac:chgData name="Yuhao Dan" userId="cfe7c091-81f8-4b26-9b50-36497782eded" providerId="ADAL" clId="{390028AB-B41F-964A-8CC8-C5756EBAB56C}" dt="2020-11-06T06:07:31.175" v="3639" actId="14100"/>
          <ac:spMkLst>
            <pc:docMk/>
            <pc:sldMk cId="3095944281" sldId="276"/>
            <ac:spMk id="12" creationId="{0E20D013-1A9C-834D-80AC-118DC065F927}"/>
          </ac:spMkLst>
        </pc:spChg>
        <pc:spChg chg="add mod">
          <ac:chgData name="Yuhao Dan" userId="cfe7c091-81f8-4b26-9b50-36497782eded" providerId="ADAL" clId="{390028AB-B41F-964A-8CC8-C5756EBAB56C}" dt="2020-11-06T06:07:53.955" v="3652" actId="1037"/>
          <ac:spMkLst>
            <pc:docMk/>
            <pc:sldMk cId="3095944281" sldId="276"/>
            <ac:spMk id="13" creationId="{5CF9E18B-F643-5744-80C5-69E9B31ED2C1}"/>
          </ac:spMkLst>
        </pc:spChg>
        <pc:spChg chg="add mod">
          <ac:chgData name="Yuhao Dan" userId="cfe7c091-81f8-4b26-9b50-36497782eded" providerId="ADAL" clId="{390028AB-B41F-964A-8CC8-C5756EBAB56C}" dt="2020-11-06T06:08:10.663" v="3657" actId="14100"/>
          <ac:spMkLst>
            <pc:docMk/>
            <pc:sldMk cId="3095944281" sldId="276"/>
            <ac:spMk id="14" creationId="{805F81DE-2982-394B-BC71-A29D7AFE2853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4" creationId="{960C6103-EACE-3240-83DB-BC140D54D4BD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5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8:18.678" v="3663" actId="14100"/>
          <ac:spMkLst>
            <pc:docMk/>
            <pc:sldMk cId="3095944281" sldId="276"/>
            <ac:spMk id="15" creationId="{F0C22643-00F7-6146-AAA9-852F1ECF3AFE}"/>
          </ac:spMkLst>
        </pc:spChg>
        <pc:spChg chg="add mod">
          <ac:chgData name="Yuhao Dan" userId="cfe7c091-81f8-4b26-9b50-36497782eded" providerId="ADAL" clId="{390028AB-B41F-964A-8CC8-C5756EBAB56C}" dt="2020-11-06T06:08:30.380" v="3684" actId="1037"/>
          <ac:spMkLst>
            <pc:docMk/>
            <pc:sldMk cId="3095944281" sldId="276"/>
            <ac:spMk id="16" creationId="{C5DFE7BF-88BC-2F4E-98C1-BB90CCB2B45C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7" creationId="{960C6103-EACE-3240-83DB-BC140D54D4BD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8" creationId="{960C6103-EACE-3240-83DB-BC140D54D4BD}"/>
          </ac:spMkLst>
        </pc:spChg>
        <pc:spChg chg="add mod">
          <ac:chgData name="Yuhao Dan" userId="cfe7c091-81f8-4b26-9b50-36497782eded" providerId="ADAL" clId="{390028AB-B41F-964A-8CC8-C5756EBAB56C}" dt="2020-11-06T06:09:36.902" v="3699" actId="1076"/>
          <ac:spMkLst>
            <pc:docMk/>
            <pc:sldMk cId="3095944281" sldId="276"/>
            <ac:spMk id="19" creationId="{AA560FE0-4FDD-984E-9CAD-0CC65ED1F127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19" creationId="{DFC267B9-7BC3-9347-936B-0DA347CFBCE8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0" creationId="{7244761B-52A6-C34D-BBC8-0FE0E4EE88C6}"/>
          </ac:spMkLst>
        </pc:spChg>
        <pc:spChg chg="add mod">
          <ac:chgData name="Yuhao Dan" userId="cfe7c091-81f8-4b26-9b50-36497782eded" providerId="ADAL" clId="{390028AB-B41F-964A-8CC8-C5756EBAB56C}" dt="2020-11-06T06:09:53.373" v="3704" actId="14100"/>
          <ac:spMkLst>
            <pc:docMk/>
            <pc:sldMk cId="3095944281" sldId="276"/>
            <ac:spMk id="20" creationId="{E15EA3C9-5356-D54E-9802-9DD616BDE2F5}"/>
          </ac:spMkLst>
        </pc:spChg>
        <pc:spChg chg="add mod">
          <ac:chgData name="Yuhao Dan" userId="cfe7c091-81f8-4b26-9b50-36497782eded" providerId="ADAL" clId="{390028AB-B41F-964A-8CC8-C5756EBAB56C}" dt="2020-11-06T06:09:59.013" v="3707" actId="14100"/>
          <ac:spMkLst>
            <pc:docMk/>
            <pc:sldMk cId="3095944281" sldId="276"/>
            <ac:spMk id="21" creationId="{73048F4D-721E-3F41-856F-8E6411F99D87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2" creationId="{7315E167-C869-174D-B555-3BF176C862C8}"/>
          </ac:spMkLst>
        </pc:spChg>
        <pc:spChg chg="add mod">
          <ac:chgData name="Yuhao Dan" userId="cfe7c091-81f8-4b26-9b50-36497782eded" providerId="ADAL" clId="{390028AB-B41F-964A-8CC8-C5756EBAB56C}" dt="2020-11-06T06:10:06.847" v="3711" actId="14100"/>
          <ac:spMkLst>
            <pc:docMk/>
            <pc:sldMk cId="3095944281" sldId="276"/>
            <ac:spMk id="22" creationId="{F18DFC02-83DB-4747-B98B-B04071A5411F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3" creationId="{3DDACE4B-C7EA-644D-AEB7-D352784581B5}"/>
          </ac:spMkLst>
        </pc:spChg>
        <pc:spChg chg="add del mod">
          <ac:chgData name="Yuhao Dan" userId="cfe7c091-81f8-4b26-9b50-36497782eded" providerId="ADAL" clId="{390028AB-B41F-964A-8CC8-C5756EBAB56C}" dt="2020-11-06T06:25:38.060" v="3760" actId="478"/>
          <ac:spMkLst>
            <pc:docMk/>
            <pc:sldMk cId="3095944281" sldId="276"/>
            <ac:spMk id="23" creationId="{EDCA5E33-701B-A740-B88B-95CD2627B776}"/>
          </ac:spMkLst>
        </pc:spChg>
        <pc:spChg chg="add mod">
          <ac:chgData name="Yuhao Dan" userId="cfe7c091-81f8-4b26-9b50-36497782eded" providerId="ADAL" clId="{390028AB-B41F-964A-8CC8-C5756EBAB56C}" dt="2020-11-06T06:11:08.150" v="3721" actId="14100"/>
          <ac:spMkLst>
            <pc:docMk/>
            <pc:sldMk cId="3095944281" sldId="276"/>
            <ac:spMk id="24" creationId="{5FC84601-C8E0-554F-9050-209DC68DE84E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5" creationId="{074A4F9D-31F3-6B46-B260-0B19B2CAB556}"/>
          </ac:spMkLst>
        </pc:spChg>
        <pc:spChg chg="add mod">
          <ac:chgData name="Yuhao Dan" userId="cfe7c091-81f8-4b26-9b50-36497782eded" providerId="ADAL" clId="{390028AB-B41F-964A-8CC8-C5756EBAB56C}" dt="2020-11-06T06:22:33.580" v="3755" actId="14100"/>
          <ac:spMkLst>
            <pc:docMk/>
            <pc:sldMk cId="3095944281" sldId="276"/>
            <ac:spMk id="25" creationId="{BD095AFD-C20F-0A4E-9AD0-482E15C9ADB2}"/>
          </ac:spMkLst>
        </pc:spChg>
        <pc:spChg chg="add mod">
          <ac:chgData name="Yuhao Dan" userId="cfe7c091-81f8-4b26-9b50-36497782eded" providerId="ADAL" clId="{390028AB-B41F-964A-8CC8-C5756EBAB56C}" dt="2020-11-06T06:22:31.579" v="3754" actId="14100"/>
          <ac:spMkLst>
            <pc:docMk/>
            <pc:sldMk cId="3095944281" sldId="276"/>
            <ac:spMk id="26" creationId="{BA077B85-4109-B24B-A1FB-75C7033A6479}"/>
          </ac:spMkLst>
        </pc:spChg>
        <pc:spChg chg="add mod">
          <ac:chgData name="Yuhao Dan" userId="cfe7c091-81f8-4b26-9b50-36497782eded" providerId="ADAL" clId="{390028AB-B41F-964A-8CC8-C5756EBAB56C}" dt="2020-11-06T06:19:37.034" v="3752" actId="14100"/>
          <ac:spMkLst>
            <pc:docMk/>
            <pc:sldMk cId="3095944281" sldId="276"/>
            <ac:spMk id="27" creationId="{787FAD47-495A-6449-B6CD-F64CA53437D8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8" creationId="{3DDACE4B-C7EA-644D-AEB7-D352784581B5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29" creationId="{CC8BD655-9757-2D4F-9470-D03B2BEAEF1A}"/>
          </ac:spMkLst>
        </pc:spChg>
        <pc:spChg chg="del">
          <ac:chgData name="Yuhao Dan" userId="cfe7c091-81f8-4b26-9b50-36497782eded" providerId="ADAL" clId="{390028AB-B41F-964A-8CC8-C5756EBAB56C}" dt="2020-11-05T15:32:42.527" v="3510" actId="478"/>
          <ac:spMkLst>
            <pc:docMk/>
            <pc:sldMk cId="3095944281" sldId="276"/>
            <ac:spMk id="30" creationId="{BEBCA64F-D76E-3C46-93AA-EEB5B18010BA}"/>
          </ac:spMkLst>
        </pc:spChg>
        <pc:picChg chg="add del mod">
          <ac:chgData name="Yuhao Dan" userId="cfe7c091-81f8-4b26-9b50-36497782eded" providerId="ADAL" clId="{390028AB-B41F-964A-8CC8-C5756EBAB56C}" dt="2020-11-05T15:33:06.575" v="3515" actId="21"/>
          <ac:picMkLst>
            <pc:docMk/>
            <pc:sldMk cId="3095944281" sldId="276"/>
            <ac:picMk id="6" creationId="{5202B9C5-5E2F-4949-A6CC-B4E68C6E22A2}"/>
          </ac:picMkLst>
        </pc:picChg>
        <pc:picChg chg="add mod">
          <ac:chgData name="Yuhao Dan" userId="cfe7c091-81f8-4b26-9b50-36497782eded" providerId="ADAL" clId="{390028AB-B41F-964A-8CC8-C5756EBAB56C}" dt="2020-11-05T15:36:42.701" v="3569" actId="1076"/>
          <ac:picMkLst>
            <pc:docMk/>
            <pc:sldMk cId="3095944281" sldId="276"/>
            <ac:picMk id="7" creationId="{7D65E6FF-A350-BC46-B19F-59A2A422AAA7}"/>
          </ac:picMkLst>
        </pc:picChg>
        <pc:picChg chg="del">
          <ac:chgData name="Yuhao Dan" userId="cfe7c091-81f8-4b26-9b50-36497782eded" providerId="ADAL" clId="{390028AB-B41F-964A-8CC8-C5756EBAB56C}" dt="2020-11-05T15:32:42.527" v="3510" actId="478"/>
          <ac:picMkLst>
            <pc:docMk/>
            <pc:sldMk cId="3095944281" sldId="276"/>
            <ac:picMk id="16" creationId="{9D5FB64B-C12E-334C-9290-414682FDFB77}"/>
          </ac:picMkLst>
        </pc:picChg>
        <pc:picChg chg="add mod">
          <ac:chgData name="Yuhao Dan" userId="cfe7c091-81f8-4b26-9b50-36497782eded" providerId="ADAL" clId="{390028AB-B41F-964A-8CC8-C5756EBAB56C}" dt="2020-11-06T06:09:20.293" v="3697" actId="1076"/>
          <ac:picMkLst>
            <pc:docMk/>
            <pc:sldMk cId="3095944281" sldId="276"/>
            <ac:picMk id="17" creationId="{C1468651-1FE9-8C4D-BCBA-B4EB8CB20923}"/>
          </ac:picMkLst>
        </pc:picChg>
        <pc:picChg chg="add mod">
          <ac:chgData name="Yuhao Dan" userId="cfe7c091-81f8-4b26-9b50-36497782eded" providerId="ADAL" clId="{390028AB-B41F-964A-8CC8-C5756EBAB56C}" dt="2020-11-06T06:09:19.053" v="3696" actId="1076"/>
          <ac:picMkLst>
            <pc:docMk/>
            <pc:sldMk cId="3095944281" sldId="276"/>
            <ac:picMk id="18" creationId="{D552B063-AA74-134F-8183-B456067140EE}"/>
          </ac:picMkLst>
        </pc:picChg>
        <pc:picChg chg="del">
          <ac:chgData name="Yuhao Dan" userId="cfe7c091-81f8-4b26-9b50-36497782eded" providerId="ADAL" clId="{390028AB-B41F-964A-8CC8-C5756EBAB56C}" dt="2020-11-05T15:32:42.527" v="3510" actId="478"/>
          <ac:picMkLst>
            <pc:docMk/>
            <pc:sldMk cId="3095944281" sldId="276"/>
            <ac:picMk id="21" creationId="{8C0BE293-2E0E-D044-A7C4-2CCCEB8105EB}"/>
          </ac:picMkLst>
        </pc:picChg>
      </pc:sldChg>
      <pc:sldChg chg="addSp delSp modSp add mod modAnim">
        <pc:chgData name="Yuhao Dan" userId="cfe7c091-81f8-4b26-9b50-36497782eded" providerId="ADAL" clId="{390028AB-B41F-964A-8CC8-C5756EBAB56C}" dt="2020-11-07T05:42:28.862" v="5254" actId="14100"/>
        <pc:sldMkLst>
          <pc:docMk/>
          <pc:sldMk cId="3484889087" sldId="277"/>
        </pc:sldMkLst>
        <pc:spChg chg="mod">
          <ac:chgData name="Yuhao Dan" userId="cfe7c091-81f8-4b26-9b50-36497782eded" providerId="ADAL" clId="{390028AB-B41F-964A-8CC8-C5756EBAB56C}" dt="2020-11-07T05:28:52.995" v="5126" actId="20577"/>
          <ac:spMkLst>
            <pc:docMk/>
            <pc:sldMk cId="3484889087" sldId="277"/>
            <ac:spMk id="2" creationId="{ABEF824A-054B-E346-96DE-AAA9A5173930}"/>
          </ac:spMkLst>
        </pc:spChg>
        <pc:spChg chg="mod">
          <ac:chgData name="Yuhao Dan" userId="cfe7c091-81f8-4b26-9b50-36497782eded" providerId="ADAL" clId="{390028AB-B41F-964A-8CC8-C5756EBAB56C}" dt="2020-11-07T05:38:59.765" v="5164" actId="1076"/>
          <ac:spMkLst>
            <pc:docMk/>
            <pc:sldMk cId="3484889087" sldId="277"/>
            <ac:spMk id="3" creationId="{97D052B1-D7D0-4E40-B4F3-C0100FF9F423}"/>
          </ac:spMkLst>
        </pc:spChg>
        <pc:spChg chg="mod">
          <ac:chgData name="Yuhao Dan" userId="cfe7c091-81f8-4b26-9b50-36497782eded" providerId="ADAL" clId="{390028AB-B41F-964A-8CC8-C5756EBAB56C}" dt="2020-11-07T05:41:27.447" v="5230" actId="20577"/>
          <ac:spMkLst>
            <pc:docMk/>
            <pc:sldMk cId="3484889087" sldId="277"/>
            <ac:spMk id="14" creationId="{960C6103-EACE-3240-83DB-BC140D54D4BD}"/>
          </ac:spMkLst>
        </pc:spChg>
        <pc:spChg chg="mod">
          <ac:chgData name="Yuhao Dan" userId="cfe7c091-81f8-4b26-9b50-36497782eded" providerId="ADAL" clId="{390028AB-B41F-964A-8CC8-C5756EBAB56C}" dt="2020-11-07T05:41:28.965" v="5232" actId="20577"/>
          <ac:spMkLst>
            <pc:docMk/>
            <pc:sldMk cId="3484889087" sldId="277"/>
            <ac:spMk id="15" creationId="{960C6103-EACE-3240-83DB-BC140D54D4BD}"/>
          </ac:spMkLst>
        </pc:spChg>
        <pc:spChg chg="mod">
          <ac:chgData name="Yuhao Dan" userId="cfe7c091-81f8-4b26-9b50-36497782eded" providerId="ADAL" clId="{390028AB-B41F-964A-8CC8-C5756EBAB56C}" dt="2020-11-07T05:41:30.668" v="5234" actId="20577"/>
          <ac:spMkLst>
            <pc:docMk/>
            <pc:sldMk cId="3484889087" sldId="277"/>
            <ac:spMk id="17" creationId="{960C6103-EACE-3240-83DB-BC140D54D4BD}"/>
          </ac:spMkLst>
        </pc:spChg>
        <pc:spChg chg="mod">
          <ac:chgData name="Yuhao Dan" userId="cfe7c091-81f8-4b26-9b50-36497782eded" providerId="ADAL" clId="{390028AB-B41F-964A-8CC8-C5756EBAB56C}" dt="2020-11-07T05:41:32.527" v="5236" actId="20577"/>
          <ac:spMkLst>
            <pc:docMk/>
            <pc:sldMk cId="3484889087" sldId="277"/>
            <ac:spMk id="18" creationId="{960C6103-EACE-3240-83DB-BC140D54D4BD}"/>
          </ac:spMkLst>
        </pc:spChg>
        <pc:spChg chg="mod">
          <ac:chgData name="Yuhao Dan" userId="cfe7c091-81f8-4b26-9b50-36497782eded" providerId="ADAL" clId="{390028AB-B41F-964A-8CC8-C5756EBAB56C}" dt="2020-11-07T05:42:10.487" v="5249" actId="20577"/>
          <ac:spMkLst>
            <pc:docMk/>
            <pc:sldMk cId="3484889087" sldId="277"/>
            <ac:spMk id="19" creationId="{DFC267B9-7BC3-9347-936B-0DA347CFBCE8}"/>
          </ac:spMkLst>
        </pc:spChg>
        <pc:spChg chg="mod">
          <ac:chgData name="Yuhao Dan" userId="cfe7c091-81f8-4b26-9b50-36497782eded" providerId="ADAL" clId="{390028AB-B41F-964A-8CC8-C5756EBAB56C}" dt="2020-11-07T05:42:14.748" v="5252" actId="20577"/>
          <ac:spMkLst>
            <pc:docMk/>
            <pc:sldMk cId="3484889087" sldId="277"/>
            <ac:spMk id="20" creationId="{7244761B-52A6-C34D-BBC8-0FE0E4EE88C6}"/>
          </ac:spMkLst>
        </pc:spChg>
        <pc:spChg chg="mod">
          <ac:chgData name="Yuhao Dan" userId="cfe7c091-81f8-4b26-9b50-36497782eded" providerId="ADAL" clId="{390028AB-B41F-964A-8CC8-C5756EBAB56C}" dt="2020-11-07T05:39:13.580" v="5165" actId="1076"/>
          <ac:spMkLst>
            <pc:docMk/>
            <pc:sldMk cId="3484889087" sldId="277"/>
            <ac:spMk id="22" creationId="{7315E167-C869-174D-B555-3BF176C862C8}"/>
          </ac:spMkLst>
        </pc:spChg>
        <pc:spChg chg="mod">
          <ac:chgData name="Yuhao Dan" userId="cfe7c091-81f8-4b26-9b50-36497782eded" providerId="ADAL" clId="{390028AB-B41F-964A-8CC8-C5756EBAB56C}" dt="2020-11-07T05:41:09.532" v="5218" actId="20577"/>
          <ac:spMkLst>
            <pc:docMk/>
            <pc:sldMk cId="3484889087" sldId="277"/>
            <ac:spMk id="23" creationId="{3DDACE4B-C7EA-644D-AEB7-D352784581B5}"/>
          </ac:spMkLst>
        </pc:spChg>
        <pc:spChg chg="mod">
          <ac:chgData name="Yuhao Dan" userId="cfe7c091-81f8-4b26-9b50-36497782eded" providerId="ADAL" clId="{390028AB-B41F-964A-8CC8-C5756EBAB56C}" dt="2020-11-07T05:41:11.424" v="5220" actId="20577"/>
          <ac:spMkLst>
            <pc:docMk/>
            <pc:sldMk cId="3484889087" sldId="277"/>
            <ac:spMk id="25" creationId="{074A4F9D-31F3-6B46-B260-0B19B2CAB556}"/>
          </ac:spMkLst>
        </pc:spChg>
        <pc:spChg chg="mod">
          <ac:chgData name="Yuhao Dan" userId="cfe7c091-81f8-4b26-9b50-36497782eded" providerId="ADAL" clId="{390028AB-B41F-964A-8CC8-C5756EBAB56C}" dt="2020-11-07T05:41:13.423" v="5222" actId="20577"/>
          <ac:spMkLst>
            <pc:docMk/>
            <pc:sldMk cId="3484889087" sldId="277"/>
            <ac:spMk id="28" creationId="{3DDACE4B-C7EA-644D-AEB7-D352784581B5}"/>
          </ac:spMkLst>
        </pc:spChg>
        <pc:spChg chg="mod">
          <ac:chgData name="Yuhao Dan" userId="cfe7c091-81f8-4b26-9b50-36497782eded" providerId="ADAL" clId="{390028AB-B41F-964A-8CC8-C5756EBAB56C}" dt="2020-11-07T05:41:15.253" v="5224" actId="20577"/>
          <ac:spMkLst>
            <pc:docMk/>
            <pc:sldMk cId="3484889087" sldId="277"/>
            <ac:spMk id="29" creationId="{CC8BD655-9757-2D4F-9470-D03B2BEAEF1A}"/>
          </ac:spMkLst>
        </pc:spChg>
        <pc:spChg chg="mod">
          <ac:chgData name="Yuhao Dan" userId="cfe7c091-81f8-4b26-9b50-36497782eded" providerId="ADAL" clId="{390028AB-B41F-964A-8CC8-C5756EBAB56C}" dt="2020-11-07T05:39:13.580" v="5165" actId="1076"/>
          <ac:spMkLst>
            <pc:docMk/>
            <pc:sldMk cId="3484889087" sldId="277"/>
            <ac:spMk id="30" creationId="{BEBCA64F-D76E-3C46-93AA-EEB5B18010BA}"/>
          </ac:spMkLst>
        </pc:spChg>
        <pc:spChg chg="mod">
          <ac:chgData name="Yuhao Dan" userId="cfe7c091-81f8-4b26-9b50-36497782eded" providerId="ADAL" clId="{390028AB-B41F-964A-8CC8-C5756EBAB56C}" dt="2020-11-07T05:41:16.935" v="5226" actId="20577"/>
          <ac:spMkLst>
            <pc:docMk/>
            <pc:sldMk cId="3484889087" sldId="277"/>
            <ac:spMk id="31" creationId="{2C5A39FD-6CA1-FE4C-B9B4-CE3EEE3D8897}"/>
          </ac:spMkLst>
        </pc:spChg>
        <pc:spChg chg="add del mod">
          <ac:chgData name="Yuhao Dan" userId="cfe7c091-81f8-4b26-9b50-36497782eded" providerId="ADAL" clId="{390028AB-B41F-964A-8CC8-C5756EBAB56C}" dt="2020-11-07T05:32:00.199" v="5162"/>
          <ac:spMkLst>
            <pc:docMk/>
            <pc:sldMk cId="3484889087" sldId="277"/>
            <ac:spMk id="32" creationId="{928B359A-A7CD-B343-AA7F-7427A8142676}"/>
          </ac:spMkLst>
        </pc:spChg>
        <pc:spChg chg="add del mod">
          <ac:chgData name="Yuhao Dan" userId="cfe7c091-81f8-4b26-9b50-36497782eded" providerId="ADAL" clId="{390028AB-B41F-964A-8CC8-C5756EBAB56C}" dt="2020-11-07T05:39:56.992" v="5175" actId="478"/>
          <ac:spMkLst>
            <pc:docMk/>
            <pc:sldMk cId="3484889087" sldId="277"/>
            <ac:spMk id="35" creationId="{0E47A559-6671-3949-B405-C0DA49711E08}"/>
          </ac:spMkLst>
        </pc:spChg>
        <pc:spChg chg="add del mod">
          <ac:chgData name="Yuhao Dan" userId="cfe7c091-81f8-4b26-9b50-36497782eded" providerId="ADAL" clId="{390028AB-B41F-964A-8CC8-C5756EBAB56C}" dt="2020-11-07T05:39:56.992" v="5175" actId="478"/>
          <ac:spMkLst>
            <pc:docMk/>
            <pc:sldMk cId="3484889087" sldId="277"/>
            <ac:spMk id="38" creationId="{4B1EE53D-5ED8-A545-82C6-E5A5894FE3B5}"/>
          </ac:spMkLst>
        </pc:spChg>
        <pc:spChg chg="add del mod">
          <ac:chgData name="Yuhao Dan" userId="cfe7c091-81f8-4b26-9b50-36497782eded" providerId="ADAL" clId="{390028AB-B41F-964A-8CC8-C5756EBAB56C}" dt="2020-11-07T05:40:35.800" v="5201"/>
          <ac:spMkLst>
            <pc:docMk/>
            <pc:sldMk cId="3484889087" sldId="277"/>
            <ac:spMk id="39" creationId="{7598B6E7-7D68-A842-89F0-08D0B4736318}"/>
          </ac:spMkLst>
        </pc:spChg>
        <pc:spChg chg="mod">
          <ac:chgData name="Yuhao Dan" userId="cfe7c091-81f8-4b26-9b50-36497782eded" providerId="ADAL" clId="{390028AB-B41F-964A-8CC8-C5756EBAB56C}" dt="2020-11-07T05:40:46.185" v="5210" actId="20577"/>
          <ac:spMkLst>
            <pc:docMk/>
            <pc:sldMk cId="3484889087" sldId="277"/>
            <ac:spMk id="40" creationId="{5CC7C85A-BA7C-C947-A028-D9C1FB0C0DFE}"/>
          </ac:spMkLst>
        </pc:spChg>
        <pc:spChg chg="mod">
          <ac:chgData name="Yuhao Dan" userId="cfe7c091-81f8-4b26-9b50-36497782eded" providerId="ADAL" clId="{390028AB-B41F-964A-8CC8-C5756EBAB56C}" dt="2020-11-07T05:40:51.799" v="5211"/>
          <ac:spMkLst>
            <pc:docMk/>
            <pc:sldMk cId="3484889087" sldId="277"/>
            <ac:spMk id="41" creationId="{FCE08E1C-A087-CF40-827C-D4634424FE39}"/>
          </ac:spMkLst>
        </pc:spChg>
        <pc:spChg chg="mod">
          <ac:chgData name="Yuhao Dan" userId="cfe7c091-81f8-4b26-9b50-36497782eded" providerId="ADAL" clId="{390028AB-B41F-964A-8CC8-C5756EBAB56C}" dt="2020-11-07T05:40:54.704" v="5212"/>
          <ac:spMkLst>
            <pc:docMk/>
            <pc:sldMk cId="3484889087" sldId="277"/>
            <ac:spMk id="42" creationId="{5CC7C85A-BA7C-C947-A028-D9C1FB0C0DFE}"/>
          </ac:spMkLst>
        </pc:spChg>
        <pc:spChg chg="mod">
          <ac:chgData name="Yuhao Dan" userId="cfe7c091-81f8-4b26-9b50-36497782eded" providerId="ADAL" clId="{390028AB-B41F-964A-8CC8-C5756EBAB56C}" dt="2020-11-07T05:41:00.995" v="5214"/>
          <ac:spMkLst>
            <pc:docMk/>
            <pc:sldMk cId="3484889087" sldId="277"/>
            <ac:spMk id="43" creationId="{5CC7C85A-BA7C-C947-A028-D9C1FB0C0DFE}"/>
          </ac:spMkLst>
        </pc:spChg>
        <pc:spChg chg="mod">
          <ac:chgData name="Yuhao Dan" userId="cfe7c091-81f8-4b26-9b50-36497782eded" providerId="ADAL" clId="{390028AB-B41F-964A-8CC8-C5756EBAB56C}" dt="2020-11-07T05:41:04.206" v="5215"/>
          <ac:spMkLst>
            <pc:docMk/>
            <pc:sldMk cId="3484889087" sldId="277"/>
            <ac:spMk id="44" creationId="{AB7E3A68-A6D8-E141-91C3-B6B1C650FFE1}"/>
          </ac:spMkLst>
        </pc:spChg>
        <pc:spChg chg="mod">
          <ac:chgData name="Yuhao Dan" userId="cfe7c091-81f8-4b26-9b50-36497782eded" providerId="ADAL" clId="{390028AB-B41F-964A-8CC8-C5756EBAB56C}" dt="2020-11-07T05:41:06.702" v="5216"/>
          <ac:spMkLst>
            <pc:docMk/>
            <pc:sldMk cId="3484889087" sldId="277"/>
            <ac:spMk id="45" creationId="{5CC7C85A-BA7C-C947-A028-D9C1FB0C0DFE}"/>
          </ac:spMkLst>
        </pc:spChg>
        <pc:spChg chg="mod">
          <ac:chgData name="Yuhao Dan" userId="cfe7c091-81f8-4b26-9b50-36497782eded" providerId="ADAL" clId="{390028AB-B41F-964A-8CC8-C5756EBAB56C}" dt="2020-11-07T05:29:42.205" v="5158" actId="20577"/>
          <ac:spMkLst>
            <pc:docMk/>
            <pc:sldMk cId="3484889087" sldId="277"/>
            <ac:spMk id="46" creationId="{E0DE91EF-A0F8-814B-B6DB-33CEBA9D5CF0}"/>
          </ac:spMkLst>
        </pc:spChg>
        <pc:spChg chg="add del mod">
          <ac:chgData name="Yuhao Dan" userId="cfe7c091-81f8-4b26-9b50-36497782eded" providerId="ADAL" clId="{390028AB-B41F-964A-8CC8-C5756EBAB56C}" dt="2020-11-07T05:40:32.892" v="5196"/>
          <ac:spMkLst>
            <pc:docMk/>
            <pc:sldMk cId="3484889087" sldId="277"/>
            <ac:spMk id="47" creationId="{929483E4-6D82-5E4E-ACDC-8D60C6B24852}"/>
          </ac:spMkLst>
        </pc:spChg>
        <pc:picChg chg="del">
          <ac:chgData name="Yuhao Dan" userId="cfe7c091-81f8-4b26-9b50-36497782eded" providerId="ADAL" clId="{390028AB-B41F-964A-8CC8-C5756EBAB56C}" dt="2020-11-07T05:31:54.048" v="5160" actId="478"/>
          <ac:picMkLst>
            <pc:docMk/>
            <pc:sldMk cId="3484889087" sldId="277"/>
            <ac:picMk id="26" creationId="{F55DFDE6-13DF-BA42-8C1D-93D87723C1E5}"/>
          </ac:picMkLst>
        </pc:picChg>
        <pc:cxnChg chg="mod">
          <ac:chgData name="Yuhao Dan" userId="cfe7c091-81f8-4b26-9b50-36497782eded" providerId="ADAL" clId="{390028AB-B41F-964A-8CC8-C5756EBAB56C}" dt="2020-11-07T05:41:09.532" v="5218" actId="20577"/>
          <ac:cxnSpMkLst>
            <pc:docMk/>
            <pc:sldMk cId="3484889087" sldId="277"/>
            <ac:cxnSpMk id="7" creationId="{F1E0B3B8-E52E-084C-987F-BB385ED06A58}"/>
          </ac:cxnSpMkLst>
        </pc:cxnChg>
        <pc:cxnChg chg="mod">
          <ac:chgData name="Yuhao Dan" userId="cfe7c091-81f8-4b26-9b50-36497782eded" providerId="ADAL" clId="{390028AB-B41F-964A-8CC8-C5756EBAB56C}" dt="2020-11-07T05:41:11.424" v="5220" actId="20577"/>
          <ac:cxnSpMkLst>
            <pc:docMk/>
            <pc:sldMk cId="3484889087" sldId="277"/>
            <ac:cxnSpMk id="24" creationId="{DC8DAEB4-F89D-4E43-9D92-8180C91AA082}"/>
          </ac:cxnSpMkLst>
        </pc:cxnChg>
        <pc:cxnChg chg="mod">
          <ac:chgData name="Yuhao Dan" userId="cfe7c091-81f8-4b26-9b50-36497782eded" providerId="ADAL" clId="{390028AB-B41F-964A-8CC8-C5756EBAB56C}" dt="2020-11-07T05:41:13.423" v="5222" actId="20577"/>
          <ac:cxnSpMkLst>
            <pc:docMk/>
            <pc:sldMk cId="3484889087" sldId="277"/>
            <ac:cxnSpMk id="27" creationId="{F1E0B3B8-E52E-084C-987F-BB385ED06A58}"/>
          </ac:cxnSpMkLst>
        </pc:cxnChg>
        <pc:cxnChg chg="mod">
          <ac:chgData name="Yuhao Dan" userId="cfe7c091-81f8-4b26-9b50-36497782eded" providerId="ADAL" clId="{390028AB-B41F-964A-8CC8-C5756EBAB56C}" dt="2020-11-07T05:42:28.862" v="5254" actId="14100"/>
          <ac:cxnSpMkLst>
            <pc:docMk/>
            <pc:sldMk cId="3484889087" sldId="277"/>
            <ac:cxnSpMk id="33" creationId="{76CD392B-5936-954D-A2C3-E7565830CAFC}"/>
          </ac:cxnSpMkLst>
        </pc:cxnChg>
        <pc:cxnChg chg="mod">
          <ac:chgData name="Yuhao Dan" userId="cfe7c091-81f8-4b26-9b50-36497782eded" providerId="ADAL" clId="{390028AB-B41F-964A-8CC8-C5756EBAB56C}" dt="2020-11-07T05:41:16.935" v="5226" actId="20577"/>
          <ac:cxnSpMkLst>
            <pc:docMk/>
            <pc:sldMk cId="3484889087" sldId="277"/>
            <ac:cxnSpMk id="34" creationId="{D2D1C1B8-83BA-5542-9A44-3CD56348B95E}"/>
          </ac:cxnSpMkLst>
        </pc:cxnChg>
        <pc:cxnChg chg="add del mod">
          <ac:chgData name="Yuhao Dan" userId="cfe7c091-81f8-4b26-9b50-36497782eded" providerId="ADAL" clId="{390028AB-B41F-964A-8CC8-C5756EBAB56C}" dt="2020-11-07T05:39:56.992" v="5175" actId="478"/>
          <ac:cxnSpMkLst>
            <pc:docMk/>
            <pc:sldMk cId="3484889087" sldId="277"/>
            <ac:cxnSpMk id="36" creationId="{103B81D4-A8C1-7044-8425-70808D986B09}"/>
          </ac:cxnSpMkLst>
        </pc:cxnChg>
        <pc:cxnChg chg="mod">
          <ac:chgData name="Yuhao Dan" userId="cfe7c091-81f8-4b26-9b50-36497782eded" providerId="ADAL" clId="{390028AB-B41F-964A-8CC8-C5756EBAB56C}" dt="2020-11-07T05:39:13.580" v="5165" actId="1076"/>
          <ac:cxnSpMkLst>
            <pc:docMk/>
            <pc:sldMk cId="3484889087" sldId="277"/>
            <ac:cxnSpMk id="37" creationId="{E09F1816-2105-1F48-BA26-910A776E1A73}"/>
          </ac:cxnSpMkLst>
        </pc:cxnChg>
      </pc:sldChg>
      <pc:sldChg chg="add del">
        <pc:chgData name="Yuhao Dan" userId="cfe7c091-81f8-4b26-9b50-36497782eded" providerId="ADAL" clId="{390028AB-B41F-964A-8CC8-C5756EBAB56C}" dt="2020-11-07T05:42:57.285" v="5256"/>
        <pc:sldMkLst>
          <pc:docMk/>
          <pc:sldMk cId="475254312" sldId="278"/>
        </pc:sldMkLst>
      </pc:sldChg>
      <pc:sldChg chg="addSp delSp modSp add mod delAnim">
        <pc:chgData name="Yuhao Dan" userId="cfe7c091-81f8-4b26-9b50-36497782eded" providerId="ADAL" clId="{390028AB-B41F-964A-8CC8-C5756EBAB56C}" dt="2020-11-07T05:52:56.921" v="5440"/>
        <pc:sldMkLst>
          <pc:docMk/>
          <pc:sldMk cId="744996084" sldId="278"/>
        </pc:sldMkLst>
        <pc:spChg chg="mod">
          <ac:chgData name="Yuhao Dan" userId="cfe7c091-81f8-4b26-9b50-36497782eded" providerId="ADAL" clId="{390028AB-B41F-964A-8CC8-C5756EBAB56C}" dt="2020-11-07T05:52:56.921" v="5440"/>
          <ac:spMkLst>
            <pc:docMk/>
            <pc:sldMk cId="744996084" sldId="278"/>
            <ac:spMk id="2" creationId="{ABEF824A-054B-E346-96DE-AAA9A5173930}"/>
          </ac:spMkLst>
        </pc:spChg>
        <pc:spChg chg="del">
          <ac:chgData name="Yuhao Dan" userId="cfe7c091-81f8-4b26-9b50-36497782eded" providerId="ADAL" clId="{390028AB-B41F-964A-8CC8-C5756EBAB56C}" dt="2020-11-07T05:43:11.689" v="5269" actId="478"/>
          <ac:spMkLst>
            <pc:docMk/>
            <pc:sldMk cId="744996084" sldId="278"/>
            <ac:spMk id="3" creationId="{DAD22D12-AF08-4349-9395-388216407D88}"/>
          </ac:spMkLst>
        </pc:spChg>
        <pc:spChg chg="add del mod">
          <ac:chgData name="Yuhao Dan" userId="cfe7c091-81f8-4b26-9b50-36497782eded" providerId="ADAL" clId="{390028AB-B41F-964A-8CC8-C5756EBAB56C}" dt="2020-11-07T05:44:54.153" v="5293"/>
          <ac:spMkLst>
            <pc:docMk/>
            <pc:sldMk cId="744996084" sldId="278"/>
            <ac:spMk id="4" creationId="{B783BDD9-7F12-304A-9FB8-C94473C8F8FD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5" creationId="{309CC5AE-BE86-8C44-A068-18C6CA34AA0C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6" creationId="{EC321BFE-FB79-7243-A001-B63A3B1CF31A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8" creationId="{B6AD2DD2-D436-E64D-B6B7-000813ADE190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9" creationId="{1AD3947E-A809-C54B-9193-404A0FEB5F29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1" creationId="{F013ACB0-720E-A243-AF28-DFE1A6D17561}"/>
          </ac:spMkLst>
        </pc:spChg>
        <pc:spChg chg="del">
          <ac:chgData name="Yuhao Dan" userId="cfe7c091-81f8-4b26-9b50-36497782eded" providerId="ADAL" clId="{390028AB-B41F-964A-8CC8-C5756EBAB56C}" dt="2020-11-07T05:43:10.204" v="5267" actId="478"/>
          <ac:spMkLst>
            <pc:docMk/>
            <pc:sldMk cId="744996084" sldId="278"/>
            <ac:spMk id="12" creationId="{0E20D013-1A9C-834D-80AC-118DC065F927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3" creationId="{5CF9E18B-F643-5744-80C5-69E9B31ED2C1}"/>
          </ac:spMkLst>
        </pc:spChg>
        <pc:spChg chg="del">
          <ac:chgData name="Yuhao Dan" userId="cfe7c091-81f8-4b26-9b50-36497782eded" providerId="ADAL" clId="{390028AB-B41F-964A-8CC8-C5756EBAB56C}" dt="2020-11-07T05:43:12.347" v="5270" actId="478"/>
          <ac:spMkLst>
            <pc:docMk/>
            <pc:sldMk cId="744996084" sldId="278"/>
            <ac:spMk id="14" creationId="{805F81DE-2982-394B-BC71-A29D7AFE2853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5" creationId="{F0C22643-00F7-6146-AAA9-852F1ECF3AFE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6" creationId="{C5DFE7BF-88BC-2F4E-98C1-BB90CCB2B45C}"/>
          </ac:spMkLst>
        </pc:spChg>
        <pc:spChg chg="del">
          <ac:chgData name="Yuhao Dan" userId="cfe7c091-81f8-4b26-9b50-36497782eded" providerId="ADAL" clId="{390028AB-B41F-964A-8CC8-C5756EBAB56C}" dt="2020-11-07T05:43:20.002" v="5273" actId="478"/>
          <ac:spMkLst>
            <pc:docMk/>
            <pc:sldMk cId="744996084" sldId="278"/>
            <ac:spMk id="19" creationId="{AA560FE0-4FDD-984E-9CAD-0CC65ED1F127}"/>
          </ac:spMkLst>
        </pc:spChg>
        <pc:spChg chg="del">
          <ac:chgData name="Yuhao Dan" userId="cfe7c091-81f8-4b26-9b50-36497782eded" providerId="ADAL" clId="{390028AB-B41F-964A-8CC8-C5756EBAB56C}" dt="2020-11-07T05:43:07.957" v="5264" actId="478"/>
          <ac:spMkLst>
            <pc:docMk/>
            <pc:sldMk cId="744996084" sldId="278"/>
            <ac:spMk id="20" creationId="{E15EA3C9-5356-D54E-9802-9DD616BDE2F5}"/>
          </ac:spMkLst>
        </pc:spChg>
        <pc:spChg chg="del">
          <ac:chgData name="Yuhao Dan" userId="cfe7c091-81f8-4b26-9b50-36497782eded" providerId="ADAL" clId="{390028AB-B41F-964A-8CC8-C5756EBAB56C}" dt="2020-11-07T05:43:08.745" v="5265" actId="478"/>
          <ac:spMkLst>
            <pc:docMk/>
            <pc:sldMk cId="744996084" sldId="278"/>
            <ac:spMk id="21" creationId="{73048F4D-721E-3F41-856F-8E6411F99D87}"/>
          </ac:spMkLst>
        </pc:spChg>
        <pc:spChg chg="del">
          <ac:chgData name="Yuhao Dan" userId="cfe7c091-81f8-4b26-9b50-36497782eded" providerId="ADAL" clId="{390028AB-B41F-964A-8CC8-C5756EBAB56C}" dt="2020-11-07T05:43:05.290" v="5261" actId="478"/>
          <ac:spMkLst>
            <pc:docMk/>
            <pc:sldMk cId="744996084" sldId="278"/>
            <ac:spMk id="22" creationId="{F18DFC02-83DB-4747-B98B-B04071A5411F}"/>
          </ac:spMkLst>
        </pc:spChg>
        <pc:spChg chg="del">
          <ac:chgData name="Yuhao Dan" userId="cfe7c091-81f8-4b26-9b50-36497782eded" providerId="ADAL" clId="{390028AB-B41F-964A-8CC8-C5756EBAB56C}" dt="2020-11-07T05:43:05.873" v="5262" actId="478"/>
          <ac:spMkLst>
            <pc:docMk/>
            <pc:sldMk cId="744996084" sldId="278"/>
            <ac:spMk id="23" creationId="{EDCA5E33-701B-A740-B88B-95CD2627B776}"/>
          </ac:spMkLst>
        </pc:spChg>
        <pc:spChg chg="del">
          <ac:chgData name="Yuhao Dan" userId="cfe7c091-81f8-4b26-9b50-36497782eded" providerId="ADAL" clId="{390028AB-B41F-964A-8CC8-C5756EBAB56C}" dt="2020-11-07T05:43:09.312" v="5266" actId="478"/>
          <ac:spMkLst>
            <pc:docMk/>
            <pc:sldMk cId="744996084" sldId="278"/>
            <ac:spMk id="24" creationId="{5FC84601-C8E0-554F-9050-209DC68DE84E}"/>
          </ac:spMkLst>
        </pc:spChg>
        <pc:spChg chg="del">
          <ac:chgData name="Yuhao Dan" userId="cfe7c091-81f8-4b26-9b50-36497782eded" providerId="ADAL" clId="{390028AB-B41F-964A-8CC8-C5756EBAB56C}" dt="2020-11-07T05:43:02.717" v="5258" actId="478"/>
          <ac:spMkLst>
            <pc:docMk/>
            <pc:sldMk cId="744996084" sldId="278"/>
            <ac:spMk id="25" creationId="{BD095AFD-C20F-0A4E-9AD0-482E15C9ADB2}"/>
          </ac:spMkLst>
        </pc:spChg>
        <pc:spChg chg="del">
          <ac:chgData name="Yuhao Dan" userId="cfe7c091-81f8-4b26-9b50-36497782eded" providerId="ADAL" clId="{390028AB-B41F-964A-8CC8-C5756EBAB56C}" dt="2020-11-07T05:43:03.639" v="5259" actId="478"/>
          <ac:spMkLst>
            <pc:docMk/>
            <pc:sldMk cId="744996084" sldId="278"/>
            <ac:spMk id="26" creationId="{BA077B85-4109-B24B-A1FB-75C7033A6479}"/>
          </ac:spMkLst>
        </pc:spChg>
        <pc:spChg chg="del">
          <ac:chgData name="Yuhao Dan" userId="cfe7c091-81f8-4b26-9b50-36497782eded" providerId="ADAL" clId="{390028AB-B41F-964A-8CC8-C5756EBAB56C}" dt="2020-11-07T05:43:04.243" v="5260" actId="478"/>
          <ac:spMkLst>
            <pc:docMk/>
            <pc:sldMk cId="744996084" sldId="278"/>
            <ac:spMk id="27" creationId="{787FAD47-495A-6449-B6CD-F64CA53437D8}"/>
          </ac:spMkLst>
        </pc:spChg>
        <pc:spChg chg="add mod">
          <ac:chgData name="Yuhao Dan" userId="cfe7c091-81f8-4b26-9b50-36497782eded" providerId="ADAL" clId="{390028AB-B41F-964A-8CC8-C5756EBAB56C}" dt="2020-11-07T05:44:47.819" v="5291"/>
          <ac:spMkLst>
            <pc:docMk/>
            <pc:sldMk cId="744996084" sldId="278"/>
            <ac:spMk id="29" creationId="{0E942F73-B73D-8942-BC6B-C9096D075223}"/>
          </ac:spMkLst>
        </pc:spChg>
        <pc:spChg chg="add mod">
          <ac:chgData name="Yuhao Dan" userId="cfe7c091-81f8-4b26-9b50-36497782eded" providerId="ADAL" clId="{390028AB-B41F-964A-8CC8-C5756EBAB56C}" dt="2020-11-07T05:45:00.774" v="5297" actId="20577"/>
          <ac:spMkLst>
            <pc:docMk/>
            <pc:sldMk cId="744996084" sldId="278"/>
            <ac:spMk id="30" creationId="{C6CD7D53-EC94-2A4E-B599-C14CDB9D453C}"/>
          </ac:spMkLst>
        </pc:spChg>
        <pc:spChg chg="add mod">
          <ac:chgData name="Yuhao Dan" userId="cfe7c091-81f8-4b26-9b50-36497782eded" providerId="ADAL" clId="{390028AB-B41F-964A-8CC8-C5756EBAB56C}" dt="2020-11-07T05:45:07.269" v="5301" actId="20577"/>
          <ac:spMkLst>
            <pc:docMk/>
            <pc:sldMk cId="744996084" sldId="278"/>
            <ac:spMk id="31" creationId="{F1334077-832A-CD48-869B-E5F10D9044E6}"/>
          </ac:spMkLst>
        </pc:spChg>
        <pc:spChg chg="add mod">
          <ac:chgData name="Yuhao Dan" userId="cfe7c091-81f8-4b26-9b50-36497782eded" providerId="ADAL" clId="{390028AB-B41F-964A-8CC8-C5756EBAB56C}" dt="2020-11-07T05:46:17.634" v="5324" actId="108"/>
          <ac:spMkLst>
            <pc:docMk/>
            <pc:sldMk cId="744996084" sldId="278"/>
            <ac:spMk id="32" creationId="{C6CD7D53-EC94-2A4E-B599-C14CDB9D453C}"/>
          </ac:spMkLst>
        </pc:spChg>
        <pc:spChg chg="add mod">
          <ac:chgData name="Yuhao Dan" userId="cfe7c091-81f8-4b26-9b50-36497782eded" providerId="ADAL" clId="{390028AB-B41F-964A-8CC8-C5756EBAB56C}" dt="2020-11-07T05:46:24.340" v="5325" actId="108"/>
          <ac:spMkLst>
            <pc:docMk/>
            <pc:sldMk cId="744996084" sldId="278"/>
            <ac:spMk id="33" creationId="{A47C60BB-EF3C-2B4F-9D3D-B8C507281FD3}"/>
          </ac:spMkLst>
        </pc:spChg>
        <pc:spChg chg="add mod">
          <ac:chgData name="Yuhao Dan" userId="cfe7c091-81f8-4b26-9b50-36497782eded" providerId="ADAL" clId="{390028AB-B41F-964A-8CC8-C5756EBAB56C}" dt="2020-11-07T05:46:26.191" v="5326" actId="108"/>
          <ac:spMkLst>
            <pc:docMk/>
            <pc:sldMk cId="744996084" sldId="278"/>
            <ac:spMk id="34" creationId="{C6CD7D53-EC94-2A4E-B599-C14CDB9D453C}"/>
          </ac:spMkLst>
        </pc:spChg>
        <pc:spChg chg="add mod">
          <ac:chgData name="Yuhao Dan" userId="cfe7c091-81f8-4b26-9b50-36497782eded" providerId="ADAL" clId="{390028AB-B41F-964A-8CC8-C5756EBAB56C}" dt="2020-11-07T05:47:33.582" v="5337" actId="20577"/>
          <ac:spMkLst>
            <pc:docMk/>
            <pc:sldMk cId="744996084" sldId="278"/>
            <ac:spMk id="35" creationId="{8C41440F-86E2-5B49-9AC7-481461386664}"/>
          </ac:spMkLst>
        </pc:spChg>
        <pc:spChg chg="add mod">
          <ac:chgData name="Yuhao Dan" userId="cfe7c091-81f8-4b26-9b50-36497782eded" providerId="ADAL" clId="{390028AB-B41F-964A-8CC8-C5756EBAB56C}" dt="2020-11-07T05:47:40.586" v="5344" actId="20577"/>
          <ac:spMkLst>
            <pc:docMk/>
            <pc:sldMk cId="744996084" sldId="278"/>
            <ac:spMk id="36" creationId="{0ED68BD0-DF27-074F-811F-BC16CE840AA3}"/>
          </ac:spMkLst>
        </pc:spChg>
        <pc:spChg chg="add mod">
          <ac:chgData name="Yuhao Dan" userId="cfe7c091-81f8-4b26-9b50-36497782eded" providerId="ADAL" clId="{390028AB-B41F-964A-8CC8-C5756EBAB56C}" dt="2020-11-07T05:48:32.226" v="5377" actId="20577"/>
          <ac:spMkLst>
            <pc:docMk/>
            <pc:sldMk cId="744996084" sldId="278"/>
            <ac:spMk id="37" creationId="{8C41440F-86E2-5B49-9AC7-481461386664}"/>
          </ac:spMkLst>
        </pc:spChg>
        <pc:spChg chg="add mod">
          <ac:chgData name="Yuhao Dan" userId="cfe7c091-81f8-4b26-9b50-36497782eded" providerId="ADAL" clId="{390028AB-B41F-964A-8CC8-C5756EBAB56C}" dt="2020-11-07T05:48:16.936" v="5367" actId="1035"/>
          <ac:spMkLst>
            <pc:docMk/>
            <pc:sldMk cId="744996084" sldId="278"/>
            <ac:spMk id="38" creationId="{8C41440F-86E2-5B49-9AC7-481461386664}"/>
          </ac:spMkLst>
        </pc:spChg>
        <pc:spChg chg="add mod">
          <ac:chgData name="Yuhao Dan" userId="cfe7c091-81f8-4b26-9b50-36497782eded" providerId="ADAL" clId="{390028AB-B41F-964A-8CC8-C5756EBAB56C}" dt="2020-11-07T05:48:26.957" v="5373" actId="20577"/>
          <ac:spMkLst>
            <pc:docMk/>
            <pc:sldMk cId="744996084" sldId="278"/>
            <ac:spMk id="39" creationId="{267780CA-5D35-3A4E-A67A-9D22C9DC65F1}"/>
          </ac:spMkLst>
        </pc:spChg>
        <pc:spChg chg="add mod">
          <ac:chgData name="Yuhao Dan" userId="cfe7c091-81f8-4b26-9b50-36497782eded" providerId="ADAL" clId="{390028AB-B41F-964A-8CC8-C5756EBAB56C}" dt="2020-11-07T05:48:30.063" v="5375" actId="20577"/>
          <ac:spMkLst>
            <pc:docMk/>
            <pc:sldMk cId="744996084" sldId="278"/>
            <ac:spMk id="40" creationId="{8C41440F-86E2-5B49-9AC7-481461386664}"/>
          </ac:spMkLst>
        </pc:spChg>
        <pc:spChg chg="add mod">
          <ac:chgData name="Yuhao Dan" userId="cfe7c091-81f8-4b26-9b50-36497782eded" providerId="ADAL" clId="{390028AB-B41F-964A-8CC8-C5756EBAB56C}" dt="2020-11-07T05:52:25.815" v="5429"/>
          <ac:spMkLst>
            <pc:docMk/>
            <pc:sldMk cId="744996084" sldId="278"/>
            <ac:spMk id="41" creationId="{EA7034FD-7A34-004D-B701-9D9E7EDD2D0D}"/>
          </ac:spMkLst>
        </pc:spChg>
        <pc:spChg chg="add mod">
          <ac:chgData name="Yuhao Dan" userId="cfe7c091-81f8-4b26-9b50-36497782eded" providerId="ADAL" clId="{390028AB-B41F-964A-8CC8-C5756EBAB56C}" dt="2020-11-07T05:52:34.299" v="5437"/>
          <ac:spMkLst>
            <pc:docMk/>
            <pc:sldMk cId="744996084" sldId="278"/>
            <ac:spMk id="42" creationId="{0A12ED03-E35A-E649-89F8-8FE5D7BCFBDF}"/>
          </ac:spMkLst>
        </pc:spChg>
        <pc:spChg chg="add mod">
          <ac:chgData name="Yuhao Dan" userId="cfe7c091-81f8-4b26-9b50-36497782eded" providerId="ADAL" clId="{390028AB-B41F-964A-8CC8-C5756EBAB56C}" dt="2020-11-07T05:52:30.258" v="5433"/>
          <ac:spMkLst>
            <pc:docMk/>
            <pc:sldMk cId="744996084" sldId="278"/>
            <ac:spMk id="43" creationId="{EA7034FD-7A34-004D-B701-9D9E7EDD2D0D}"/>
          </ac:spMkLst>
        </pc:spChg>
        <pc:picChg chg="add del">
          <ac:chgData name="Yuhao Dan" userId="cfe7c091-81f8-4b26-9b50-36497782eded" providerId="ADAL" clId="{390028AB-B41F-964A-8CC8-C5756EBAB56C}" dt="2020-11-07T05:43:20.002" v="5273" actId="478"/>
          <ac:picMkLst>
            <pc:docMk/>
            <pc:sldMk cId="744996084" sldId="278"/>
            <ac:picMk id="7" creationId="{7D65E6FF-A350-BC46-B19F-59A2A422AAA7}"/>
          </ac:picMkLst>
        </pc:picChg>
        <pc:picChg chg="del">
          <ac:chgData name="Yuhao Dan" userId="cfe7c091-81f8-4b26-9b50-36497782eded" providerId="ADAL" clId="{390028AB-B41F-964A-8CC8-C5756EBAB56C}" dt="2020-11-07T05:43:06.444" v="5263" actId="478"/>
          <ac:picMkLst>
            <pc:docMk/>
            <pc:sldMk cId="744996084" sldId="278"/>
            <ac:picMk id="17" creationId="{C1468651-1FE9-8C4D-BCBA-B4EB8CB20923}"/>
          </ac:picMkLst>
        </pc:picChg>
        <pc:picChg chg="del">
          <ac:chgData name="Yuhao Dan" userId="cfe7c091-81f8-4b26-9b50-36497782eded" providerId="ADAL" clId="{390028AB-B41F-964A-8CC8-C5756EBAB56C}" dt="2020-11-07T05:43:11.187" v="5268" actId="478"/>
          <ac:picMkLst>
            <pc:docMk/>
            <pc:sldMk cId="744996084" sldId="278"/>
            <ac:picMk id="18" creationId="{D552B063-AA74-134F-8183-B456067140EE}"/>
          </ac:picMkLst>
        </pc:picChg>
        <pc:picChg chg="add mod">
          <ac:chgData name="Yuhao Dan" userId="cfe7c091-81f8-4b26-9b50-36497782eded" providerId="ADAL" clId="{390028AB-B41F-964A-8CC8-C5756EBAB56C}" dt="2020-11-07T05:48:13.811" v="5366" actId="1036"/>
          <ac:picMkLst>
            <pc:docMk/>
            <pc:sldMk cId="744996084" sldId="278"/>
            <ac:picMk id="28" creationId="{7D65E6FF-A350-BC46-B19F-59A2A422AAA7}"/>
          </ac:picMkLst>
        </pc:picChg>
      </pc:sldChg>
      <pc:sldChg chg="addSp delSp modSp add mod">
        <pc:chgData name="Yuhao Dan" userId="cfe7c091-81f8-4b26-9b50-36497782eded" providerId="ADAL" clId="{390028AB-B41F-964A-8CC8-C5756EBAB56C}" dt="2020-11-07T05:54:48.509" v="5471" actId="1076"/>
        <pc:sldMkLst>
          <pc:docMk/>
          <pc:sldMk cId="3778711401" sldId="279"/>
        </pc:sldMkLst>
        <pc:spChg chg="mod">
          <ac:chgData name="Yuhao Dan" userId="cfe7c091-81f8-4b26-9b50-36497782eded" providerId="ADAL" clId="{390028AB-B41F-964A-8CC8-C5756EBAB56C}" dt="2020-11-07T05:53:50.388" v="5460" actId="20577"/>
          <ac:spMkLst>
            <pc:docMk/>
            <pc:sldMk cId="3778711401" sldId="279"/>
            <ac:spMk id="2" creationId="{ABEF824A-054B-E346-96DE-AAA9A5173930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19" creationId="{E681898F-8B05-6B41-B09D-6D4861CF6FA1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0" creationId="{4D7D5521-2FB7-7945-884D-E4C9839B4328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1" creationId="{873B9AA2-4ECD-CB49-AD68-1049CED706B6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2" creationId="{0524AED4-3CDE-BE44-9EF1-CCED405BC9E8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3" creationId="{9402BB8D-2001-9647-8555-EDB44169D201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4" creationId="{63DA2BDC-F34C-D94C-8745-D86F2DCE9C05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5" creationId="{D14334E1-7CEF-474B-8E5A-F67BFCD8BE9F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6" creationId="{00A82636-902A-324A-ADD8-4A1E5EC4F0A0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27" creationId="{2D54D834-1CBB-274A-93C2-7379009902DE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29" creationId="{0E942F73-B73D-8942-BC6B-C9096D075223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0" creationId="{C6CD7D53-EC94-2A4E-B599-C14CDB9D453C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1" creationId="{F1334077-832A-CD48-869B-E5F10D9044E6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2" creationId="{C6CD7D53-EC94-2A4E-B599-C14CDB9D453C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3" creationId="{A47C60BB-EF3C-2B4F-9D3D-B8C507281FD3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4" creationId="{C6CD7D53-EC94-2A4E-B599-C14CDB9D453C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5" creationId="{8C41440F-86E2-5B49-9AC7-481461386664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6" creationId="{0ED68BD0-DF27-074F-811F-BC16CE840AA3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7" creationId="{8C41440F-86E2-5B49-9AC7-481461386664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8" creationId="{8C41440F-86E2-5B49-9AC7-481461386664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39" creationId="{267780CA-5D35-3A4E-A67A-9D22C9DC65F1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40" creationId="{8C41440F-86E2-5B49-9AC7-481461386664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41" creationId="{EA7034FD-7A34-004D-B701-9D9E7EDD2D0D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42" creationId="{0A12ED03-E35A-E649-89F8-8FE5D7BCFBDF}"/>
          </ac:spMkLst>
        </pc:spChg>
        <pc:spChg chg="del">
          <ac:chgData name="Yuhao Dan" userId="cfe7c091-81f8-4b26-9b50-36497782eded" providerId="ADAL" clId="{390028AB-B41F-964A-8CC8-C5756EBAB56C}" dt="2020-11-07T05:53:55.267" v="5462" actId="478"/>
          <ac:spMkLst>
            <pc:docMk/>
            <pc:sldMk cId="3778711401" sldId="279"/>
            <ac:spMk id="43" creationId="{EA7034FD-7A34-004D-B701-9D9E7EDD2D0D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4" creationId="{ADE12DCC-7214-1C4D-AAFE-E5C71FD861F4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5" creationId="{9B0A8DE4-1BF9-804E-85CE-B83821218A63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6" creationId="{54B4C096-F1A8-5B4E-953B-CA9F50A4F0CE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7" creationId="{EA5033E9-34FC-0B46-99E7-D74726E3F311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8" creationId="{2F4C17FC-C97B-8946-9E06-D890445E7AE3}"/>
          </ac:spMkLst>
        </pc:spChg>
        <pc:spChg chg="add del mod">
          <ac:chgData name="Yuhao Dan" userId="cfe7c091-81f8-4b26-9b50-36497782eded" providerId="ADAL" clId="{390028AB-B41F-964A-8CC8-C5756EBAB56C}" dt="2020-11-07T05:54:15.153" v="5466"/>
          <ac:spMkLst>
            <pc:docMk/>
            <pc:sldMk cId="3778711401" sldId="279"/>
            <ac:spMk id="49" creationId="{822BF522-BE47-B242-BC14-9BDDC59179B3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0" creationId="{7BB23CD2-11D6-3247-BAA7-A61F6AD99F55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1" creationId="{38B5D042-B859-A146-A928-170431687248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2" creationId="{80E0F6E3-771F-184A-B124-0F5101907943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3" creationId="{9C164AFA-ACFC-0044-BD12-378FA1ADD97D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4" creationId="{EB4D065E-6CBC-5740-95E0-A8026F52F65C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5" creationId="{8CBE5025-E0AD-4442-9F06-9A4335AB7069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6" creationId="{CBC60573-294F-BD49-A5A7-9BDDD50A8A62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7" creationId="{EDB496EC-F1C0-4748-B212-FB9BECA9B7F5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8" creationId="{90D56115-86B1-2E41-995D-27889F418BE0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59" creationId="{21CE5B0A-0FA2-314C-821E-24CED0349D81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0" creationId="{A537F98A-F61B-F744-A054-742995B2696C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1" creationId="{2369D261-7BA2-6147-97BC-7817B5294A58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2" creationId="{76A2EEF5-73A0-5644-B25F-5C66F9612187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3" creationId="{5AD91084-0E94-1747-98B8-05AF0E08E966}"/>
          </ac:spMkLst>
        </pc:spChg>
        <pc:spChg chg="add del mod">
          <ac:chgData name="Yuhao Dan" userId="cfe7c091-81f8-4b26-9b50-36497782eded" providerId="ADAL" clId="{390028AB-B41F-964A-8CC8-C5756EBAB56C}" dt="2020-11-07T05:54:13.803" v="5465"/>
          <ac:spMkLst>
            <pc:docMk/>
            <pc:sldMk cId="3778711401" sldId="279"/>
            <ac:spMk id="64" creationId="{094EBBFF-C3CD-B945-A051-3B76BA7488D6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5" creationId="{DA0F379B-0B0F-9842-B14F-1F70BE9F77A7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6" creationId="{6E520F16-9FF9-9C42-8CDD-D06E6D77E92F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7" creationId="{0FFD14E3-CDC2-8148-B7B0-FDC4C87C792B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8" creationId="{1DF0CFF8-1F8F-6843-9C81-F6691520DF18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69" creationId="{75CD9207-C006-5D45-8166-FE676422CE3A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0" creationId="{1BA4218B-3C04-1947-B0ED-CB1B00EDC79E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1" creationId="{E29A26D6-A70E-9C4D-B617-BF73620A7F18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2" creationId="{C743E0C8-CCFD-2A44-8D1B-1723D8F33903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3" creationId="{405DCA4C-8645-1E47-B1FA-CCB8A0895B60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4" creationId="{5060483F-E278-3540-9FB5-D74329AE3241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5" creationId="{517ADCDF-285B-B84B-8F5E-A47F2A28FA74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6" creationId="{047E97C3-4A1E-3748-8864-9551428DD4D0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7" creationId="{EC29D5C2-5E67-D848-B83D-B2DF8AF9B66E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8" creationId="{A934E884-3536-6B4E-8CC6-5AA0AEDD0775}"/>
          </ac:spMkLst>
        </pc:spChg>
        <pc:spChg chg="add del mod">
          <ac:chgData name="Yuhao Dan" userId="cfe7c091-81f8-4b26-9b50-36497782eded" providerId="ADAL" clId="{390028AB-B41F-964A-8CC8-C5756EBAB56C}" dt="2020-11-07T05:54:32.722" v="5468"/>
          <ac:spMkLst>
            <pc:docMk/>
            <pc:sldMk cId="3778711401" sldId="279"/>
            <ac:spMk id="79" creationId="{41C71ECC-B57B-8541-AC08-4E0BABEBD66E}"/>
          </ac:spMkLst>
        </pc:spChg>
        <pc:picChg chg="add mod">
          <ac:chgData name="Yuhao Dan" userId="cfe7c091-81f8-4b26-9b50-36497782eded" providerId="ADAL" clId="{390028AB-B41F-964A-8CC8-C5756EBAB56C}" dt="2020-11-07T05:54:48.509" v="5471" actId="1076"/>
          <ac:picMkLst>
            <pc:docMk/>
            <pc:sldMk cId="3778711401" sldId="279"/>
            <ac:picMk id="3" creationId="{28EBE0CA-450E-DA41-9D8A-31CCCEA72181}"/>
          </ac:picMkLst>
        </pc:picChg>
        <pc:picChg chg="del">
          <ac:chgData name="Yuhao Dan" userId="cfe7c091-81f8-4b26-9b50-36497782eded" providerId="ADAL" clId="{390028AB-B41F-964A-8CC8-C5756EBAB56C}" dt="2020-11-07T05:53:52.175" v="5461" actId="478"/>
          <ac:picMkLst>
            <pc:docMk/>
            <pc:sldMk cId="3778711401" sldId="279"/>
            <ac:picMk id="28" creationId="{7D65E6FF-A350-BC46-B19F-59A2A422AAA7}"/>
          </ac:picMkLst>
        </pc:picChg>
      </pc:sldChg>
      <pc:sldChg chg="modSp add mod">
        <pc:chgData name="Yuhao Dan" userId="cfe7c091-81f8-4b26-9b50-36497782eded" providerId="ADAL" clId="{390028AB-B41F-964A-8CC8-C5756EBAB56C}" dt="2020-11-11T05:15:45.769" v="7583" actId="20577"/>
        <pc:sldMkLst>
          <pc:docMk/>
          <pc:sldMk cId="356556344" sldId="280"/>
        </pc:sldMkLst>
        <pc:spChg chg="mod">
          <ac:chgData name="Yuhao Dan" userId="cfe7c091-81f8-4b26-9b50-36497782eded" providerId="ADAL" clId="{390028AB-B41F-964A-8CC8-C5756EBAB56C}" dt="2020-11-11T05:15:45.769" v="7583" actId="20577"/>
          <ac:spMkLst>
            <pc:docMk/>
            <pc:sldMk cId="356556344" sldId="280"/>
            <ac:spMk id="2" creationId="{ABEF824A-054B-E346-96DE-AAA9A5173930}"/>
          </ac:spMkLst>
        </pc:spChg>
      </pc:sldChg>
      <pc:sldChg chg="addSp delSp modSp add del mod">
        <pc:chgData name="Yuhao Dan" userId="cfe7c091-81f8-4b26-9b50-36497782eded" providerId="ADAL" clId="{390028AB-B41F-964A-8CC8-C5756EBAB56C}" dt="2020-11-11T05:15:14.520" v="7574" actId="2696"/>
        <pc:sldMkLst>
          <pc:docMk/>
          <pc:sldMk cId="646851715" sldId="280"/>
        </pc:sldMkLst>
        <pc:picChg chg="del">
          <ac:chgData name="Yuhao Dan" userId="cfe7c091-81f8-4b26-9b50-36497782eded" providerId="ADAL" clId="{390028AB-B41F-964A-8CC8-C5756EBAB56C}" dt="2020-11-07T05:55:14.377" v="5473" actId="478"/>
          <ac:picMkLst>
            <pc:docMk/>
            <pc:sldMk cId="646851715" sldId="280"/>
            <ac:picMk id="3" creationId="{28EBE0CA-450E-DA41-9D8A-31CCCEA72181}"/>
          </ac:picMkLst>
        </pc:picChg>
        <pc:picChg chg="add mod">
          <ac:chgData name="Yuhao Dan" userId="cfe7c091-81f8-4b26-9b50-36497782eded" providerId="ADAL" clId="{390028AB-B41F-964A-8CC8-C5756EBAB56C}" dt="2020-11-07T05:56:20.237" v="5479" actId="1076"/>
          <ac:picMkLst>
            <pc:docMk/>
            <pc:sldMk cId="646851715" sldId="280"/>
            <ac:picMk id="4" creationId="{B6A53E2E-6D5D-C64B-A119-63A80A9F5746}"/>
          </ac:picMkLst>
        </pc:picChg>
      </pc:sldChg>
      <pc:sldChg chg="delSp add del mod">
        <pc:chgData name="Yuhao Dan" userId="cfe7c091-81f8-4b26-9b50-36497782eded" providerId="ADAL" clId="{390028AB-B41F-964A-8CC8-C5756EBAB56C}" dt="2020-11-07T05:56:12.875" v="5476" actId="2696"/>
        <pc:sldMkLst>
          <pc:docMk/>
          <pc:sldMk cId="1651142301" sldId="281"/>
        </pc:sldMkLst>
        <pc:picChg chg="del">
          <ac:chgData name="Yuhao Dan" userId="cfe7c091-81f8-4b26-9b50-36497782eded" providerId="ADAL" clId="{390028AB-B41F-964A-8CC8-C5756EBAB56C}" dt="2020-11-07T05:56:09.524" v="5475" actId="478"/>
          <ac:picMkLst>
            <pc:docMk/>
            <pc:sldMk cId="1651142301" sldId="281"/>
            <ac:picMk id="3" creationId="{28EBE0CA-450E-DA41-9D8A-31CCCEA72181}"/>
          </ac:picMkLst>
        </pc:picChg>
      </pc:sldChg>
      <pc:sldChg chg="modSp add mod">
        <pc:chgData name="Yuhao Dan" userId="cfe7c091-81f8-4b26-9b50-36497782eded" providerId="ADAL" clId="{390028AB-B41F-964A-8CC8-C5756EBAB56C}" dt="2020-11-07T05:57:22.444" v="5482" actId="108"/>
        <pc:sldMkLst>
          <pc:docMk/>
          <pc:sldMk cId="1664709305" sldId="281"/>
        </pc:sldMkLst>
        <pc:spChg chg="mod">
          <ac:chgData name="Yuhao Dan" userId="cfe7c091-81f8-4b26-9b50-36497782eded" providerId="ADAL" clId="{390028AB-B41F-964A-8CC8-C5756EBAB56C}" dt="2020-11-07T05:57:22.444" v="5482" actId="108"/>
          <ac:spMkLst>
            <pc:docMk/>
            <pc:sldMk cId="1664709305" sldId="281"/>
            <ac:spMk id="3" creationId="{0910287B-8B35-C748-8EFE-C940D51D78E4}"/>
          </ac:spMkLst>
        </pc:spChg>
      </pc:sldChg>
      <pc:sldChg chg="addSp delSp modSp add mod">
        <pc:chgData name="Yuhao Dan" userId="cfe7c091-81f8-4b26-9b50-36497782eded" providerId="ADAL" clId="{390028AB-B41F-964A-8CC8-C5756EBAB56C}" dt="2020-11-07T06:51:24.987" v="6022" actId="14100"/>
        <pc:sldMkLst>
          <pc:docMk/>
          <pc:sldMk cId="716167018" sldId="282"/>
        </pc:sldMkLst>
        <pc:spChg chg="mod">
          <ac:chgData name="Yuhao Dan" userId="cfe7c091-81f8-4b26-9b50-36497782eded" providerId="ADAL" clId="{390028AB-B41F-964A-8CC8-C5756EBAB56C}" dt="2020-11-07T06:08:10.928" v="5501" actId="20577"/>
          <ac:spMkLst>
            <pc:docMk/>
            <pc:sldMk cId="716167018" sldId="282"/>
            <ac:spMk id="2" creationId="{ABEF824A-054B-E346-96DE-AAA9A5173930}"/>
          </ac:spMkLst>
        </pc:spChg>
        <pc:picChg chg="add mod">
          <ac:chgData name="Yuhao Dan" userId="cfe7c091-81f8-4b26-9b50-36497782eded" providerId="ADAL" clId="{390028AB-B41F-964A-8CC8-C5756EBAB56C}" dt="2020-11-07T06:10:02.457" v="5505" actId="1076"/>
          <ac:picMkLst>
            <pc:docMk/>
            <pc:sldMk cId="716167018" sldId="282"/>
            <ac:picMk id="3" creationId="{FDBE1DE9-5550-D14D-90AD-525E08B33992}"/>
          </ac:picMkLst>
        </pc:picChg>
        <pc:picChg chg="del">
          <ac:chgData name="Yuhao Dan" userId="cfe7c091-81f8-4b26-9b50-36497782eded" providerId="ADAL" clId="{390028AB-B41F-964A-8CC8-C5756EBAB56C}" dt="2020-11-07T06:08:13.690" v="5502" actId="478"/>
          <ac:picMkLst>
            <pc:docMk/>
            <pc:sldMk cId="716167018" sldId="282"/>
            <ac:picMk id="4" creationId="{B6A53E2E-6D5D-C64B-A119-63A80A9F5746}"/>
          </ac:picMkLst>
        </pc:picChg>
        <pc:picChg chg="add mod">
          <ac:chgData name="Yuhao Dan" userId="cfe7c091-81f8-4b26-9b50-36497782eded" providerId="ADAL" clId="{390028AB-B41F-964A-8CC8-C5756EBAB56C}" dt="2020-11-07T06:51:24.987" v="6022" actId="14100"/>
          <ac:picMkLst>
            <pc:docMk/>
            <pc:sldMk cId="716167018" sldId="282"/>
            <ac:picMk id="5" creationId="{8C679F45-59C9-2745-9DC6-959D7CAF8F67}"/>
          </ac:picMkLst>
        </pc:picChg>
      </pc:sldChg>
      <pc:sldChg chg="add del">
        <pc:chgData name="Yuhao Dan" userId="cfe7c091-81f8-4b26-9b50-36497782eded" providerId="ADAL" clId="{390028AB-B41F-964A-8CC8-C5756EBAB56C}" dt="2020-11-07T06:08:04.057" v="5489" actId="2696"/>
        <pc:sldMkLst>
          <pc:docMk/>
          <pc:sldMk cId="1748846581" sldId="282"/>
        </pc:sldMkLst>
      </pc:sldChg>
      <pc:sldChg chg="addSp delSp modSp add mod">
        <pc:chgData name="Yuhao Dan" userId="cfe7c091-81f8-4b26-9b50-36497782eded" providerId="ADAL" clId="{390028AB-B41F-964A-8CC8-C5756EBAB56C}" dt="2020-11-07T06:11:01.833" v="5510" actId="1076"/>
        <pc:sldMkLst>
          <pc:docMk/>
          <pc:sldMk cId="3101532560" sldId="283"/>
        </pc:sldMkLst>
        <pc:picChg chg="del">
          <ac:chgData name="Yuhao Dan" userId="cfe7c091-81f8-4b26-9b50-36497782eded" providerId="ADAL" clId="{390028AB-B41F-964A-8CC8-C5756EBAB56C}" dt="2020-11-07T06:10:48.126" v="5507" actId="478"/>
          <ac:picMkLst>
            <pc:docMk/>
            <pc:sldMk cId="3101532560" sldId="283"/>
            <ac:picMk id="3" creationId="{FDBE1DE9-5550-D14D-90AD-525E08B33992}"/>
          </ac:picMkLst>
        </pc:picChg>
        <pc:picChg chg="add mod">
          <ac:chgData name="Yuhao Dan" userId="cfe7c091-81f8-4b26-9b50-36497782eded" providerId="ADAL" clId="{390028AB-B41F-964A-8CC8-C5756EBAB56C}" dt="2020-11-07T06:11:01.833" v="5510" actId="1076"/>
          <ac:picMkLst>
            <pc:docMk/>
            <pc:sldMk cId="3101532560" sldId="283"/>
            <ac:picMk id="4" creationId="{0CA413FA-4FEC-4E42-8152-71C6052F817C}"/>
          </ac:picMkLst>
        </pc:picChg>
      </pc:sldChg>
      <pc:sldChg chg="modSp add mod">
        <pc:chgData name="Yuhao Dan" userId="cfe7c091-81f8-4b26-9b50-36497782eded" providerId="ADAL" clId="{390028AB-B41F-964A-8CC8-C5756EBAB56C}" dt="2020-11-07T07:28:59.408" v="6034" actId="20577"/>
        <pc:sldMkLst>
          <pc:docMk/>
          <pc:sldMk cId="1733822742" sldId="284"/>
        </pc:sldMkLst>
        <pc:spChg chg="mod">
          <ac:chgData name="Yuhao Dan" userId="cfe7c091-81f8-4b26-9b50-36497782eded" providerId="ADAL" clId="{390028AB-B41F-964A-8CC8-C5756EBAB56C}" dt="2020-11-07T07:28:59.408" v="6034" actId="20577"/>
          <ac:spMkLst>
            <pc:docMk/>
            <pc:sldMk cId="1733822742" sldId="284"/>
            <ac:spMk id="3" creationId="{0910287B-8B35-C748-8EFE-C940D51D78E4}"/>
          </ac:spMkLst>
        </pc:spChg>
      </pc:sldChg>
      <pc:sldChg chg="addSp modSp add mod modTransition">
        <pc:chgData name="Yuhao Dan" userId="cfe7c091-81f8-4b26-9b50-36497782eded" providerId="ADAL" clId="{390028AB-B41F-964A-8CC8-C5756EBAB56C}" dt="2020-11-11T05:24:00.774" v="7752"/>
        <pc:sldMkLst>
          <pc:docMk/>
          <pc:sldMk cId="1700334031" sldId="285"/>
        </pc:sldMkLst>
        <pc:spChg chg="mod">
          <ac:chgData name="Yuhao Dan" userId="cfe7c091-81f8-4b26-9b50-36497782eded" providerId="ADAL" clId="{390028AB-B41F-964A-8CC8-C5756EBAB56C}" dt="2020-11-07T06:53:38.230" v="6026" actId="20577"/>
          <ac:spMkLst>
            <pc:docMk/>
            <pc:sldMk cId="1700334031" sldId="285"/>
            <ac:spMk id="2" creationId="{5B48133D-FAA0-3042-8C0E-2AF01E27AB0E}"/>
          </ac:spMkLst>
        </pc:spChg>
        <pc:spChg chg="mod">
          <ac:chgData name="Yuhao Dan" userId="cfe7c091-81f8-4b26-9b50-36497782eded" providerId="ADAL" clId="{390028AB-B41F-964A-8CC8-C5756EBAB56C}" dt="2020-11-11T05:23:26.723" v="7751" actId="20577"/>
          <ac:spMkLst>
            <pc:docMk/>
            <pc:sldMk cId="1700334031" sldId="285"/>
            <ac:spMk id="3" creationId="{0910287B-8B35-C748-8EFE-C940D51D78E4}"/>
          </ac:spMkLst>
        </pc:spChg>
        <pc:picChg chg="add mod">
          <ac:chgData name="Yuhao Dan" userId="cfe7c091-81f8-4b26-9b50-36497782eded" providerId="ADAL" clId="{390028AB-B41F-964A-8CC8-C5756EBAB56C}" dt="2020-11-11T05:24:00.774" v="7752"/>
          <ac:picMkLst>
            <pc:docMk/>
            <pc:sldMk cId="1700334031" sldId="285"/>
            <ac:picMk id="4" creationId="{9293A028-734C-BF43-B5FA-0440D86B158F}"/>
          </ac:picMkLst>
        </pc:picChg>
      </pc:sldChg>
      <pc:sldChg chg="addSp delSp modSp add mod delAnim modAnim modShow">
        <pc:chgData name="Yuhao Dan" userId="cfe7c091-81f8-4b26-9b50-36497782eded" providerId="ADAL" clId="{390028AB-B41F-964A-8CC8-C5756EBAB56C}" dt="2020-11-11T05:13:12.324" v="7573" actId="20577"/>
        <pc:sldMkLst>
          <pc:docMk/>
          <pc:sldMk cId="1017255875" sldId="286"/>
        </pc:sldMkLst>
        <pc:spChg chg="add mod">
          <ac:chgData name="Yuhao Dan" userId="cfe7c091-81f8-4b26-9b50-36497782eded" providerId="ADAL" clId="{390028AB-B41F-964A-8CC8-C5756EBAB56C}" dt="2020-11-07T06:29:25.002" v="5940" actId="1076"/>
          <ac:spMkLst>
            <pc:docMk/>
            <pc:sldMk cId="1017255875" sldId="286"/>
            <ac:spMk id="9" creationId="{44F258AE-5BEB-8443-AF4F-48B573DA13A9}"/>
          </ac:spMkLst>
        </pc:spChg>
        <pc:spChg chg="mod">
          <ac:chgData name="Yuhao Dan" userId="cfe7c091-81f8-4b26-9b50-36497782eded" providerId="ADAL" clId="{390028AB-B41F-964A-8CC8-C5756EBAB56C}" dt="2020-11-11T05:13:12.324" v="7573" actId="20577"/>
          <ac:spMkLst>
            <pc:docMk/>
            <pc:sldMk cId="1017255875" sldId="286"/>
            <ac:spMk id="10" creationId="{DEFFCE9F-C56E-D645-8D25-4C8D12C71F78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1" creationId="{DA528A16-37AD-534D-B1EE-31E17748D458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3" creationId="{E6A59FB9-B0D0-2545-92F3-078C51C3AC5B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4" creationId="{7224C627-160F-AB41-8FCE-BA5415879FF8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5" creationId="{4E9606C7-5307-124A-B1AC-31C1E1646FA2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6" creationId="{C487C9C6-FCF3-B04C-9854-E3939B18CD46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7" creationId="{D43D86B0-5028-4444-88D9-08B318424D69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8" creationId="{0C2D1256-D12C-2E43-917F-E48F26A7BA31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19" creationId="{F2178359-5351-3444-A4E0-0B2E323267A5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0" creationId="{F3F6F67E-D3DA-F841-A530-EC6E7CA7A79F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1" creationId="{5F571EDE-E2CC-0A42-95FB-E508D11F4F81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2" creationId="{307D1927-BFB5-F140-ABEA-C1D0C5648555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3" creationId="{1C9EAA5E-EFD9-0844-BA02-EFD7165750EB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5" creationId="{C03E5520-196B-0E47-A303-DD508B0B33F0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6" creationId="{76CD07BD-08CD-0047-B8A3-A48359F8ECA3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27" creationId="{C41AD7DE-8768-574B-B2D2-AF11B5D9BA80}"/>
          </ac:spMkLst>
        </pc:spChg>
        <pc:spChg chg="add mod">
          <ac:chgData name="Yuhao Dan" userId="cfe7c091-81f8-4b26-9b50-36497782eded" providerId="ADAL" clId="{390028AB-B41F-964A-8CC8-C5756EBAB56C}" dt="2020-11-07T06:26:35.559" v="5887" actId="1076"/>
          <ac:spMkLst>
            <pc:docMk/>
            <pc:sldMk cId="1017255875" sldId="286"/>
            <ac:spMk id="28" creationId="{D980A4E1-6AED-0E4A-8A9B-B705438BB8BE}"/>
          </ac:spMkLst>
        </pc:spChg>
        <pc:spChg chg="add del mod">
          <ac:chgData name="Yuhao Dan" userId="cfe7c091-81f8-4b26-9b50-36497782eded" providerId="ADAL" clId="{390028AB-B41F-964A-8CC8-C5756EBAB56C}" dt="2020-11-07T06:26:38.734" v="5891" actId="1076"/>
          <ac:spMkLst>
            <pc:docMk/>
            <pc:sldMk cId="1017255875" sldId="286"/>
            <ac:spMk id="29" creationId="{86F44D7A-E31F-BF4E-A3F7-2FB254C5CA3B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0" creationId="{50065CE9-0935-D146-8E8B-8A73668CA57A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1" creationId="{ED2C6D97-3788-604C-B776-F5E38AA36AF5}"/>
          </ac:spMkLst>
        </pc:spChg>
        <pc:spChg chg="add mod">
          <ac:chgData name="Yuhao Dan" userId="cfe7c091-81f8-4b26-9b50-36497782eded" providerId="ADAL" clId="{390028AB-B41F-964A-8CC8-C5756EBAB56C}" dt="2020-11-07T06:27:45.768" v="5909" actId="20577"/>
          <ac:spMkLst>
            <pc:docMk/>
            <pc:sldMk cId="1017255875" sldId="286"/>
            <ac:spMk id="33" creationId="{F39E6349-0753-FE41-B293-7DAC2C38F32A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4" creationId="{673E7E11-92AD-D24B-A9CB-044D76C9EDCB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5" creationId="{E31C0701-A698-C542-A185-2F5F60B788B4}"/>
          </ac:spMkLst>
        </pc:spChg>
        <pc:spChg chg="add mod">
          <ac:chgData name="Yuhao Dan" userId="cfe7c091-81f8-4b26-9b50-36497782eded" providerId="ADAL" clId="{390028AB-B41F-964A-8CC8-C5756EBAB56C}" dt="2020-11-07T06:27:55.661" v="5918" actId="20577"/>
          <ac:spMkLst>
            <pc:docMk/>
            <pc:sldMk cId="1017255875" sldId="286"/>
            <ac:spMk id="36" creationId="{8C434113-5BA5-114A-AD9A-914BA557F47A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7" creationId="{F93BF672-C7B3-3340-B740-95848C8D1896}"/>
          </ac:spMkLst>
        </pc:spChg>
        <pc:spChg chg="del">
          <ac:chgData name="Yuhao Dan" userId="cfe7c091-81f8-4b26-9b50-36497782eded" providerId="ADAL" clId="{390028AB-B41F-964A-8CC8-C5756EBAB56C}" dt="2020-11-07T06:23:50.320" v="5843" actId="478"/>
          <ac:spMkLst>
            <pc:docMk/>
            <pc:sldMk cId="1017255875" sldId="286"/>
            <ac:spMk id="38" creationId="{CCC8EB4D-131E-2448-A4D0-8C7923EC22A4}"/>
          </ac:spMkLst>
        </pc:spChg>
        <pc:spChg chg="add mod">
          <ac:chgData name="Yuhao Dan" userId="cfe7c091-81f8-4b26-9b50-36497782eded" providerId="ADAL" clId="{390028AB-B41F-964A-8CC8-C5756EBAB56C}" dt="2020-11-07T06:30:15.139" v="5948" actId="13822"/>
          <ac:spMkLst>
            <pc:docMk/>
            <pc:sldMk cId="1017255875" sldId="286"/>
            <ac:spMk id="42" creationId="{74D2A990-B7B9-914C-9AEF-0B4E9F4D1339}"/>
          </ac:spMkLst>
        </pc:spChg>
        <pc:spChg chg="add mod">
          <ac:chgData name="Yuhao Dan" userId="cfe7c091-81f8-4b26-9b50-36497782eded" providerId="ADAL" clId="{390028AB-B41F-964A-8CC8-C5756EBAB56C}" dt="2020-11-07T06:30:13.354" v="5947" actId="13822"/>
          <ac:spMkLst>
            <pc:docMk/>
            <pc:sldMk cId="1017255875" sldId="286"/>
            <ac:spMk id="44" creationId="{D4157D46-C540-3444-807B-AF2EAE5BAFD9}"/>
          </ac:spMkLst>
        </pc:spChg>
        <pc:spChg chg="add mod">
          <ac:chgData name="Yuhao Dan" userId="cfe7c091-81f8-4b26-9b50-36497782eded" providerId="ADAL" clId="{390028AB-B41F-964A-8CC8-C5756EBAB56C}" dt="2020-11-07T06:31:00.611" v="5973" actId="1076"/>
          <ac:spMkLst>
            <pc:docMk/>
            <pc:sldMk cId="1017255875" sldId="286"/>
            <ac:spMk id="50" creationId="{DB02E03C-2246-6344-97D8-67BB36273F4B}"/>
          </ac:spMkLst>
        </pc:spChg>
        <pc:picChg chg="del">
          <ac:chgData name="Yuhao Dan" userId="cfe7c091-81f8-4b26-9b50-36497782eded" providerId="ADAL" clId="{390028AB-B41F-964A-8CC8-C5756EBAB56C}" dt="2020-11-07T06:23:50.320" v="5843" actId="478"/>
          <ac:picMkLst>
            <pc:docMk/>
            <pc:sldMk cId="1017255875" sldId="286"/>
            <ac:picMk id="12" creationId="{DD8357E3-C38E-0F40-A60E-0604DCEA28B8}"/>
          </ac:picMkLst>
        </pc:picChg>
        <pc:cxnChg chg="add mod">
          <ac:chgData name="Yuhao Dan" userId="cfe7c091-81f8-4b26-9b50-36497782eded" providerId="ADAL" clId="{390028AB-B41F-964A-8CC8-C5756EBAB56C}" dt="2020-11-07T06:27:14.050" v="5900" actId="692"/>
          <ac:cxnSpMkLst>
            <pc:docMk/>
            <pc:sldMk cId="1017255875" sldId="286"/>
            <ac:cxnSpMk id="4" creationId="{CD1B9AD6-FF4B-D242-8A0B-F915E4B00631}"/>
          </ac:cxnSpMkLst>
        </pc:cxnChg>
        <pc:cxnChg chg="add mod">
          <ac:chgData name="Yuhao Dan" userId="cfe7c091-81f8-4b26-9b50-36497782eded" providerId="ADAL" clId="{390028AB-B41F-964A-8CC8-C5756EBAB56C}" dt="2020-11-07T06:27:18.410" v="5902" actId="1076"/>
          <ac:cxnSpMkLst>
            <pc:docMk/>
            <pc:sldMk cId="1017255875" sldId="286"/>
            <ac:cxnSpMk id="32" creationId="{9A72477E-CE0A-1B47-9A6B-BC8737765C93}"/>
          </ac:cxnSpMkLst>
        </pc:cxnChg>
        <pc:cxnChg chg="add mod">
          <ac:chgData name="Yuhao Dan" userId="cfe7c091-81f8-4b26-9b50-36497782eded" providerId="ADAL" clId="{390028AB-B41F-964A-8CC8-C5756EBAB56C}" dt="2020-11-07T06:29:13.634" v="5927" actId="1076"/>
          <ac:cxnSpMkLst>
            <pc:docMk/>
            <pc:sldMk cId="1017255875" sldId="286"/>
            <ac:cxnSpMk id="39" creationId="{E437CBB3-5724-BD45-81D6-CC8BD953C5EE}"/>
          </ac:cxnSpMkLst>
        </pc:cxnChg>
        <pc:cxnChg chg="add mod">
          <ac:chgData name="Yuhao Dan" userId="cfe7c091-81f8-4b26-9b50-36497782eded" providerId="ADAL" clId="{390028AB-B41F-964A-8CC8-C5756EBAB56C}" dt="2020-11-07T06:29:13.634" v="5927" actId="1076"/>
          <ac:cxnSpMkLst>
            <pc:docMk/>
            <pc:sldMk cId="1017255875" sldId="286"/>
            <ac:cxnSpMk id="40" creationId="{A4E5FA5C-DF8C-324C-9BEB-32EAF963566A}"/>
          </ac:cxnSpMkLst>
        </pc:cxnChg>
        <pc:cxnChg chg="add mod">
          <ac:chgData name="Yuhao Dan" userId="cfe7c091-81f8-4b26-9b50-36497782eded" providerId="ADAL" clId="{390028AB-B41F-964A-8CC8-C5756EBAB56C}" dt="2020-11-07T06:29:34.250" v="5942" actId="1076"/>
          <ac:cxnSpMkLst>
            <pc:docMk/>
            <pc:sldMk cId="1017255875" sldId="286"/>
            <ac:cxnSpMk id="41" creationId="{6051821F-658C-2645-BA0A-0F8BB17B2575}"/>
          </ac:cxnSpMkLst>
        </pc:cxnChg>
        <pc:cxnChg chg="add mod">
          <ac:chgData name="Yuhao Dan" userId="cfe7c091-81f8-4b26-9b50-36497782eded" providerId="ADAL" clId="{390028AB-B41F-964A-8CC8-C5756EBAB56C}" dt="2020-11-07T06:29:44.883" v="5944" actId="1076"/>
          <ac:cxnSpMkLst>
            <pc:docMk/>
            <pc:sldMk cId="1017255875" sldId="286"/>
            <ac:cxnSpMk id="43" creationId="{8AA07410-01A4-E44A-92FC-4A052D950AD0}"/>
          </ac:cxnSpMkLst>
        </pc:cxnChg>
        <pc:cxnChg chg="add mod">
          <ac:chgData name="Yuhao Dan" userId="cfe7c091-81f8-4b26-9b50-36497782eded" providerId="ADAL" clId="{390028AB-B41F-964A-8CC8-C5756EBAB56C}" dt="2020-11-07T06:30:45.690" v="5958" actId="14100"/>
          <ac:cxnSpMkLst>
            <pc:docMk/>
            <pc:sldMk cId="1017255875" sldId="286"/>
            <ac:cxnSpMk id="45" creationId="{77460DD0-4CA9-304D-A2BC-5B13CB63134A}"/>
          </ac:cxnSpMkLst>
        </pc:cxnChg>
        <pc:cxnChg chg="add mod">
          <ac:chgData name="Yuhao Dan" userId="cfe7c091-81f8-4b26-9b50-36497782eded" providerId="ADAL" clId="{390028AB-B41F-964A-8CC8-C5756EBAB56C}" dt="2020-11-07T06:30:42.963" v="5957" actId="14100"/>
          <ac:cxnSpMkLst>
            <pc:docMk/>
            <pc:sldMk cId="1017255875" sldId="286"/>
            <ac:cxnSpMk id="47" creationId="{ACDD60AC-23C6-2B44-B205-BB8F60DD038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4EB77-A17B-274A-A936-12CAD495AD47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BDA4E-6E23-744D-AA88-406E833FFE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786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现阶段</a:t>
            </a:r>
            <a:r>
              <a:rPr lang="zh-CN" altLang="en-US" dirty="0"/>
              <a:t>，已经有很多开源的知识图谱，比方说</a:t>
            </a:r>
            <a:r>
              <a:rPr lang="en-US" altLang="zh-CN" dirty="0" err="1"/>
              <a:t>Dbpedia</a:t>
            </a:r>
            <a:r>
              <a:rPr lang="zh-CN" altLang="en-US" dirty="0"/>
              <a:t>，</a:t>
            </a:r>
            <a:r>
              <a:rPr lang="en-US" altLang="zh-CN" dirty="0"/>
              <a:t>Freebase</a:t>
            </a:r>
            <a:r>
              <a:rPr lang="zh-CN" altLang="en-US" dirty="0"/>
              <a:t>，</a:t>
            </a:r>
            <a:r>
              <a:rPr lang="en-US" altLang="zh-CN" dirty="0"/>
              <a:t>YAGO</a:t>
            </a:r>
            <a:r>
              <a:rPr lang="zh-CN" altLang="en-US" dirty="0"/>
              <a:t>，而单个知识图谱所包含的数据是不够全面的，我们希望通过一种方法，找出不同图谱中的相同实体，从而将相同实体的信息都利用起来。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6060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原理部分少讲一些</a:t>
            </a:r>
            <a:r>
              <a:rPr lang="zh-CN" altLang="en-US" dirty="0"/>
              <a:t>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9704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刚刚是在行方向上处理</a:t>
            </a:r>
            <a:r>
              <a:rPr lang="zh-CN" altLang="en-US" dirty="0"/>
              <a:t>，现在我们在列方向上进行相同的处理。然后将得到的两个向量进行拼接，就可以得到能够表征两个要比较的实体的邻居之间的相似度。</a:t>
            </a:r>
            <a:endParaRPr lang="en-US" altLang="zh-CN" dirty="0"/>
          </a:p>
          <a:p>
            <a:r>
              <a:rPr lang="zh-CN" altLang="en-US" dirty="0"/>
              <a:t>本文还利用</a:t>
            </a:r>
            <a:r>
              <a:rPr lang="en-US" altLang="zh-CN" dirty="0"/>
              <a:t>relation</a:t>
            </a:r>
            <a:r>
              <a:rPr lang="zh-CN" altLang="en-US" dirty="0"/>
              <a:t>信息做了一个</a:t>
            </a:r>
            <a:r>
              <a:rPr lang="en-US" altLang="zh-CN" dirty="0"/>
              <a:t>mask</a:t>
            </a:r>
            <a:r>
              <a:rPr lang="zh-CN" altLang="en-US" dirty="0"/>
              <a:t>，实体</a:t>
            </a:r>
            <a:r>
              <a:rPr lang="en-US" altLang="zh-CN" dirty="0"/>
              <a:t>e</a:t>
            </a:r>
            <a:r>
              <a:rPr lang="zh-CN" altLang="en-US" dirty="0"/>
              <a:t>和它的邻居</a:t>
            </a:r>
            <a:r>
              <a:rPr lang="en-US" altLang="zh-CN" dirty="0"/>
              <a:t>e1</a:t>
            </a:r>
            <a:r>
              <a:rPr lang="zh-CN" altLang="en-US" dirty="0"/>
              <a:t>，</a:t>
            </a:r>
            <a:r>
              <a:rPr lang="en-US" altLang="zh-CN" dirty="0"/>
              <a:t>e2</a:t>
            </a:r>
            <a:r>
              <a:rPr lang="zh-CN" altLang="en-US" dirty="0"/>
              <a:t>，</a:t>
            </a:r>
            <a:r>
              <a:rPr lang="en-US" altLang="zh-CN" dirty="0"/>
              <a:t>e3</a:t>
            </a:r>
            <a:r>
              <a:rPr lang="zh-CN" altLang="en-US" dirty="0"/>
              <a:t>之间，有</a:t>
            </a:r>
            <a:r>
              <a:rPr lang="en-US" altLang="zh-CN" dirty="0"/>
              <a:t>relation</a:t>
            </a:r>
            <a:r>
              <a:rPr lang="zh-CN" altLang="en-US" dirty="0"/>
              <a:t>，本文采用关系两头的实体的</a:t>
            </a:r>
            <a:r>
              <a:rPr lang="en-US" altLang="zh-CN" dirty="0"/>
              <a:t>embedding</a:t>
            </a:r>
            <a:r>
              <a:rPr lang="zh-CN" altLang="en-US" dirty="0"/>
              <a:t>取平均，作为这个</a:t>
            </a:r>
            <a:r>
              <a:rPr lang="en-US" altLang="zh-CN" dirty="0"/>
              <a:t>relation</a:t>
            </a:r>
            <a:r>
              <a:rPr lang="zh-CN" altLang="en-US" dirty="0"/>
              <a:t>的</a:t>
            </a:r>
            <a:r>
              <a:rPr lang="en-US" altLang="zh-CN" dirty="0" err="1"/>
              <a:t>embadding</a:t>
            </a:r>
            <a:r>
              <a:rPr lang="zh-CN" altLang="en-US" dirty="0"/>
              <a:t>，我们计算</a:t>
            </a:r>
            <a:r>
              <a:rPr lang="en-US" altLang="zh-CN" dirty="0"/>
              <a:t>relation</a:t>
            </a:r>
            <a:r>
              <a:rPr lang="zh-CN" altLang="en-US" dirty="0"/>
              <a:t>的相似度，在计算邻居相似度矩阵的一开始，就用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wise</a:t>
            </a:r>
            <a:r>
              <a:rPr lang="zh-CN" altLang="en-US" dirty="0"/>
              <a:t>的乘法，将这个矩阵乘到刚刚说的这个相似度矩阵上。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285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6993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4654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992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843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6206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802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现阶段</a:t>
            </a:r>
            <a:r>
              <a:rPr lang="zh-CN" altLang="en-US" dirty="0"/>
              <a:t>，已经有很多开源的知识图谱，比方说</a:t>
            </a:r>
            <a:r>
              <a:rPr lang="en-US" altLang="zh-CN" dirty="0" err="1"/>
              <a:t>Dbpedia</a:t>
            </a:r>
            <a:r>
              <a:rPr lang="zh-CN" altLang="en-US" dirty="0"/>
              <a:t>，</a:t>
            </a:r>
            <a:r>
              <a:rPr lang="en-US" altLang="zh-CN" dirty="0"/>
              <a:t>Freebase</a:t>
            </a:r>
            <a:r>
              <a:rPr lang="zh-CN" altLang="en-US" dirty="0"/>
              <a:t>，</a:t>
            </a:r>
            <a:r>
              <a:rPr lang="en-US" altLang="zh-CN" dirty="0"/>
              <a:t>YAGO</a:t>
            </a:r>
            <a:r>
              <a:rPr lang="zh-CN" altLang="en-US" dirty="0"/>
              <a:t>，而单个知识图谱所包含的数据是不够全面的，我们希望通过一种方法，找出不同图谱中的相同实体，从而将相同实体的信息都利用起来。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68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现阶段</a:t>
            </a:r>
            <a:r>
              <a:rPr lang="zh-CN" altLang="en-US" dirty="0"/>
              <a:t>，已经有很多开源的知识图谱，比方说</a:t>
            </a:r>
            <a:r>
              <a:rPr lang="en-US" altLang="zh-CN" dirty="0" err="1"/>
              <a:t>Dbpedia</a:t>
            </a:r>
            <a:r>
              <a:rPr lang="zh-CN" altLang="en-US" dirty="0"/>
              <a:t>，</a:t>
            </a:r>
            <a:r>
              <a:rPr lang="en-US" altLang="zh-CN" dirty="0"/>
              <a:t>Freebase</a:t>
            </a:r>
            <a:r>
              <a:rPr lang="zh-CN" altLang="en-US" dirty="0"/>
              <a:t>，</a:t>
            </a:r>
            <a:r>
              <a:rPr lang="en-US" altLang="zh-CN" dirty="0"/>
              <a:t>YAGO</a:t>
            </a:r>
            <a:r>
              <a:rPr lang="zh-CN" altLang="en-US" dirty="0"/>
              <a:t>，而单个知识图谱所包含的数据是不够全面的，我们希望通过一种方法，找出不同图谱中的相同实体，从而将相同实体的信息都利用起来。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269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长尾实体的表达能力有限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不是所有等价的实体都有相似的邻居节点。</a:t>
            </a:r>
            <a:endParaRPr lang="en-US" altLang="zh-CN" dirty="0"/>
          </a:p>
          <a:p>
            <a:r>
              <a:rPr lang="en-US" altLang="zh-CN" dirty="0" err="1"/>
              <a:t>DBpediaZH</a:t>
            </a:r>
            <a:r>
              <a:rPr lang="en-US" altLang="zh-CN" dirty="0"/>
              <a:t> 1 , the long-tail entities that appear less than 5 times occupy 74.1% </a:t>
            </a:r>
            <a:r>
              <a:rPr lang="zh-CN" altLang="en-US" dirty="0"/>
              <a:t>知识图谱中有很多长尾实体，他们对于实体对齐并没有很大的帮助，因此我们需要找到方法在</a:t>
            </a:r>
            <a:r>
              <a:rPr lang="en-US" altLang="zh-CN" dirty="0"/>
              <a:t>embedding</a:t>
            </a:r>
            <a:r>
              <a:rPr lang="zh-CN" altLang="en-US" dirty="0"/>
              <a:t>的时候将他们去除。</a:t>
            </a:r>
            <a:endParaRPr lang="en-US" altLang="zh-CN" dirty="0"/>
          </a:p>
          <a:p>
            <a:r>
              <a:rPr lang="zh-CN" altLang="en-US" dirty="0"/>
              <a:t>我们看到，上方的两个实体描述的是同一部电影，而右边的这个节点连接到了一个节点叫英语，是左边没有的，它可能连到一些与英语这件事相关的一些其它邻居，对于我们对齐实体并没有帮助，如果我们</a:t>
            </a:r>
            <a:r>
              <a:rPr lang="zh-CN" altLang="en-CN" dirty="0"/>
              <a:t>直接</a:t>
            </a:r>
            <a:r>
              <a:rPr lang="zh-CN" altLang="en-US" dirty="0"/>
              <a:t>将这个图结构放到</a:t>
            </a:r>
            <a:r>
              <a:rPr lang="en-US" altLang="zh-CN" dirty="0"/>
              <a:t>GCN</a:t>
            </a:r>
            <a:r>
              <a:rPr lang="zh-CN" altLang="en-US" dirty="0"/>
              <a:t>里头产生一个</a:t>
            </a:r>
            <a:r>
              <a:rPr lang="en-US" altLang="zh-CN" dirty="0"/>
              <a:t>embedding</a:t>
            </a:r>
            <a:r>
              <a:rPr lang="zh-CN" altLang="en-US" dirty="0"/>
              <a:t>，无关的信息也会被包含到</a:t>
            </a:r>
            <a:r>
              <a:rPr lang="en-US" altLang="zh-CN" dirty="0"/>
              <a:t>embedding</a:t>
            </a:r>
            <a:r>
              <a:rPr lang="zh-CN" altLang="en-US" dirty="0"/>
              <a:t>中，这样就引入了噪声，影响实体对齐效果。</a:t>
            </a:r>
            <a:endParaRPr lang="en-US" altLang="zh-CN" dirty="0"/>
          </a:p>
          <a:p>
            <a:r>
              <a:rPr lang="zh-CN" altLang="en-US" dirty="0"/>
              <a:t>我们看到，之前的实体对齐方法都用到了</a:t>
            </a:r>
            <a:r>
              <a:rPr lang="en-US" altLang="zh-CN" dirty="0"/>
              <a:t>GCN</a:t>
            </a:r>
            <a:r>
              <a:rPr lang="zh-CN" altLang="en-US" dirty="0"/>
              <a:t>，这就将图的信息也添加到了</a:t>
            </a:r>
            <a:r>
              <a:rPr lang="en-US" altLang="zh-CN" dirty="0"/>
              <a:t>embedding</a:t>
            </a:r>
            <a:r>
              <a:rPr lang="zh-CN" altLang="en-US" dirty="0"/>
              <a:t>中去，但是引入图结构可能带来噪声。</a:t>
            </a:r>
            <a:endParaRPr lang="en-US" altLang="zh-CN" dirty="0"/>
          </a:p>
          <a:p>
            <a:r>
              <a:rPr lang="zh-CN" altLang="en-US" dirty="0"/>
              <a:t>这可能是由两个原因导致的，</a:t>
            </a:r>
            <a:endParaRPr lang="en-US" altLang="zh-CN" dirty="0"/>
          </a:p>
          <a:p>
            <a:r>
              <a:rPr lang="zh-CN" altLang="en-US" dirty="0"/>
              <a:t>其一是知识图谱中大多数的实体数据长尾实体，如果我们采用</a:t>
            </a:r>
            <a:r>
              <a:rPr lang="en-US" altLang="zh-CN" dirty="0"/>
              <a:t>GCN</a:t>
            </a:r>
            <a:r>
              <a:rPr lang="zh-CN" altLang="en-US" dirty="0"/>
              <a:t>，那么一个实体被</a:t>
            </a:r>
            <a:r>
              <a:rPr lang="en-US" altLang="zh-CN" dirty="0"/>
              <a:t>embedding</a:t>
            </a:r>
            <a:r>
              <a:rPr lang="zh-CN" altLang="en-US" dirty="0"/>
              <a:t>进了一些长尾实体，另一个</a:t>
            </a:r>
            <a:r>
              <a:rPr lang="en-US" altLang="zh-CN" dirty="0"/>
              <a:t>entity</a:t>
            </a:r>
            <a:r>
              <a:rPr lang="zh-CN" altLang="en-US" dirty="0"/>
              <a:t>被</a:t>
            </a:r>
            <a:r>
              <a:rPr lang="en-US" altLang="zh-CN" dirty="0"/>
              <a:t>embedding</a:t>
            </a:r>
            <a:r>
              <a:rPr lang="zh-CN" altLang="en-US" dirty="0"/>
              <a:t>进了另一些长尾实体，这些信息并不具有可比性，但是他们被放到了</a:t>
            </a:r>
            <a:r>
              <a:rPr lang="en-US" altLang="zh-CN" dirty="0"/>
              <a:t>embedding</a:t>
            </a:r>
            <a:r>
              <a:rPr lang="zh-CN" altLang="en-US" dirty="0"/>
              <a:t>里头，所以引入噪声。</a:t>
            </a:r>
            <a:endParaRPr lang="en-US" altLang="zh-CN" dirty="0"/>
          </a:p>
          <a:p>
            <a:r>
              <a:rPr lang="zh-CN" altLang="en-US" dirty="0"/>
              <a:t>其二是因为在两个知识图谱中，等价的实体并不一定有相似的邻居。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8092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CN" dirty="0"/>
              <a:t>只是用side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，完全忽略图结构。其实，就是将归纳学习，或者说对比学习引入了实体对齐任务，那这种方法一般被用在零样本学习上，所以训练出来的模型可以直接被用在模型没有见过的知识图谱上。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在采样邻居节点的时候，只保留最相关邻居的信息，解决了不相关的邻居节点引入噪声的问题。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684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317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将实体的name</a:t>
            </a:r>
            <a:r>
              <a:rPr lang="en-US" dirty="0"/>
              <a:t>/</a:t>
            </a:r>
            <a:r>
              <a:rPr lang="en-US" dirty="0" err="1"/>
              <a:t>description放到bert中</a:t>
            </a:r>
            <a:r>
              <a:rPr lang="zh-CN" altLang="en-US" dirty="0"/>
              <a:t>，再经过一个全连接层，得到实体的</a:t>
            </a:r>
            <a:r>
              <a:rPr lang="en-US" altLang="zh-CN" dirty="0"/>
              <a:t>embedding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35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e </a:t>
            </a:r>
            <a:r>
              <a:rPr lang="en-US" dirty="0" err="1"/>
              <a:t>e+是相似样本的距离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e-</a:t>
            </a:r>
            <a:r>
              <a:rPr lang="zh-CN" altLang="en-US" dirty="0"/>
              <a:t>是不相似样本的距离，通过优化后，采用</a:t>
            </a:r>
            <a:r>
              <a:rPr lang="en-US" altLang="zh-CN" dirty="0"/>
              <a:t>cosine</a:t>
            </a:r>
            <a:r>
              <a:rPr lang="zh-CN" altLang="en-US" dirty="0"/>
              <a:t>角度来衡量距离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141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BDA4E-6E23-744D-AA88-406E833FFE0C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39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BBF7-0078-D64E-81E0-D3000FD2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6ED5C-A55D-9243-AC96-139DFE22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35A1-3E68-224C-9EE8-F45CA11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4EBF-A48A-4B4E-B33C-599093B0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2933-6611-2648-9FE4-040791D8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35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88EE-7709-704A-98A2-A844D18B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EEC7A-84FD-F440-9107-FB40D7398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2BD5-9463-D84D-AAF2-EAB4C3FC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1819-4A1F-C54B-8DEE-2F017C06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6256-63AD-2643-AEE4-7481F500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537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47202-1A97-234C-BC1B-E0F1C3C1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8A89F-0D1C-4D4B-A58F-8DFE9685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9E3F-DDC7-3144-BED1-EDA47EE1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B49F-1022-A642-9755-7CB2758C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5B10-F6DA-B842-B210-EF62FA0E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724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5F16-0C02-9846-BAB9-078D6901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621A-2E69-BD47-B0B9-14D53879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1C67-E7C1-9343-B530-5D7A37E2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23FA-01A2-9A4F-A10E-7FB3ED3B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6005-8E6E-1740-9C2E-0DD65F4E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75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A564-3727-834B-8B60-798EB345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2A77-08A0-A448-8BAF-C0A6004D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2D33-E9E1-C645-AC20-53D4DD47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9985-47B3-2748-8C85-9DB88DE1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ADF9-2027-4146-ABF8-27A55098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73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028F-ADD9-484E-8109-50FB6E39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5020-15C1-794E-9BE2-296814C83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4291C-ACB6-5C45-AA10-D00465F8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7B77-68D0-264F-B677-DECB572E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D66B8-88D6-364F-834C-7A302F36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67CA8-FAB7-4E40-BC24-E60F10B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09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DE53-A2A0-674D-AEC7-261B830D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9737-8C98-5E4C-9396-7D06393F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814A6-9F8C-C84A-95AD-CB7AD93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9C31B-BDD0-2040-8D9E-785127F9F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FF2B0-90C0-FC49-B207-9235AEAD2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56D36-75E8-2645-B885-0B30075F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B6D82-76FF-AE4E-804E-1A035F1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9267F-B047-DD4D-9DAE-52C0A59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2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624-E198-CF47-9612-4D0B74D0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14053-D0AC-BE4E-9B3F-1FA9BE93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180E4-E4EA-C44B-A51E-A76F1F92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B4462-0B5E-2645-B291-03DF3EBA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05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792FD-0B37-2B4F-B2B1-2F6C82B8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F05D0-016E-E046-AE97-99863626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25A9-F54C-2F4B-991F-E9CA8F47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99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5CED-C3AB-9E40-A991-39439E6E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938-94FB-3B48-ADA5-8041580F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A1345-8F35-444A-9AFF-684BE98D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8D6E7-971B-574E-B77C-A24D6CEB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8F58-25CB-1C46-AEB5-EBA0B8C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B66F-B004-494D-9BB2-CB221782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41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47DD-1FE4-D14D-B91B-8CFC9904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4182C-CC35-1540-B633-C84C5BD46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0DB91-43BD-064C-BBB2-742CD7B9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750B3-7909-1A42-BFB1-C97873F7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1A074-7144-FA48-A2A9-A9BBA59F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C2126-F15D-8741-AD3D-2994EE2E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420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D8740-E547-8040-9959-2B32ED78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A5AC-8AB3-804B-916F-2BC96871F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2D96-6D5E-4A46-AB27-B305282AC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A637-863D-2B49-B8E9-63ABC2F28934}" type="datetimeFigureOut">
              <a:rPr lang="en-CN" smtClean="0"/>
              <a:t>2020/11/12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6C7F-B8C5-174C-84EB-7B06810E9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AA71-46A7-3F43-8050-B1788265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1B41-15DC-2A4F-8634-E0F2CDE890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96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1" Type="http://schemas.openxmlformats.org/officeDocument/2006/relationships/image" Target="../media/image48.png"/><Relationship Id="rId7" Type="http://schemas.openxmlformats.org/officeDocument/2006/relationships/image" Target="../media/image330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270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28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3.png"/><Relationship Id="rId4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lweb.org/anthology/D18-103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5.11605v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0EA0-F3D7-6740-9B4B-7FF0411C8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BERT-INT: A BERT-based Interaction Model For Knowledge Graph Alignment</a:t>
            </a:r>
            <a:endParaRPr lang="en-C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9FDA2-BD6F-6B40-BD89-E79A39AB4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但宇豪</a:t>
            </a:r>
          </a:p>
          <a:p>
            <a:r>
              <a:rPr lang="en-CN" dirty="0"/>
              <a:t>2020.11.7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9982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0B7EB6-192B-AE48-AF73-24ED9F258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8906" y="1825625"/>
            <a:ext cx="7044866" cy="1804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C1254-50AD-F54D-A290-09D402EAB0F0}"/>
              </a:ext>
            </a:extLst>
          </p:cNvPr>
          <p:cNvSpPr txBox="1"/>
          <p:nvPr/>
        </p:nvSpPr>
        <p:spPr>
          <a:xfrm>
            <a:off x="838200" y="4248999"/>
            <a:ext cx="9428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embedding</a:t>
            </a:r>
            <a:r>
              <a:rPr lang="zh-CN" altLang="en-US" sz="2400" dirty="0"/>
              <a:t> </a:t>
            </a:r>
            <a:r>
              <a:rPr lang="en-US" altLang="zh-CN" sz="2400" dirty="0"/>
              <a:t>of graph structure may introduce noise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Long-tail entities’ structural embedding has limited expressiveness*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Equivalent entities not necessarily share similar neighbors</a:t>
            </a:r>
            <a:endParaRPr lang="en-CN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37EC59-5924-C345-8975-BA777D924D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08A22-79CD-C742-903E-8AD2DE26DE24}"/>
              </a:ext>
            </a:extLst>
          </p:cNvPr>
          <p:cNvSpPr txBox="1"/>
          <p:nvPr/>
        </p:nvSpPr>
        <p:spPr>
          <a:xfrm>
            <a:off x="838200" y="6402281"/>
            <a:ext cx="8382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Lingbing</a:t>
            </a:r>
            <a:r>
              <a:rPr lang="en-US" sz="1200" dirty="0"/>
              <a:t> Guo, </a:t>
            </a:r>
            <a:r>
              <a:rPr lang="en-US" sz="1200" dirty="0" err="1"/>
              <a:t>Zequn</a:t>
            </a:r>
            <a:r>
              <a:rPr lang="en-US" sz="1200" dirty="0"/>
              <a:t> Sun, and Wei Hu. Learning to exploit long-term relational dependencies in knowledge graphs. In ICML’19, 2019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133356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Contribution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C81279E-2A20-584C-944D-FA31B9961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Only leverage the side information, totally ignore the graph structure by using inductive learning instead of GCN. Therefore, can be applied to unseen </a:t>
            </a:r>
            <a:r>
              <a:rPr lang="en-US" dirty="0" err="1"/>
              <a:t>KGs.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CN" dirty="0"/>
              <a:t>Propose a novel interaction model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encode the most relevant neighbors</a:t>
            </a:r>
            <a:r>
              <a:rPr lang="zh-CN" altLang="en-US" dirty="0"/>
              <a:t> </a:t>
            </a:r>
            <a:r>
              <a:rPr lang="en-US" altLang="zh-CN" dirty="0"/>
              <a:t>instead of encoding all neighbors.</a:t>
            </a:r>
            <a:endParaRPr lang="en-US" dirty="0"/>
          </a:p>
          <a:p>
            <a:pPr marL="514350" indent="-514350">
              <a:buAutoNum type="arabicPeriod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841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33D-FAA0-3042-8C0E-2AF01E2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287B-8B35-C748-8EFE-C940D51D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Related Work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Contribution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Proposed Method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Experiments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Take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message</a:t>
            </a:r>
            <a:endParaRPr lang="en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53E2E-6D5D-C64B-A119-63A80A9F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10" y="1437795"/>
            <a:ext cx="6018580" cy="51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Step</a:t>
            </a:r>
            <a:r>
              <a:rPr lang="en-US" altLang="zh-CN" dirty="0"/>
              <a:t>1: Get Entity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FAA9CA-3BC2-654F-B0E8-F10D3E5AA598}"/>
                  </a:ext>
                </a:extLst>
              </p:cNvPr>
              <p:cNvSpPr/>
              <p:nvPr/>
            </p:nvSpPr>
            <p:spPr>
              <a:xfrm>
                <a:off x="4022451" y="2417253"/>
                <a:ext cx="1108710" cy="30910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𝐵𝐸𝑅𝑇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FAA9CA-3BC2-654F-B0E8-F10D3E5AA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451" y="2417253"/>
                <a:ext cx="1108710" cy="3091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12D66F-19F0-B74B-A8AB-09EAE81CC3BF}"/>
              </a:ext>
            </a:extLst>
          </p:cNvPr>
          <p:cNvCxnSpPr/>
          <p:nvPr/>
        </p:nvCxnSpPr>
        <p:spPr>
          <a:xfrm>
            <a:off x="3188061" y="2776822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4AA12-6FF6-4E49-AFF3-A830DAA5D530}"/>
              </a:ext>
            </a:extLst>
          </p:cNvPr>
          <p:cNvCxnSpPr/>
          <p:nvPr/>
        </p:nvCxnSpPr>
        <p:spPr>
          <a:xfrm>
            <a:off x="3188061" y="3399513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3283C-04D7-384A-A5CF-19147C6229FD}"/>
              </a:ext>
            </a:extLst>
          </p:cNvPr>
          <p:cNvCxnSpPr/>
          <p:nvPr/>
        </p:nvCxnSpPr>
        <p:spPr>
          <a:xfrm>
            <a:off x="3188061" y="4022204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56C550-6882-D24A-BD37-DE5D83867D8A}"/>
              </a:ext>
            </a:extLst>
          </p:cNvPr>
          <p:cNvCxnSpPr/>
          <p:nvPr/>
        </p:nvCxnSpPr>
        <p:spPr>
          <a:xfrm>
            <a:off x="3188061" y="4672757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73A57B-F8A0-CA40-82FF-3AAA4E96ACC3}"/>
              </a:ext>
            </a:extLst>
          </p:cNvPr>
          <p:cNvCxnSpPr/>
          <p:nvPr/>
        </p:nvCxnSpPr>
        <p:spPr>
          <a:xfrm>
            <a:off x="3188061" y="5283439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AF2761-47A7-1045-8F1E-9CB55B729BF3}"/>
                  </a:ext>
                </a:extLst>
              </p:cNvPr>
              <p:cNvSpPr/>
              <p:nvPr/>
            </p:nvSpPr>
            <p:spPr>
              <a:xfrm>
                <a:off x="6297130" y="2548863"/>
                <a:ext cx="738142" cy="46131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AF2761-47A7-1045-8F1E-9CB55B729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30" y="2548863"/>
                <a:ext cx="738142" cy="461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06D95-6978-4141-A0CA-050BCF34B26B}"/>
              </a:ext>
            </a:extLst>
          </p:cNvPr>
          <p:cNvCxnSpPr/>
          <p:nvPr/>
        </p:nvCxnSpPr>
        <p:spPr>
          <a:xfrm>
            <a:off x="5335251" y="2776822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63C7C7-49D3-7049-B02D-0443CDE4968D}"/>
                  </a:ext>
                </a:extLst>
              </p:cNvPr>
              <p:cNvSpPr/>
              <p:nvPr/>
            </p:nvSpPr>
            <p:spPr>
              <a:xfrm>
                <a:off x="2135577" y="2543465"/>
                <a:ext cx="738142" cy="4667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𝐶𝐿𝑆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63C7C7-49D3-7049-B02D-0443CDE49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77" y="2543465"/>
                <a:ext cx="738142" cy="466714"/>
              </a:xfrm>
              <a:prstGeom prst="rect">
                <a:avLst/>
              </a:prstGeom>
              <a:blipFill>
                <a:blip r:embed="rId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0BDF5A-17E1-D64E-8EF6-5772BB7AC0B1}"/>
                  </a:ext>
                </a:extLst>
              </p:cNvPr>
              <p:cNvSpPr/>
              <p:nvPr/>
            </p:nvSpPr>
            <p:spPr>
              <a:xfrm>
                <a:off x="2135577" y="3166156"/>
                <a:ext cx="738142" cy="4667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N" i="1">
                          <a:latin typeface="Cambria Math" panose="02040503050406030204" pitchFamily="18" charset="0"/>
                        </a:rPr>
                        <m:t>周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0BDF5A-17E1-D64E-8EF6-5772BB7AC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77" y="3166156"/>
                <a:ext cx="738142" cy="466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3E5FEC-70AC-D243-98CE-8AC2B01712CF}"/>
                  </a:ext>
                </a:extLst>
              </p:cNvPr>
              <p:cNvSpPr/>
              <p:nvPr/>
            </p:nvSpPr>
            <p:spPr>
              <a:xfrm>
                <a:off x="2135577" y="3788847"/>
                <a:ext cx="738142" cy="4667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</a:rPr>
                        <m:t>杰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3E5FEC-70AC-D243-98CE-8AC2B0171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77" y="3788847"/>
                <a:ext cx="738142" cy="4667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DF30D10-1013-2F4C-9EF8-B406F5B373A5}"/>
                  </a:ext>
                </a:extLst>
              </p:cNvPr>
              <p:cNvSpPr/>
              <p:nvPr/>
            </p:nvSpPr>
            <p:spPr>
              <a:xfrm>
                <a:off x="2135577" y="4415227"/>
                <a:ext cx="738142" cy="4667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</a:rPr>
                        <m:t>伦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DF30D10-1013-2F4C-9EF8-B406F5B37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77" y="4415227"/>
                <a:ext cx="738142" cy="4667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150D5D1-1106-9541-850B-6B316C3A5AB8}"/>
                  </a:ext>
                </a:extLst>
              </p:cNvPr>
              <p:cNvSpPr/>
              <p:nvPr/>
            </p:nvSpPr>
            <p:spPr>
              <a:xfrm>
                <a:off x="2135577" y="5041607"/>
                <a:ext cx="738142" cy="4667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EOS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150D5D1-1106-9541-850B-6B316C3A5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77" y="5041607"/>
                <a:ext cx="738142" cy="466714"/>
              </a:xfrm>
              <a:prstGeom prst="rect">
                <a:avLst/>
              </a:prstGeom>
              <a:blipFill>
                <a:blip r:embed="rId9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B3A0D6A-1B8B-EC4A-B6A2-4253591CDD2F}"/>
                  </a:ext>
                </a:extLst>
              </p:cNvPr>
              <p:cNvSpPr/>
              <p:nvPr/>
            </p:nvSpPr>
            <p:spPr>
              <a:xfrm>
                <a:off x="6314564" y="3166156"/>
                <a:ext cx="738142" cy="46131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B3A0D6A-1B8B-EC4A-B6A2-4253591CD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4" y="3166156"/>
                <a:ext cx="738142" cy="461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3B6716-8843-A54E-ADD1-B336F7F74779}"/>
              </a:ext>
            </a:extLst>
          </p:cNvPr>
          <p:cNvCxnSpPr/>
          <p:nvPr/>
        </p:nvCxnSpPr>
        <p:spPr>
          <a:xfrm>
            <a:off x="5352685" y="3394115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7233F3D-764E-0449-B9C9-2CA0C83592C1}"/>
                  </a:ext>
                </a:extLst>
              </p:cNvPr>
              <p:cNvSpPr/>
              <p:nvPr/>
            </p:nvSpPr>
            <p:spPr>
              <a:xfrm>
                <a:off x="6302836" y="3794245"/>
                <a:ext cx="738142" cy="46131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7233F3D-764E-0449-B9C9-2CA0C8359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36" y="3794245"/>
                <a:ext cx="738142" cy="4613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599DC6-49E5-C04B-9532-3E56A4D705BF}"/>
              </a:ext>
            </a:extLst>
          </p:cNvPr>
          <p:cNvCxnSpPr/>
          <p:nvPr/>
        </p:nvCxnSpPr>
        <p:spPr>
          <a:xfrm>
            <a:off x="5340957" y="4022204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3A0D6A-1B8B-EC4A-B6A2-4253591CDD2F}"/>
                  </a:ext>
                </a:extLst>
              </p:cNvPr>
              <p:cNvSpPr/>
              <p:nvPr/>
            </p:nvSpPr>
            <p:spPr>
              <a:xfrm>
                <a:off x="6314564" y="4411538"/>
                <a:ext cx="738142" cy="46131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3A0D6A-1B8B-EC4A-B6A2-4253591CD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4" y="4411538"/>
                <a:ext cx="738142" cy="4613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3B6716-8843-A54E-ADD1-B336F7F74779}"/>
              </a:ext>
            </a:extLst>
          </p:cNvPr>
          <p:cNvCxnSpPr/>
          <p:nvPr/>
        </p:nvCxnSpPr>
        <p:spPr>
          <a:xfrm>
            <a:off x="5352685" y="4639497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B3A0D6A-1B8B-EC4A-B6A2-4253591CDD2F}"/>
                  </a:ext>
                </a:extLst>
              </p:cNvPr>
              <p:cNvSpPr/>
              <p:nvPr/>
            </p:nvSpPr>
            <p:spPr>
              <a:xfrm>
                <a:off x="6314564" y="5039627"/>
                <a:ext cx="738142" cy="46131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B3A0D6A-1B8B-EC4A-B6A2-4253591CD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4" y="5039627"/>
                <a:ext cx="738142" cy="4613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73B6716-8843-A54E-ADD1-B336F7F74779}"/>
              </a:ext>
            </a:extLst>
          </p:cNvPr>
          <p:cNvCxnSpPr/>
          <p:nvPr/>
        </p:nvCxnSpPr>
        <p:spPr>
          <a:xfrm>
            <a:off x="5352685" y="5267586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352CD6B-8533-8C4C-9E16-CCCAD6E68738}"/>
                  </a:ext>
                </a:extLst>
              </p:cNvPr>
              <p:cNvSpPr/>
              <p:nvPr/>
            </p:nvSpPr>
            <p:spPr>
              <a:xfrm>
                <a:off x="8213362" y="2417253"/>
                <a:ext cx="1108710" cy="30836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𝑀𝐿𝑃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352CD6B-8533-8C4C-9E16-CCCAD6E68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362" y="2417253"/>
                <a:ext cx="1108710" cy="308369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9A03A5-7ADE-2444-9C3C-1DFF3CE481F6}"/>
              </a:ext>
            </a:extLst>
          </p:cNvPr>
          <p:cNvCxnSpPr/>
          <p:nvPr/>
        </p:nvCxnSpPr>
        <p:spPr>
          <a:xfrm>
            <a:off x="7304277" y="2762150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10EA76-6586-244A-BA11-E926E1A82F28}"/>
              </a:ext>
            </a:extLst>
          </p:cNvPr>
          <p:cNvCxnSpPr/>
          <p:nvPr/>
        </p:nvCxnSpPr>
        <p:spPr>
          <a:xfrm>
            <a:off x="9562817" y="4022204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DF68EF5D-C600-A640-A3C5-0CB37B7A05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56049" y="694923"/>
            <a:ext cx="3475132" cy="671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01110C5-A363-EF4F-BC8E-4E6762475BE3}"/>
                  </a:ext>
                </a:extLst>
              </p:cNvPr>
              <p:cNvSpPr txBox="1"/>
              <p:nvPr/>
            </p:nvSpPr>
            <p:spPr>
              <a:xfrm>
                <a:off x="838200" y="3837538"/>
                <a:ext cx="227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01110C5-A363-EF4F-BC8E-4E676247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37538"/>
                <a:ext cx="227948" cy="369332"/>
              </a:xfrm>
              <a:prstGeom prst="rect">
                <a:avLst/>
              </a:prstGeom>
              <a:blipFill>
                <a:blip r:embed="rId16"/>
                <a:stretch>
                  <a:fillRect l="-22222" r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20170E5-E5ED-3F44-86A8-5530FD1F7178}"/>
              </a:ext>
            </a:extLst>
          </p:cNvPr>
          <p:cNvCxnSpPr/>
          <p:nvPr/>
        </p:nvCxnSpPr>
        <p:spPr>
          <a:xfrm>
            <a:off x="1261141" y="4022204"/>
            <a:ext cx="64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DF97399-6CA0-A449-8941-E3DE86777039}"/>
                  </a:ext>
                </a:extLst>
              </p:cNvPr>
              <p:cNvSpPr txBox="1"/>
              <p:nvPr/>
            </p:nvSpPr>
            <p:spPr>
              <a:xfrm>
                <a:off x="10494456" y="3837538"/>
                <a:ext cx="682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DF97399-6CA0-A449-8941-E3DE8677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456" y="3837538"/>
                <a:ext cx="682303" cy="369332"/>
              </a:xfrm>
              <a:prstGeom prst="rect">
                <a:avLst/>
              </a:prstGeom>
              <a:blipFill>
                <a:blip r:embed="rId17"/>
                <a:stretch>
                  <a:fillRect l="-11111" r="-16667" b="-3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FFC747BF-75E0-0340-BC18-9542714253FF}"/>
              </a:ext>
            </a:extLst>
          </p:cNvPr>
          <p:cNvSpPr txBox="1">
            <a:spLocks/>
          </p:cNvSpPr>
          <p:nvPr/>
        </p:nvSpPr>
        <p:spPr>
          <a:xfrm>
            <a:off x="838200" y="18117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63F33-E28E-8F46-80AB-E83506FAD375}"/>
              </a:ext>
            </a:extLst>
          </p:cNvPr>
          <p:cNvSpPr txBox="1"/>
          <p:nvPr/>
        </p:nvSpPr>
        <p:spPr>
          <a:xfrm>
            <a:off x="838200" y="6321845"/>
            <a:ext cx="706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Pre-trained multi-lingual BERT. https://</a:t>
            </a:r>
            <a:r>
              <a:rPr lang="en-US" dirty="0" err="1"/>
              <a:t>github.com</a:t>
            </a:r>
            <a:r>
              <a:rPr lang="en-US" dirty="0"/>
              <a:t>/google-research/</a:t>
            </a:r>
            <a:r>
              <a:rPr lang="en-US" dirty="0" err="1"/>
              <a:t>bert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368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1" grpId="0" animBg="1"/>
      <p:bldP spid="22" grpId="0" animBg="1"/>
      <p:bldP spid="23" grpId="0" animBg="1"/>
      <p:bldP spid="72" grpId="0" animBg="1"/>
      <p:bldP spid="73" grpId="0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0" grpId="0" animBg="1"/>
      <p:bldP spid="80" grpId="1" animBg="1"/>
      <p:bldP spid="86" grpId="0" animBg="1"/>
      <p:bldP spid="90" grpId="0"/>
      <p:bldP spid="9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Step</a:t>
            </a:r>
            <a:r>
              <a:rPr lang="en-US" altLang="zh-CN" dirty="0"/>
              <a:t>1: Get Entity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endParaRPr lang="en-C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D11915-556C-8A49-AF03-F773F4F0692A}"/>
              </a:ext>
            </a:extLst>
          </p:cNvPr>
          <p:cNvGrpSpPr/>
          <p:nvPr/>
        </p:nvGrpSpPr>
        <p:grpSpPr>
          <a:xfrm>
            <a:off x="2607057" y="2828369"/>
            <a:ext cx="6977885" cy="1487850"/>
            <a:chOff x="3473450" y="3073400"/>
            <a:chExt cx="5245100" cy="108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181EFB-DCD8-3641-A090-57636C1F0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3450" y="3073400"/>
              <a:ext cx="5245100" cy="711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39610E2-2EFB-4D40-B996-B24EB4241C16}"/>
                    </a:ext>
                  </a:extLst>
                </p:cNvPr>
                <p:cNvSpPr txBox="1"/>
                <p:nvPr/>
              </p:nvSpPr>
              <p:spPr>
                <a:xfrm>
                  <a:off x="5360638" y="3784600"/>
                  <a:ext cx="1470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N" dirty="0"/>
                    <a:t> distance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39610E2-2EFB-4D40-B996-B24EB4241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638" y="3784600"/>
                  <a:ext cx="147072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42" t="-10345" r="-1695" b="-31034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61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Get Neighbor Similarity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D052B1-D7D0-4E40-B4F3-C0100FF9F423}"/>
                  </a:ext>
                </a:extLst>
              </p:cNvPr>
              <p:cNvSpPr txBox="1"/>
              <p:nvPr/>
            </p:nvSpPr>
            <p:spPr>
              <a:xfrm>
                <a:off x="3477177" y="3083826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24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D052B1-D7D0-4E40-B4F3-C0100FF9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77" y="3083826"/>
                <a:ext cx="4126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15E167-C869-174D-B555-3BF176C862C8}"/>
                  </a:ext>
                </a:extLst>
              </p:cNvPr>
              <p:cNvSpPr txBox="1"/>
              <p:nvPr/>
            </p:nvSpPr>
            <p:spPr>
              <a:xfrm>
                <a:off x="8897886" y="3198167"/>
                <a:ext cx="486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15E167-C869-174D-B555-3BF176C8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86" y="3198167"/>
                <a:ext cx="48603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DACE4B-C7EA-644D-AEB7-D352784581B5}"/>
                  </a:ext>
                </a:extLst>
              </p:cNvPr>
              <p:cNvSpPr txBox="1"/>
              <p:nvPr/>
            </p:nvSpPr>
            <p:spPr>
              <a:xfrm>
                <a:off x="1574305" y="3545491"/>
                <a:ext cx="532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DACE4B-C7EA-644D-AEB7-D3527845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05" y="3545491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4A4F9D-31F3-6B46-B260-0B19B2CAB556}"/>
                  </a:ext>
                </a:extLst>
              </p:cNvPr>
              <p:cNvSpPr txBox="1"/>
              <p:nvPr/>
            </p:nvSpPr>
            <p:spPr>
              <a:xfrm>
                <a:off x="2616053" y="5301223"/>
                <a:ext cx="539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4A4F9D-31F3-6B46-B260-0B19B2CA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53" y="5301223"/>
                <a:ext cx="53944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3DDACE4B-C7EA-644D-AEB7-D352784581B5}"/>
                  </a:ext>
                </a:extLst>
              </p:cNvPr>
              <p:cNvSpPr txBox="1"/>
              <p:nvPr/>
            </p:nvSpPr>
            <p:spPr>
              <a:xfrm>
                <a:off x="4278223" y="5278971"/>
                <a:ext cx="539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3DDACE4B-C7EA-644D-AEB7-D3527845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23" y="5278971"/>
                <a:ext cx="53944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8BD655-9757-2D4F-9470-D03B2BEAEF1A}"/>
                  </a:ext>
                </a:extLst>
              </p:cNvPr>
              <p:cNvSpPr txBox="1"/>
              <p:nvPr/>
            </p:nvSpPr>
            <p:spPr>
              <a:xfrm>
                <a:off x="8160646" y="5301223"/>
                <a:ext cx="621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8BD655-9757-2D4F-9470-D03B2BEAE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646" y="5301223"/>
                <a:ext cx="621516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BCA64F-D76E-3C46-93AA-EEB5B18010BA}"/>
                  </a:ext>
                </a:extLst>
              </p:cNvPr>
              <p:cNvSpPr txBox="1"/>
              <p:nvPr/>
            </p:nvSpPr>
            <p:spPr>
              <a:xfrm>
                <a:off x="10656525" y="3292286"/>
                <a:ext cx="628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BCA64F-D76E-3C46-93AA-EEB5B1801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525" y="3292286"/>
                <a:ext cx="628634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/>
              <p:nvPr/>
            </p:nvSpPr>
            <p:spPr>
              <a:xfrm>
                <a:off x="491705" y="3704576"/>
                <a:ext cx="900633" cy="6051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5" y="3704576"/>
                <a:ext cx="900633" cy="605160"/>
              </a:xfrm>
              <a:prstGeom prst="roundRect">
                <a:avLst/>
              </a:prstGeom>
              <a:blipFill>
                <a:blip r:embed="rId11"/>
                <a:stretch>
                  <a:fillRect l="-5556" r="-2778" b="-20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/>
              <p:nvPr/>
            </p:nvSpPr>
            <p:spPr>
              <a:xfrm>
                <a:off x="1800428" y="5682501"/>
                <a:ext cx="900632" cy="6051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28" y="5682501"/>
                <a:ext cx="900632" cy="605160"/>
              </a:xfrm>
              <a:prstGeom prst="roundRect">
                <a:avLst/>
              </a:prstGeom>
              <a:blipFill>
                <a:blip r:embed="rId12"/>
                <a:stretch>
                  <a:fillRect l="-5479" r="-137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/>
              <p:nvPr/>
            </p:nvSpPr>
            <p:spPr>
              <a:xfrm>
                <a:off x="3917034" y="5800350"/>
                <a:ext cx="900632" cy="6051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34" y="5800350"/>
                <a:ext cx="900632" cy="605160"/>
              </a:xfrm>
              <a:prstGeom prst="roundRect">
                <a:avLst/>
              </a:prstGeom>
              <a:blipFill>
                <a:blip r:embed="rId13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/>
              <p:nvPr/>
            </p:nvSpPr>
            <p:spPr>
              <a:xfrm>
                <a:off x="7710329" y="5807490"/>
                <a:ext cx="900633" cy="6051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329" y="5807490"/>
                <a:ext cx="900633" cy="605160"/>
              </a:xfrm>
              <a:prstGeom prst="roundRect">
                <a:avLst/>
              </a:prstGeom>
              <a:blipFill>
                <a:blip r:embed="rId14"/>
                <a:stretch>
                  <a:fillRect l="-12500" r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FC267B9-7BC3-9347-936B-0DA347CFBCE8}"/>
                  </a:ext>
                </a:extLst>
              </p:cNvPr>
              <p:cNvSpPr/>
              <p:nvPr/>
            </p:nvSpPr>
            <p:spPr>
              <a:xfrm>
                <a:off x="10027742" y="5817215"/>
                <a:ext cx="900542" cy="6051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FC267B9-7BC3-9347-936B-0DA347CF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742" y="5817215"/>
                <a:ext cx="900542" cy="605160"/>
              </a:xfrm>
              <a:prstGeom prst="roundRect">
                <a:avLst/>
              </a:prstGeom>
              <a:blipFill>
                <a:blip r:embed="rId15"/>
                <a:stretch>
                  <a:fillRect l="-10959" r="-54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244761B-52A6-C34D-BBC8-0FE0E4EE88C6}"/>
                  </a:ext>
                </a:extLst>
              </p:cNvPr>
              <p:cNvSpPr/>
              <p:nvPr/>
            </p:nvSpPr>
            <p:spPr>
              <a:xfrm>
                <a:off x="10799754" y="3805246"/>
                <a:ext cx="900541" cy="6051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244761B-52A6-C34D-BBC8-0FE0E4EE8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754" y="3805246"/>
                <a:ext cx="900541" cy="605160"/>
              </a:xfrm>
              <a:prstGeom prst="roundRect">
                <a:avLst/>
              </a:prstGeom>
              <a:blipFill>
                <a:blip r:embed="rId16"/>
                <a:stretch>
                  <a:fillRect l="-11111" r="-6944" b="-20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0B3B8-E52E-084C-987F-BB385ED06A58}"/>
              </a:ext>
            </a:extLst>
          </p:cNvPr>
          <p:cNvCxnSpPr>
            <a:cxnSpLocks/>
            <a:stCxn id="3" idx="1"/>
            <a:endCxn id="23" idx="3"/>
          </p:cNvCxnSpPr>
          <p:nvPr/>
        </p:nvCxnSpPr>
        <p:spPr>
          <a:xfrm flipH="1">
            <a:off x="2106630" y="3314659"/>
            <a:ext cx="1370547" cy="461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DAEB4-F89D-4E43-9D92-8180C91AA082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flipH="1">
            <a:off x="2885775" y="3545491"/>
            <a:ext cx="797709" cy="175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0B3B8-E52E-084C-987F-BB385ED06A58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3889790" y="3314659"/>
            <a:ext cx="658155" cy="1964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5A39FD-6CA1-FE4C-B9B4-CE3EEE3D8897}"/>
                  </a:ext>
                </a:extLst>
              </p:cNvPr>
              <p:cNvSpPr txBox="1"/>
              <p:nvPr/>
            </p:nvSpPr>
            <p:spPr>
              <a:xfrm>
                <a:off x="10256263" y="5453622"/>
                <a:ext cx="628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5A39FD-6CA1-FE4C-B9B4-CE3EEE3D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263" y="5453622"/>
                <a:ext cx="628634" cy="461665"/>
              </a:xfrm>
              <a:prstGeom prst="rect">
                <a:avLst/>
              </a:prstGeom>
              <a:blipFill>
                <a:blip r:embed="rId1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CD392B-5936-954D-A2C3-E7565830CAF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8471404" y="3659832"/>
            <a:ext cx="669497" cy="1641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1C1B8-83BA-5542-9A44-3CD56348B95E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9140901" y="3659832"/>
            <a:ext cx="1429679" cy="1793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F1816-2105-1F48-BA26-910A776E1A73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9383916" y="3429000"/>
            <a:ext cx="1272609" cy="9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/>
              <p:nvPr/>
            </p:nvSpPr>
            <p:spPr>
              <a:xfrm rot="20484225">
                <a:off x="2175165" y="3210907"/>
                <a:ext cx="11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N" i="1" dirty="0" smtClean="0">
                              <a:latin typeface="Cambria Math" panose="02040503050406030204" pitchFamily="18" charset="0"/>
                            </a:rPr>
                            <m:t>𝑒𝑙𝑎𝑡𝑖𝑜𝑛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4225">
                <a:off x="2175165" y="3210907"/>
                <a:ext cx="118436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E08E1C-A087-CF40-827C-D4634424FE39}"/>
                  </a:ext>
                </a:extLst>
              </p:cNvPr>
              <p:cNvSpPr txBox="1"/>
              <p:nvPr/>
            </p:nvSpPr>
            <p:spPr>
              <a:xfrm rot="17655468">
                <a:off x="2497375" y="4278884"/>
                <a:ext cx="118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N" i="1" dirty="0" smtClean="0">
                              <a:latin typeface="Cambria Math" panose="02040503050406030204" pitchFamily="18" charset="0"/>
                            </a:rPr>
                            <m:t>𝑒𝑙𝑎𝑡𝑖𝑜𝑛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E08E1C-A087-CF40-827C-D4634424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5468">
                <a:off x="2497375" y="4278884"/>
                <a:ext cx="118968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/>
              <p:nvPr/>
            </p:nvSpPr>
            <p:spPr>
              <a:xfrm rot="15052357">
                <a:off x="3522521" y="4402747"/>
                <a:ext cx="118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dirty="0">
                              <a:latin typeface="Cambria Math" panose="02040503050406030204" pitchFamily="18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052357">
                <a:off x="3522521" y="4402747"/>
                <a:ext cx="118968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/>
              <p:nvPr/>
            </p:nvSpPr>
            <p:spPr>
              <a:xfrm rot="17441662">
                <a:off x="7958554" y="4338084"/>
                <a:ext cx="1243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dirty="0">
                              <a:latin typeface="Cambria Math" panose="02040503050406030204" pitchFamily="18" charset="0"/>
                            </a:rPr>
                            <m:t>𝑟𝑒𝑙𝑎𝑡𝑖𝑜𝑛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441662">
                <a:off x="7958554" y="4338084"/>
                <a:ext cx="12436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AB7E3A68-A6D8-E141-91C3-B6B1C650FFE1}"/>
                  </a:ext>
                </a:extLst>
              </p:cNvPr>
              <p:cNvSpPr txBox="1"/>
              <p:nvPr/>
            </p:nvSpPr>
            <p:spPr>
              <a:xfrm rot="2967435">
                <a:off x="9403243" y="4344628"/>
                <a:ext cx="1248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dirty="0">
                              <a:latin typeface="Cambria Math" panose="02040503050406030204" pitchFamily="18" charset="0"/>
                            </a:rPr>
                            <m:t>𝑟𝑒𝑙𝑎𝑡𝑖𝑜𝑛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AB7E3A68-A6D8-E141-91C3-B6B1C650F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67435">
                <a:off x="9403243" y="4344628"/>
                <a:ext cx="124899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/>
              <p:nvPr/>
            </p:nvSpPr>
            <p:spPr>
              <a:xfrm rot="307905">
                <a:off x="9420308" y="3138707"/>
                <a:ext cx="1248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dirty="0">
                              <a:latin typeface="Cambria Math" panose="02040503050406030204" pitchFamily="18" charset="0"/>
                            </a:rPr>
                            <m:t>𝑟𝑒𝑙𝑎𝑡𝑖𝑜𝑛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5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7905">
                <a:off x="9420308" y="3138707"/>
                <a:ext cx="124899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0DE91EF-A0F8-814B-B6DB-33CEBA9D5CF0}"/>
              </a:ext>
            </a:extLst>
          </p:cNvPr>
          <p:cNvSpPr txBox="1"/>
          <p:nvPr/>
        </p:nvSpPr>
        <p:spPr>
          <a:xfrm>
            <a:off x="838200" y="2039720"/>
            <a:ext cx="484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Get similarity info from </a:t>
            </a:r>
            <a:r>
              <a:rPr lang="en-CN" b="1" dirty="0"/>
              <a:t>relation – neighbor entity</a:t>
            </a:r>
          </a:p>
        </p:txBody>
      </p:sp>
    </p:spTree>
    <p:extLst>
      <p:ext uri="{BB962C8B-B14F-4D97-AF65-F5344CB8AC3E}">
        <p14:creationId xmlns:p14="http://schemas.microsoft.com/office/powerpoint/2010/main" val="8259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Get Neighbor Similarity</a:t>
            </a:r>
            <a:endParaRPr lang="en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9CC5AE-BE86-8C44-A068-18C6CA34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5E6FF-A350-BC46-B19F-59A2A422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89" y="1564045"/>
            <a:ext cx="9007021" cy="4874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C321BFE-FB79-7243-A001-B63A3B1CF31A}"/>
                  </a:ext>
                </a:extLst>
              </p:cNvPr>
              <p:cNvSpPr/>
              <p:nvPr/>
            </p:nvSpPr>
            <p:spPr>
              <a:xfrm rot="16200000">
                <a:off x="2567116" y="1694167"/>
                <a:ext cx="861004" cy="4023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C321BFE-FB79-7243-A001-B63A3B1CF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67116" y="1694167"/>
                <a:ext cx="861004" cy="402300"/>
              </a:xfrm>
              <a:prstGeom prst="roundRect">
                <a:avLst/>
              </a:prstGeom>
              <a:blipFill>
                <a:blip r:embed="rId4"/>
                <a:stretch>
                  <a:fillRect t="-11594" r="-24242" b="-144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6AD2DD2-D436-E64D-B6B7-000813ADE190}"/>
                  </a:ext>
                </a:extLst>
              </p:cNvPr>
              <p:cNvSpPr/>
              <p:nvPr/>
            </p:nvSpPr>
            <p:spPr>
              <a:xfrm rot="16200000">
                <a:off x="2997297" y="1694166"/>
                <a:ext cx="861004" cy="4023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6AD2DD2-D436-E64D-B6B7-000813AD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97297" y="1694166"/>
                <a:ext cx="861004" cy="402300"/>
              </a:xfrm>
              <a:prstGeom prst="roundRect">
                <a:avLst/>
              </a:prstGeom>
              <a:blipFill>
                <a:blip r:embed="rId5"/>
                <a:stretch>
                  <a:fillRect t="-11594" r="-23529" b="-144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AD3947E-A809-C54B-9193-404A0FEB5F29}"/>
                  </a:ext>
                </a:extLst>
              </p:cNvPr>
              <p:cNvSpPr/>
              <p:nvPr/>
            </p:nvSpPr>
            <p:spPr>
              <a:xfrm rot="16200000">
                <a:off x="4060044" y="1694165"/>
                <a:ext cx="861004" cy="4023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AD3947E-A809-C54B-9193-404A0FEB5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60044" y="1694165"/>
                <a:ext cx="861004" cy="402300"/>
              </a:xfrm>
              <a:prstGeom prst="roundRect">
                <a:avLst/>
              </a:prstGeom>
              <a:blipFill>
                <a:blip r:embed="rId6"/>
                <a:stretch>
                  <a:fillRect t="-13043" r="-23529" b="-144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AD22D12-AF08-4349-9395-388216407D88}"/>
              </a:ext>
            </a:extLst>
          </p:cNvPr>
          <p:cNvSpPr/>
          <p:nvPr/>
        </p:nvSpPr>
        <p:spPr>
          <a:xfrm>
            <a:off x="7769795" y="1464813"/>
            <a:ext cx="3611886" cy="317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3ACB0-720E-A243-AF28-DFE1A6D17561}"/>
              </a:ext>
            </a:extLst>
          </p:cNvPr>
          <p:cNvSpPr/>
          <p:nvPr/>
        </p:nvSpPr>
        <p:spPr>
          <a:xfrm>
            <a:off x="7111014" y="1345507"/>
            <a:ext cx="1328674" cy="861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20D013-1A9C-834D-80AC-118DC065F927}"/>
              </a:ext>
            </a:extLst>
          </p:cNvPr>
          <p:cNvSpPr/>
          <p:nvPr/>
        </p:nvSpPr>
        <p:spPr>
          <a:xfrm>
            <a:off x="4765649" y="1398693"/>
            <a:ext cx="3208770" cy="2849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9E18B-F643-5744-80C5-69E9B31ED2C1}"/>
              </a:ext>
            </a:extLst>
          </p:cNvPr>
          <p:cNvSpPr/>
          <p:nvPr/>
        </p:nvSpPr>
        <p:spPr>
          <a:xfrm>
            <a:off x="5608674" y="3747633"/>
            <a:ext cx="886047" cy="636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F81DE-2982-394B-BC71-A29D7AFE2853}"/>
              </a:ext>
            </a:extLst>
          </p:cNvPr>
          <p:cNvSpPr/>
          <p:nvPr/>
        </p:nvSpPr>
        <p:spPr>
          <a:xfrm>
            <a:off x="6096000" y="4232142"/>
            <a:ext cx="2537199" cy="2206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22643-00F7-6146-AAA9-852F1ECF3AFE}"/>
              </a:ext>
            </a:extLst>
          </p:cNvPr>
          <p:cNvSpPr/>
          <p:nvPr/>
        </p:nvSpPr>
        <p:spPr>
          <a:xfrm>
            <a:off x="5856051" y="5393187"/>
            <a:ext cx="2409929" cy="1397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FE7BF-88BC-2F4E-98C1-BB90CCB2B45C}"/>
              </a:ext>
            </a:extLst>
          </p:cNvPr>
          <p:cNvSpPr/>
          <p:nvPr/>
        </p:nvSpPr>
        <p:spPr>
          <a:xfrm>
            <a:off x="4636407" y="5818702"/>
            <a:ext cx="2017580" cy="744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468651-1FE9-8C4D-BCBA-B4EB8CB20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517" y="3203653"/>
            <a:ext cx="5591918" cy="2162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52B063-AA74-134F-8183-B45606714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682" y="2605138"/>
            <a:ext cx="2292743" cy="5008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560FE0-4FDD-984E-9CAD-0CC65ED1F127}"/>
              </a:ext>
            </a:extLst>
          </p:cNvPr>
          <p:cNvSpPr/>
          <p:nvPr/>
        </p:nvSpPr>
        <p:spPr>
          <a:xfrm>
            <a:off x="10876758" y="3121791"/>
            <a:ext cx="886047" cy="636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EA3C9-5356-D54E-9802-9DD616BDE2F5}"/>
              </a:ext>
            </a:extLst>
          </p:cNvPr>
          <p:cNvSpPr/>
          <p:nvPr/>
        </p:nvSpPr>
        <p:spPr>
          <a:xfrm>
            <a:off x="6923239" y="3356288"/>
            <a:ext cx="3378352" cy="373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48F4D-721E-3F41-856F-8E6411F99D87}"/>
              </a:ext>
            </a:extLst>
          </p:cNvPr>
          <p:cNvSpPr/>
          <p:nvPr/>
        </p:nvSpPr>
        <p:spPr>
          <a:xfrm>
            <a:off x="6657531" y="3831389"/>
            <a:ext cx="3378352" cy="51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DFC02-83DB-4747-B98B-B04071A5411F}"/>
              </a:ext>
            </a:extLst>
          </p:cNvPr>
          <p:cNvSpPr/>
          <p:nvPr/>
        </p:nvSpPr>
        <p:spPr>
          <a:xfrm>
            <a:off x="6896051" y="4401732"/>
            <a:ext cx="4697698" cy="242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CA5E33-701B-A740-B88B-95CD2627B776}"/>
              </a:ext>
            </a:extLst>
          </p:cNvPr>
          <p:cNvSpPr/>
          <p:nvPr/>
        </p:nvSpPr>
        <p:spPr>
          <a:xfrm>
            <a:off x="6080619" y="4686170"/>
            <a:ext cx="4220972" cy="679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C84601-C8E0-554F-9050-209DC68DE84E}"/>
              </a:ext>
            </a:extLst>
          </p:cNvPr>
          <p:cNvSpPr/>
          <p:nvPr/>
        </p:nvSpPr>
        <p:spPr>
          <a:xfrm>
            <a:off x="6923239" y="2526022"/>
            <a:ext cx="3378352" cy="568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95AFD-C20F-0A4E-9AD0-482E15C9ADB2}"/>
              </a:ext>
            </a:extLst>
          </p:cNvPr>
          <p:cNvSpPr/>
          <p:nvPr/>
        </p:nvSpPr>
        <p:spPr>
          <a:xfrm>
            <a:off x="2025568" y="4232144"/>
            <a:ext cx="3736314" cy="41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077B85-4109-B24B-A1FB-75C7033A6479}"/>
              </a:ext>
            </a:extLst>
          </p:cNvPr>
          <p:cNvSpPr/>
          <p:nvPr/>
        </p:nvSpPr>
        <p:spPr>
          <a:xfrm>
            <a:off x="1727648" y="4644622"/>
            <a:ext cx="4325089" cy="481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7FAD47-495A-6449-B6CD-F64CA53437D8}"/>
              </a:ext>
            </a:extLst>
          </p:cNvPr>
          <p:cNvSpPr/>
          <p:nvPr/>
        </p:nvSpPr>
        <p:spPr>
          <a:xfrm>
            <a:off x="2091855" y="5125831"/>
            <a:ext cx="3736314" cy="1367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959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Get Neighbor Similarity</a:t>
            </a:r>
            <a:endParaRPr lang="en-C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3331402-0850-7C42-ACF4-F90B3B35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C48CD-1B4D-964B-A4B1-2EA59E01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89" y="1564045"/>
            <a:ext cx="9007021" cy="4874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19C853B-2E62-EB47-B5EB-D740BA557F3A}"/>
                  </a:ext>
                </a:extLst>
              </p:cNvPr>
              <p:cNvSpPr/>
              <p:nvPr/>
            </p:nvSpPr>
            <p:spPr>
              <a:xfrm rot="16200000">
                <a:off x="2567116" y="1694167"/>
                <a:ext cx="861004" cy="4023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19C853B-2E62-EB47-B5EB-D740BA557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67116" y="1694167"/>
                <a:ext cx="861004" cy="402300"/>
              </a:xfrm>
              <a:prstGeom prst="roundRect">
                <a:avLst/>
              </a:prstGeom>
              <a:blipFill>
                <a:blip r:embed="rId4"/>
                <a:stretch>
                  <a:fillRect t="-11594" r="-24242" b="-144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CA289E0-C47F-984E-8FF2-4FA9EFE3160A}"/>
                  </a:ext>
                </a:extLst>
              </p:cNvPr>
              <p:cNvSpPr/>
              <p:nvPr/>
            </p:nvSpPr>
            <p:spPr>
              <a:xfrm rot="16200000">
                <a:off x="2997297" y="1694166"/>
                <a:ext cx="861004" cy="4023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CA289E0-C47F-984E-8FF2-4FA9EFE3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97297" y="1694166"/>
                <a:ext cx="861004" cy="402300"/>
              </a:xfrm>
              <a:prstGeom prst="roundRect">
                <a:avLst/>
              </a:prstGeom>
              <a:blipFill>
                <a:blip r:embed="rId5"/>
                <a:stretch>
                  <a:fillRect t="-11594" r="-23529" b="-144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BBD8F79-C1DC-1A45-80A6-9CFA13EE5301}"/>
                  </a:ext>
                </a:extLst>
              </p:cNvPr>
              <p:cNvSpPr/>
              <p:nvPr/>
            </p:nvSpPr>
            <p:spPr>
              <a:xfrm rot="16200000">
                <a:off x="4060044" y="1694165"/>
                <a:ext cx="861004" cy="4023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BBD8F79-C1DC-1A45-80A6-9CFA13EE5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60044" y="1694165"/>
                <a:ext cx="861004" cy="402300"/>
              </a:xfrm>
              <a:prstGeom prst="roundRect">
                <a:avLst/>
              </a:prstGeom>
              <a:blipFill>
                <a:blip r:embed="rId6"/>
                <a:stretch>
                  <a:fillRect t="-13043" r="-23529" b="-144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4B110BD-25F6-8447-BCA8-94649FEC3FB9}"/>
              </a:ext>
            </a:extLst>
          </p:cNvPr>
          <p:cNvSpPr/>
          <p:nvPr/>
        </p:nvSpPr>
        <p:spPr>
          <a:xfrm>
            <a:off x="7769795" y="1464813"/>
            <a:ext cx="3611886" cy="31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2CC86-BCAB-AE4C-B715-7C692B96C49F}"/>
              </a:ext>
            </a:extLst>
          </p:cNvPr>
          <p:cNvSpPr/>
          <p:nvPr/>
        </p:nvSpPr>
        <p:spPr>
          <a:xfrm>
            <a:off x="7111014" y="1345507"/>
            <a:ext cx="1328674" cy="861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EC402-B002-444D-BA96-F444A8ADDB86}"/>
              </a:ext>
            </a:extLst>
          </p:cNvPr>
          <p:cNvSpPr/>
          <p:nvPr/>
        </p:nvSpPr>
        <p:spPr>
          <a:xfrm>
            <a:off x="10876758" y="3121791"/>
            <a:ext cx="886047" cy="636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732261-8514-B444-B99E-326D7989BAEE}"/>
              </a:ext>
            </a:extLst>
          </p:cNvPr>
          <p:cNvSpPr/>
          <p:nvPr/>
        </p:nvSpPr>
        <p:spPr>
          <a:xfrm>
            <a:off x="7100354" y="2314921"/>
            <a:ext cx="687751" cy="139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7224D4-3FD1-AA42-90DC-D02E3972696D}"/>
              </a:ext>
            </a:extLst>
          </p:cNvPr>
          <p:cNvSpPr/>
          <p:nvPr/>
        </p:nvSpPr>
        <p:spPr>
          <a:xfrm>
            <a:off x="4770547" y="1571574"/>
            <a:ext cx="2742072" cy="268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0FCDC1-AB90-534F-9BA5-988CC1FD4BF8}"/>
              </a:ext>
            </a:extLst>
          </p:cNvPr>
          <p:cNvSpPr/>
          <p:nvPr/>
        </p:nvSpPr>
        <p:spPr>
          <a:xfrm>
            <a:off x="5613114" y="2942065"/>
            <a:ext cx="1358651" cy="1446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836D0-B904-854C-8498-0B32FA9BB1E9}"/>
              </a:ext>
            </a:extLst>
          </p:cNvPr>
          <p:cNvSpPr/>
          <p:nvPr/>
        </p:nvSpPr>
        <p:spPr>
          <a:xfrm>
            <a:off x="4642189" y="6108703"/>
            <a:ext cx="2618289" cy="270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3100EE-119D-164C-94B8-8A8D6C28E96E}"/>
              </a:ext>
            </a:extLst>
          </p:cNvPr>
          <p:cNvSpPr/>
          <p:nvPr/>
        </p:nvSpPr>
        <p:spPr>
          <a:xfrm>
            <a:off x="5821399" y="5652919"/>
            <a:ext cx="2948528" cy="839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125588-4299-584D-A5AF-CC8EED0B17CC}"/>
              </a:ext>
            </a:extLst>
          </p:cNvPr>
          <p:cNvSpPr/>
          <p:nvPr/>
        </p:nvSpPr>
        <p:spPr>
          <a:xfrm>
            <a:off x="7388671" y="3712064"/>
            <a:ext cx="337384" cy="2667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082C07-562E-B743-B60A-B1C91114DD5C}"/>
              </a:ext>
            </a:extLst>
          </p:cNvPr>
          <p:cNvGrpSpPr/>
          <p:nvPr/>
        </p:nvGrpSpPr>
        <p:grpSpPr>
          <a:xfrm>
            <a:off x="8820435" y="4655866"/>
            <a:ext cx="1510606" cy="695705"/>
            <a:chOff x="8820435" y="4655866"/>
            <a:chExt cx="1510606" cy="6957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177CE5-4D73-A243-93BA-C7E1CE9B63D5}"/>
                </a:ext>
              </a:extLst>
            </p:cNvPr>
            <p:cNvSpPr txBox="1"/>
            <p:nvPr/>
          </p:nvSpPr>
          <p:spPr>
            <a:xfrm>
              <a:off x="8820435" y="4982239"/>
              <a:ext cx="1510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Relation Mask</a:t>
              </a:r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E602C243-75DE-154B-A404-581E030E9389}"/>
                </a:ext>
              </a:extLst>
            </p:cNvPr>
            <p:cNvSpPr/>
            <p:nvPr/>
          </p:nvSpPr>
          <p:spPr>
            <a:xfrm rot="10800000">
              <a:off x="9485432" y="4655866"/>
              <a:ext cx="180611" cy="29243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49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Get Attribute Similarity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D052B1-D7D0-4E40-B4F3-C0100FF9F423}"/>
                  </a:ext>
                </a:extLst>
              </p:cNvPr>
              <p:cNvSpPr txBox="1"/>
              <p:nvPr/>
            </p:nvSpPr>
            <p:spPr>
              <a:xfrm>
                <a:off x="4085352" y="2887540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24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D052B1-D7D0-4E40-B4F3-C0100FF9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52" y="2887540"/>
                <a:ext cx="4126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15E167-C869-174D-B555-3BF176C862C8}"/>
                  </a:ext>
                </a:extLst>
              </p:cNvPr>
              <p:cNvSpPr txBox="1"/>
              <p:nvPr/>
            </p:nvSpPr>
            <p:spPr>
              <a:xfrm>
                <a:off x="8289711" y="2947554"/>
                <a:ext cx="486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15E167-C869-174D-B555-3BF176C8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711" y="2947554"/>
                <a:ext cx="4860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DACE4B-C7EA-644D-AEB7-D352784581B5}"/>
                  </a:ext>
                </a:extLst>
              </p:cNvPr>
              <p:cNvSpPr txBox="1"/>
              <p:nvPr/>
            </p:nvSpPr>
            <p:spPr>
              <a:xfrm>
                <a:off x="2182480" y="3349205"/>
                <a:ext cx="552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DACE4B-C7EA-644D-AEB7-D3527845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480" y="3349205"/>
                <a:ext cx="552780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4A4F9D-31F3-6B46-B260-0B19B2CAB556}"/>
                  </a:ext>
                </a:extLst>
              </p:cNvPr>
              <p:cNvSpPr txBox="1"/>
              <p:nvPr/>
            </p:nvSpPr>
            <p:spPr>
              <a:xfrm>
                <a:off x="3224228" y="5104937"/>
                <a:ext cx="559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4A4F9D-31F3-6B46-B260-0B19B2CA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8" y="5104937"/>
                <a:ext cx="559897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3DDACE4B-C7EA-644D-AEB7-D352784581B5}"/>
                  </a:ext>
                </a:extLst>
              </p:cNvPr>
              <p:cNvSpPr txBox="1"/>
              <p:nvPr/>
            </p:nvSpPr>
            <p:spPr>
              <a:xfrm>
                <a:off x="4886398" y="5082685"/>
                <a:ext cx="559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3DDACE4B-C7EA-644D-AEB7-D3527845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98" y="5082685"/>
                <a:ext cx="559897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8BD655-9757-2D4F-9470-D03B2BEAEF1A}"/>
                  </a:ext>
                </a:extLst>
              </p:cNvPr>
              <p:cNvSpPr txBox="1"/>
              <p:nvPr/>
            </p:nvSpPr>
            <p:spPr>
              <a:xfrm>
                <a:off x="7552471" y="5050610"/>
                <a:ext cx="63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8BD655-9757-2D4F-9470-D03B2BEAE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1" y="5050610"/>
                <a:ext cx="635943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BCA64F-D76E-3C46-93AA-EEB5B18010BA}"/>
                  </a:ext>
                </a:extLst>
              </p:cNvPr>
              <p:cNvSpPr txBox="1"/>
              <p:nvPr/>
            </p:nvSpPr>
            <p:spPr>
              <a:xfrm>
                <a:off x="10048350" y="3041673"/>
                <a:ext cx="628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BCA64F-D76E-3C46-93AA-EEB5B1801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350" y="3041673"/>
                <a:ext cx="628634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/>
              <p:nvPr/>
            </p:nvSpPr>
            <p:spPr>
              <a:xfrm>
                <a:off x="1099880" y="3508290"/>
                <a:ext cx="900633" cy="6051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80" y="3508290"/>
                <a:ext cx="900633" cy="605160"/>
              </a:xfrm>
              <a:prstGeom prst="roundRect">
                <a:avLst/>
              </a:prstGeom>
              <a:blipFill>
                <a:blip r:embed="rId10"/>
                <a:stretch>
                  <a:fillRect l="-5479" r="-274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/>
              <p:nvPr/>
            </p:nvSpPr>
            <p:spPr>
              <a:xfrm>
                <a:off x="2408603" y="5486215"/>
                <a:ext cx="900632" cy="6051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603" y="5486215"/>
                <a:ext cx="900632" cy="605160"/>
              </a:xfrm>
              <a:prstGeom prst="roundRect">
                <a:avLst/>
              </a:prstGeom>
              <a:blipFill>
                <a:blip r:embed="rId11"/>
                <a:stretch>
                  <a:fillRect l="-6849" r="-274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/>
              <p:nvPr/>
            </p:nvSpPr>
            <p:spPr>
              <a:xfrm>
                <a:off x="4525209" y="5604064"/>
                <a:ext cx="900632" cy="6051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09" y="5604064"/>
                <a:ext cx="900632" cy="605160"/>
              </a:xfrm>
              <a:prstGeom prst="roundRect">
                <a:avLst/>
              </a:prstGeom>
              <a:blipFill>
                <a:blip r:embed="rId12"/>
                <a:stretch>
                  <a:fillRect l="-5479" r="-411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/>
              <p:nvPr/>
            </p:nvSpPr>
            <p:spPr>
              <a:xfrm>
                <a:off x="7102154" y="5556877"/>
                <a:ext cx="900633" cy="6051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960C6103-EACE-3240-83DB-BC140D54D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4" y="5556877"/>
                <a:ext cx="900633" cy="605160"/>
              </a:xfrm>
              <a:prstGeom prst="roundRect">
                <a:avLst/>
              </a:prstGeom>
              <a:blipFill>
                <a:blip r:embed="rId13"/>
                <a:stretch>
                  <a:fillRect l="-12500" r="-8333" b="-20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FC267B9-7BC3-9347-936B-0DA347CFBCE8}"/>
                  </a:ext>
                </a:extLst>
              </p:cNvPr>
              <p:cNvSpPr/>
              <p:nvPr/>
            </p:nvSpPr>
            <p:spPr>
              <a:xfrm>
                <a:off x="9436631" y="5641065"/>
                <a:ext cx="900542" cy="6051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FC267B9-7BC3-9347-936B-0DA347CF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31" y="5641065"/>
                <a:ext cx="900542" cy="605160"/>
              </a:xfrm>
              <a:prstGeom prst="roundRect">
                <a:avLst/>
              </a:prstGeom>
              <a:blipFill>
                <a:blip r:embed="rId14"/>
                <a:stretch>
                  <a:fillRect l="-12500" r="-694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244761B-52A6-C34D-BBC8-0FE0E4EE88C6}"/>
                  </a:ext>
                </a:extLst>
              </p:cNvPr>
              <p:cNvSpPr/>
              <p:nvPr/>
            </p:nvSpPr>
            <p:spPr>
              <a:xfrm>
                <a:off x="10191579" y="3554633"/>
                <a:ext cx="900541" cy="6051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244761B-52A6-C34D-BBC8-0FE0E4EE8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579" y="3554633"/>
                <a:ext cx="900541" cy="605160"/>
              </a:xfrm>
              <a:prstGeom prst="roundRect">
                <a:avLst/>
              </a:prstGeom>
              <a:blipFill>
                <a:blip r:embed="rId15"/>
                <a:stretch>
                  <a:fillRect l="-12329" r="-6849" b="-20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0B3B8-E52E-084C-987F-BB385ED06A58}"/>
              </a:ext>
            </a:extLst>
          </p:cNvPr>
          <p:cNvCxnSpPr>
            <a:cxnSpLocks/>
            <a:stCxn id="3" idx="1"/>
            <a:endCxn id="23" idx="3"/>
          </p:cNvCxnSpPr>
          <p:nvPr/>
        </p:nvCxnSpPr>
        <p:spPr>
          <a:xfrm flipH="1">
            <a:off x="2735260" y="3118373"/>
            <a:ext cx="1350092" cy="461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DAEB4-F89D-4E43-9D92-8180C91AA082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flipH="1">
            <a:off x="3504177" y="3349205"/>
            <a:ext cx="787482" cy="175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0B3B8-E52E-084C-987F-BB385ED06A58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4497965" y="3118373"/>
            <a:ext cx="668382" cy="1964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5A39FD-6CA1-FE4C-B9B4-CE3EEE3D8897}"/>
                  </a:ext>
                </a:extLst>
              </p:cNvPr>
              <p:cNvSpPr txBox="1"/>
              <p:nvPr/>
            </p:nvSpPr>
            <p:spPr>
              <a:xfrm>
                <a:off x="9648088" y="5203009"/>
                <a:ext cx="643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5A39FD-6CA1-FE4C-B9B4-CE3EEE3D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088" y="5203009"/>
                <a:ext cx="643061" cy="461665"/>
              </a:xfrm>
              <a:prstGeom prst="rect">
                <a:avLst/>
              </a:prstGeom>
              <a:blipFill>
                <a:blip r:embed="rId1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CD392B-5936-954D-A2C3-E7565830CAF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7870443" y="3409219"/>
            <a:ext cx="662283" cy="1641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1C1B8-83BA-5542-9A44-3CD56348B95E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8532726" y="3409219"/>
            <a:ext cx="1436893" cy="1793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F1816-2105-1F48-BA26-910A776E1A73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8775741" y="3178387"/>
            <a:ext cx="1272609" cy="9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/>
              <p:nvPr/>
            </p:nvSpPr>
            <p:spPr>
              <a:xfrm rot="20484225">
                <a:off x="2730603" y="3014621"/>
                <a:ext cx="1289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𝑎𝑡𝑡𝑟𝑖𝑏𝑢𝑡𝑒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4225">
                <a:off x="2730603" y="3014621"/>
                <a:ext cx="12898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E08E1C-A087-CF40-827C-D4634424FE39}"/>
                  </a:ext>
                </a:extLst>
              </p:cNvPr>
              <p:cNvSpPr txBox="1"/>
              <p:nvPr/>
            </p:nvSpPr>
            <p:spPr>
              <a:xfrm rot="17655468">
                <a:off x="3052811" y="4082598"/>
                <a:ext cx="1295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𝑎𝑡𝑡𝑟𝑖𝑏𝑢𝑡𝑒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E08E1C-A087-CF40-827C-D4634424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5468">
                <a:off x="3052811" y="4082598"/>
                <a:ext cx="129516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/>
              <p:nvPr/>
            </p:nvSpPr>
            <p:spPr>
              <a:xfrm rot="15052357">
                <a:off x="4077957" y="4206461"/>
                <a:ext cx="1295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𝑎𝑡𝑡𝑟𝑖𝑏𝑢𝑡𝑒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052357">
                <a:off x="4077957" y="4206461"/>
                <a:ext cx="129516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/>
              <p:nvPr/>
            </p:nvSpPr>
            <p:spPr>
              <a:xfrm rot="17441662">
                <a:off x="7294274" y="4087471"/>
                <a:ext cx="135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𝑎𝑡𝑡𝑟𝑖𝑏𝑢𝑡𝑒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441662">
                <a:off x="7294274" y="4087471"/>
                <a:ext cx="135588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AB7E3A68-A6D8-E141-91C3-B6B1C650FFE1}"/>
                  </a:ext>
                </a:extLst>
              </p:cNvPr>
              <p:cNvSpPr txBox="1"/>
              <p:nvPr/>
            </p:nvSpPr>
            <p:spPr>
              <a:xfrm rot="2967435">
                <a:off x="8738963" y="4094015"/>
                <a:ext cx="136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𝑎𝑡𝑡𝑟𝑖𝑏𝑢𝑡𝑒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AB7E3A68-A6D8-E141-91C3-B6B1C650F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67435">
                <a:off x="8738963" y="4094015"/>
                <a:ext cx="136120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/>
              <p:nvPr/>
            </p:nvSpPr>
            <p:spPr>
              <a:xfrm rot="307905">
                <a:off x="8756028" y="2888094"/>
                <a:ext cx="136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𝑎𝑡𝑡𝑟𝑖𝑏𝑢𝑡𝑒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5" name="TextBox 39">
                <a:extLst>
                  <a:ext uri="{FF2B5EF4-FFF2-40B4-BE49-F238E27FC236}">
                    <a16:creationId xmlns:a16="http://schemas.microsoft.com/office/drawing/2014/main" id="{5CC7C85A-BA7C-C947-A028-D9C1FB0C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7905">
                <a:off x="8756028" y="2888094"/>
                <a:ext cx="13612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0DE91EF-A0F8-814B-B6DB-33CEBA9D5CF0}"/>
              </a:ext>
            </a:extLst>
          </p:cNvPr>
          <p:cNvSpPr txBox="1"/>
          <p:nvPr/>
        </p:nvSpPr>
        <p:spPr>
          <a:xfrm>
            <a:off x="838200" y="2039720"/>
            <a:ext cx="398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Get similarity info from </a:t>
            </a:r>
            <a:r>
              <a:rPr lang="en-CN" b="1" dirty="0"/>
              <a:t>attribute – value</a:t>
            </a:r>
          </a:p>
        </p:txBody>
      </p:sp>
    </p:spTree>
    <p:extLst>
      <p:ext uri="{BB962C8B-B14F-4D97-AF65-F5344CB8AC3E}">
        <p14:creationId xmlns:p14="http://schemas.microsoft.com/office/powerpoint/2010/main" val="34848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33D-FAA0-3042-8C0E-2AF01E2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287B-8B35-C748-8EFE-C940D51D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CN" dirty="0"/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Related Work</a:t>
            </a:r>
            <a:endParaRPr lang="en-CN" dirty="0"/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Contribution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Proposed Method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Experiments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Take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message</a:t>
            </a:r>
            <a:endParaRPr lang="en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5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Get Attribute Similarity</a:t>
            </a:r>
            <a:endParaRPr lang="en-C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D65E6FF-A350-BC46-B19F-59A2A422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89" y="1550016"/>
            <a:ext cx="9007021" cy="4874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E942F73-B73D-8942-BC6B-C9096D075223}"/>
                  </a:ext>
                </a:extLst>
              </p:cNvPr>
              <p:cNvSpPr/>
              <p:nvPr/>
            </p:nvSpPr>
            <p:spPr>
              <a:xfrm>
                <a:off x="1944303" y="2791327"/>
                <a:ext cx="644893" cy="3272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E942F73-B73D-8942-BC6B-C9096D075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303" y="2791327"/>
                <a:ext cx="644893" cy="327260"/>
              </a:xfrm>
              <a:prstGeom prst="roundRect">
                <a:avLst/>
              </a:prstGeom>
              <a:blipFill>
                <a:blip r:embed="rId4"/>
                <a:stretch>
                  <a:fillRect l="-9434" r="-5660" b="-17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C6CD7D53-EC94-2A4E-B599-C14CDB9D453C}"/>
                  </a:ext>
                </a:extLst>
              </p:cNvPr>
              <p:cNvSpPr/>
              <p:nvPr/>
            </p:nvSpPr>
            <p:spPr>
              <a:xfrm>
                <a:off x="1944302" y="2375837"/>
                <a:ext cx="644893" cy="3272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C6CD7D53-EC94-2A4E-B599-C14CDB9D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302" y="2375837"/>
                <a:ext cx="644893" cy="327260"/>
              </a:xfrm>
              <a:prstGeom prst="roundRect">
                <a:avLst/>
              </a:prstGeom>
              <a:blipFill>
                <a:blip r:embed="rId5"/>
                <a:stretch>
                  <a:fillRect l="-7547" r="-5660" b="-17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F1334077-832A-CD48-869B-E5F10D9044E6}"/>
                  </a:ext>
                </a:extLst>
              </p:cNvPr>
              <p:cNvSpPr/>
              <p:nvPr/>
            </p:nvSpPr>
            <p:spPr>
              <a:xfrm>
                <a:off x="1944302" y="3834895"/>
                <a:ext cx="644893" cy="3272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F1334077-832A-CD48-869B-E5F10D904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302" y="3834895"/>
                <a:ext cx="644893" cy="327260"/>
              </a:xfrm>
              <a:prstGeom prst="roundRect">
                <a:avLst/>
              </a:prstGeom>
              <a:blipFill>
                <a:blip r:embed="rId6"/>
                <a:stretch>
                  <a:fillRect l="-9434" r="-5660" b="-17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6CD7D53-EC94-2A4E-B599-C14CDB9D453C}"/>
                  </a:ext>
                </a:extLst>
              </p:cNvPr>
              <p:cNvSpPr/>
              <p:nvPr/>
            </p:nvSpPr>
            <p:spPr>
              <a:xfrm rot="16200000">
                <a:off x="2674218" y="1754930"/>
                <a:ext cx="644893" cy="3272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6CD7D53-EC94-2A4E-B599-C14CDB9D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74218" y="1754930"/>
                <a:ext cx="644893" cy="327260"/>
              </a:xfrm>
              <a:prstGeom prst="roundRect">
                <a:avLst/>
              </a:prstGeom>
              <a:blipFill>
                <a:blip r:embed="rId7"/>
                <a:stretch>
                  <a:fillRect t="-9434" r="-18519" b="-1132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47C60BB-EF3C-2B4F-9D3D-B8C507281FD3}"/>
                  </a:ext>
                </a:extLst>
              </p:cNvPr>
              <p:cNvSpPr/>
              <p:nvPr/>
            </p:nvSpPr>
            <p:spPr>
              <a:xfrm rot="16200000">
                <a:off x="3115377" y="1764555"/>
                <a:ext cx="644893" cy="3272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47C60BB-EF3C-2B4F-9D3D-B8C507281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15377" y="1764555"/>
                <a:ext cx="644893" cy="327260"/>
              </a:xfrm>
              <a:prstGeom prst="roundRect">
                <a:avLst/>
              </a:prstGeom>
              <a:blipFill>
                <a:blip r:embed="rId8"/>
                <a:stretch>
                  <a:fillRect t="-11538" r="-17857" b="-134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6CD7D53-EC94-2A4E-B599-C14CDB9D453C}"/>
                  </a:ext>
                </a:extLst>
              </p:cNvPr>
              <p:cNvSpPr/>
              <p:nvPr/>
            </p:nvSpPr>
            <p:spPr>
              <a:xfrm rot="16200000">
                <a:off x="4177677" y="1764554"/>
                <a:ext cx="644893" cy="32726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6CD7D53-EC94-2A4E-B599-C14CDB9D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77677" y="1764554"/>
                <a:ext cx="644893" cy="327260"/>
              </a:xfrm>
              <a:prstGeom prst="roundRect">
                <a:avLst/>
              </a:prstGeom>
              <a:blipFill>
                <a:blip r:embed="rId9"/>
                <a:stretch>
                  <a:fillRect t="-11538" r="-22222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C41440F-86E2-5B49-9AC7-481461386664}"/>
                  </a:ext>
                </a:extLst>
              </p:cNvPr>
              <p:cNvSpPr/>
              <p:nvPr/>
            </p:nvSpPr>
            <p:spPr>
              <a:xfrm>
                <a:off x="7842985" y="2329651"/>
                <a:ext cx="644893" cy="3272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C41440F-86E2-5B49-9AC7-481461386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985" y="2329651"/>
                <a:ext cx="644893" cy="327260"/>
              </a:xfrm>
              <a:prstGeom prst="roundRect">
                <a:avLst/>
              </a:prstGeom>
              <a:blipFill>
                <a:blip r:embed="rId10"/>
                <a:stretch>
                  <a:fillRect l="-9615" r="-5769" b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ED68BD0-DF27-074F-811F-BC16CE840AA3}"/>
                  </a:ext>
                </a:extLst>
              </p:cNvPr>
              <p:cNvSpPr/>
              <p:nvPr/>
            </p:nvSpPr>
            <p:spPr>
              <a:xfrm>
                <a:off x="7841381" y="2781702"/>
                <a:ext cx="644893" cy="3272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ED68BD0-DF27-074F-811F-BC16CE840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81" y="2781702"/>
                <a:ext cx="644893" cy="327260"/>
              </a:xfrm>
              <a:prstGeom prst="roundRect">
                <a:avLst/>
              </a:prstGeom>
              <a:blipFill>
                <a:blip r:embed="rId11"/>
                <a:stretch>
                  <a:fillRect l="-7547" r="-5660" b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C41440F-86E2-5B49-9AC7-481461386664}"/>
                  </a:ext>
                </a:extLst>
              </p:cNvPr>
              <p:cNvSpPr/>
              <p:nvPr/>
            </p:nvSpPr>
            <p:spPr>
              <a:xfrm>
                <a:off x="7831755" y="3814010"/>
                <a:ext cx="644893" cy="3272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C41440F-86E2-5B49-9AC7-481461386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755" y="3814010"/>
                <a:ext cx="644893" cy="327260"/>
              </a:xfrm>
              <a:prstGeom prst="roundRect">
                <a:avLst/>
              </a:prstGeom>
              <a:blipFill>
                <a:blip r:embed="rId12"/>
                <a:stretch>
                  <a:fillRect l="-11321" r="-566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C41440F-86E2-5B49-9AC7-481461386664}"/>
                  </a:ext>
                </a:extLst>
              </p:cNvPr>
              <p:cNvSpPr/>
              <p:nvPr/>
            </p:nvSpPr>
            <p:spPr>
              <a:xfrm rot="16200000">
                <a:off x="8420500" y="1735680"/>
                <a:ext cx="644893" cy="3272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C41440F-86E2-5B49-9AC7-481461386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420500" y="1735680"/>
                <a:ext cx="644893" cy="327260"/>
              </a:xfrm>
              <a:prstGeom prst="roundRect">
                <a:avLst/>
              </a:prstGeom>
              <a:blipFill>
                <a:blip r:embed="rId13"/>
                <a:stretch>
                  <a:fillRect t="-9434" r="-21429" b="-132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267780CA-5D35-3A4E-A67A-9D22C9DC65F1}"/>
                  </a:ext>
                </a:extLst>
              </p:cNvPr>
              <p:cNvSpPr/>
              <p:nvPr/>
            </p:nvSpPr>
            <p:spPr>
              <a:xfrm rot="16200000">
                <a:off x="8882515" y="1731216"/>
                <a:ext cx="644893" cy="3272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267780CA-5D35-3A4E-A67A-9D22C9DC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82515" y="1731216"/>
                <a:ext cx="644893" cy="327260"/>
              </a:xfrm>
              <a:prstGeom prst="roundRect">
                <a:avLst/>
              </a:prstGeom>
              <a:blipFill>
                <a:blip r:embed="rId14"/>
                <a:stretch>
                  <a:fillRect t="-11321" r="-17857" b="-132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8C41440F-86E2-5B49-9AC7-481461386664}"/>
                  </a:ext>
                </a:extLst>
              </p:cNvPr>
              <p:cNvSpPr/>
              <p:nvPr/>
            </p:nvSpPr>
            <p:spPr>
              <a:xfrm rot="16200000">
                <a:off x="9988306" y="1731216"/>
                <a:ext cx="644893" cy="327260"/>
              </a:xfrm>
              <a:prstGeom prst="roundRect">
                <a:avLst/>
              </a:prstGeom>
              <a:solidFill>
                <a:srgbClr val="D9FF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8C41440F-86E2-5B49-9AC7-481461386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988306" y="1731216"/>
                <a:ext cx="644893" cy="327260"/>
              </a:xfrm>
              <a:prstGeom prst="roundRect">
                <a:avLst/>
              </a:prstGeom>
              <a:blipFill>
                <a:blip r:embed="rId15"/>
                <a:stretch>
                  <a:fillRect t="-11321" r="-17857" b="-132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EA7034FD-7A34-004D-B701-9D9E7EDD2D0D}"/>
                  </a:ext>
                </a:extLst>
              </p:cNvPr>
              <p:cNvSpPr/>
              <p:nvPr/>
            </p:nvSpPr>
            <p:spPr>
              <a:xfrm>
                <a:off x="2833034" y="6049128"/>
                <a:ext cx="1801530" cy="327260"/>
              </a:xfrm>
              <a:prstGeom prst="roundRect">
                <a:avLst/>
              </a:prstGeom>
              <a:solidFill>
                <a:srgbClr val="BFFFFF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EA7034FD-7A34-004D-B701-9D9E7EDD2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34" y="6049128"/>
                <a:ext cx="1801530" cy="327260"/>
              </a:xfrm>
              <a:prstGeom prst="roundRect">
                <a:avLst/>
              </a:prstGeom>
              <a:blipFill>
                <a:blip r:embed="rId16"/>
                <a:stretch>
                  <a:fillRect l="-2083" b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A12ED03-E35A-E649-89F8-8FE5D7BCFBDF}"/>
                  </a:ext>
                </a:extLst>
              </p:cNvPr>
              <p:cNvSpPr/>
              <p:nvPr/>
            </p:nvSpPr>
            <p:spPr>
              <a:xfrm rot="16200000">
                <a:off x="6638535" y="3097760"/>
                <a:ext cx="1801530" cy="327260"/>
              </a:xfrm>
              <a:prstGeom prst="roundRect">
                <a:avLst/>
              </a:prstGeom>
              <a:solidFill>
                <a:srgbClr val="BFFFFF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A12ED03-E35A-E649-89F8-8FE5D7BCF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38535" y="3097760"/>
                <a:ext cx="1801530" cy="327260"/>
              </a:xfrm>
              <a:prstGeom prst="roundRect">
                <a:avLst/>
              </a:prstGeom>
              <a:blipFill>
                <a:blip r:embed="rId17"/>
                <a:stretch>
                  <a:fillRect r="-17857" b="-13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A7034FD-7A34-004D-B701-9D9E7EDD2D0D}"/>
                  </a:ext>
                </a:extLst>
              </p:cNvPr>
              <p:cNvSpPr/>
              <p:nvPr/>
            </p:nvSpPr>
            <p:spPr>
              <a:xfrm>
                <a:off x="6782915" y="6058753"/>
                <a:ext cx="1927948" cy="327260"/>
              </a:xfrm>
              <a:prstGeom prst="roundRect">
                <a:avLst/>
              </a:prstGeom>
              <a:solidFill>
                <a:srgbClr val="BFFFFF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A7034FD-7A34-004D-B701-9D9E7EDD2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15" y="6058753"/>
                <a:ext cx="1927948" cy="327260"/>
              </a:xfrm>
              <a:prstGeom prst="roundRect">
                <a:avLst/>
              </a:prstGeom>
              <a:blipFill>
                <a:blip r:embed="rId1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96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Final Combination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BE0CA-450E-DA41-9D8A-31CCCEA7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06" y="3011100"/>
            <a:ext cx="8409272" cy="10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33D-FAA0-3042-8C0E-2AF01E2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287B-8B35-C748-8EFE-C940D51D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Related Work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Contribution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Proposed Method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Experiments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Take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message</a:t>
            </a:r>
            <a:endParaRPr lang="en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09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E1DE9-5550-D14D-90AD-525E08B3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64" y="2197701"/>
            <a:ext cx="9407672" cy="3404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79F45-59C9-2745-9DC6-959D7CAF8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36" y="1248069"/>
            <a:ext cx="9163120" cy="9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413FA-4FEC-4E42-8152-71C6052F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438275"/>
            <a:ext cx="70231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3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33D-FAA0-3042-8C0E-2AF01E2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287B-8B35-C748-8EFE-C940D51D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Related Work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Contribution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Proposed Method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Experiments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/>
              <a:t>Message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3382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33D-FAA0-3042-8C0E-2AF01E2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287B-8B35-C748-8EFE-C940D51D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alignment.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noise, a better way to encode the graph structure should be considered.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Consider utilizing inductive learning loss in your work.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Is column aggregation really necessary?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293A028-734C-BF43-B5FA-0440D86B15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6"/>
    </mc:Choice>
    <mc:Fallback xmlns="">
      <p:transition spd="slow" advTm="1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5C0A-4C4B-8449-82B9-EC6061F8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DEED3E-15F0-3F40-ACF4-2FBEC0557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r="42837"/>
          <a:stretch/>
        </p:blipFill>
        <p:spPr>
          <a:xfrm>
            <a:off x="886717" y="1640231"/>
            <a:ext cx="3718617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06D4D-446E-C642-974D-2F87D4F47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76"/>
          <a:stretch/>
        </p:blipFill>
        <p:spPr>
          <a:xfrm>
            <a:off x="8177844" y="1640231"/>
            <a:ext cx="2792328" cy="43513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51102-5503-9B4F-84E9-4E8EEC3D2BAB}"/>
              </a:ext>
            </a:extLst>
          </p:cNvPr>
          <p:cNvCxnSpPr/>
          <p:nvPr/>
        </p:nvCxnSpPr>
        <p:spPr>
          <a:xfrm>
            <a:off x="4039565" y="3429000"/>
            <a:ext cx="3958541" cy="1360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EFC751-B6E6-334C-977D-B7D91FD976C0}"/>
              </a:ext>
            </a:extLst>
          </p:cNvPr>
          <p:cNvSpPr txBox="1"/>
          <p:nvPr/>
        </p:nvSpPr>
        <p:spPr>
          <a:xfrm rot="209373">
            <a:off x="5255100" y="3144771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143CD-2555-3446-905B-5756E92ED2F1}"/>
              </a:ext>
            </a:extLst>
          </p:cNvPr>
          <p:cNvSpPr txBox="1"/>
          <p:nvPr/>
        </p:nvSpPr>
        <p:spPr>
          <a:xfrm>
            <a:off x="7433733" y="3183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910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5C0A-4C4B-8449-82B9-EC6061F8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FFCE9F-C56E-D645-8D25-4C8D12C7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N" dirty="0"/>
              <a:t>Get entity embeddings:</a:t>
            </a:r>
          </a:p>
          <a:p>
            <a:pPr>
              <a:lnSpc>
                <a:spcPct val="150000"/>
              </a:lnSpc>
            </a:pPr>
            <a:r>
              <a:rPr lang="en-CN" dirty="0"/>
              <a:t>Graph Structure</a:t>
            </a:r>
          </a:p>
          <a:p>
            <a:pPr>
              <a:lnSpc>
                <a:spcPct val="150000"/>
              </a:lnSpc>
            </a:pPr>
            <a:r>
              <a:rPr lang="en-CN" dirty="0"/>
              <a:t>Side Information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DD8357E3-C38E-0F40-A60E-0604DCEA2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2837"/>
          <a:stretch/>
        </p:blipFill>
        <p:spPr>
          <a:xfrm>
            <a:off x="6789806" y="1155227"/>
            <a:ext cx="3718617" cy="43513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528A16-37AD-534D-B1EE-31E17748D458}"/>
              </a:ext>
            </a:extLst>
          </p:cNvPr>
          <p:cNvSpPr/>
          <p:nvPr/>
        </p:nvSpPr>
        <p:spPr>
          <a:xfrm>
            <a:off x="7199453" y="2893671"/>
            <a:ext cx="520861" cy="324091"/>
          </a:xfrm>
          <a:prstGeom prst="rect">
            <a:avLst/>
          </a:prstGeom>
          <a:solidFill>
            <a:srgbClr val="FDDB6F"/>
          </a:solidFill>
          <a:ln>
            <a:solidFill>
              <a:srgbClr val="FDD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FDDB6F"/>
                </a:solidFill>
              </a:ln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4C627-160F-AB41-8FCE-BA5415879FF8}"/>
              </a:ext>
            </a:extLst>
          </p:cNvPr>
          <p:cNvSpPr/>
          <p:nvPr/>
        </p:nvSpPr>
        <p:spPr>
          <a:xfrm>
            <a:off x="8333077" y="2849759"/>
            <a:ext cx="716655" cy="324091"/>
          </a:xfrm>
          <a:prstGeom prst="rect">
            <a:avLst/>
          </a:prstGeom>
          <a:solidFill>
            <a:srgbClr val="FDDB6F"/>
          </a:solidFill>
          <a:ln>
            <a:solidFill>
              <a:srgbClr val="FDD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FDDB6F"/>
                </a:solidFill>
              </a:ln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606C7-5307-124A-B1AC-31C1E1646FA2}"/>
              </a:ext>
            </a:extLst>
          </p:cNvPr>
          <p:cNvSpPr/>
          <p:nvPr/>
        </p:nvSpPr>
        <p:spPr>
          <a:xfrm>
            <a:off x="8388683" y="4648628"/>
            <a:ext cx="520861" cy="324091"/>
          </a:xfrm>
          <a:prstGeom prst="rect">
            <a:avLst/>
          </a:prstGeom>
          <a:solidFill>
            <a:srgbClr val="FDDB6F"/>
          </a:solidFill>
          <a:ln>
            <a:solidFill>
              <a:srgbClr val="FDD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FDDB6F"/>
                </a:solidFill>
              </a:ln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7C9C6-FCF3-B04C-9854-E3939B18CD46}"/>
              </a:ext>
            </a:extLst>
          </p:cNvPr>
          <p:cNvSpPr/>
          <p:nvPr/>
        </p:nvSpPr>
        <p:spPr>
          <a:xfrm>
            <a:off x="9550767" y="4562814"/>
            <a:ext cx="520861" cy="324091"/>
          </a:xfrm>
          <a:prstGeom prst="rect">
            <a:avLst/>
          </a:prstGeom>
          <a:solidFill>
            <a:srgbClr val="FDDB6F"/>
          </a:solidFill>
          <a:ln>
            <a:solidFill>
              <a:srgbClr val="FDD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FDDB6F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3D86B0-5028-4444-88D9-08B318424D69}"/>
              </a:ext>
            </a:extLst>
          </p:cNvPr>
          <p:cNvSpPr/>
          <p:nvPr/>
        </p:nvSpPr>
        <p:spPr>
          <a:xfrm>
            <a:off x="8452118" y="1465745"/>
            <a:ext cx="527176" cy="194941"/>
          </a:xfrm>
          <a:prstGeom prst="rect">
            <a:avLst/>
          </a:prstGeom>
          <a:solidFill>
            <a:srgbClr val="AFD496"/>
          </a:solidFill>
          <a:ln>
            <a:solidFill>
              <a:srgbClr val="AFD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AFD496"/>
                </a:solidFill>
              </a:ln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D1256-D12C-2E43-917F-E48F26A7BA31}"/>
              </a:ext>
            </a:extLst>
          </p:cNvPr>
          <p:cNvSpPr/>
          <p:nvPr/>
        </p:nvSpPr>
        <p:spPr>
          <a:xfrm>
            <a:off x="9871047" y="1465745"/>
            <a:ext cx="527176" cy="194941"/>
          </a:xfrm>
          <a:prstGeom prst="rect">
            <a:avLst/>
          </a:prstGeom>
          <a:solidFill>
            <a:srgbClr val="AFD496"/>
          </a:solidFill>
          <a:ln>
            <a:solidFill>
              <a:srgbClr val="AFD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AFD496"/>
                </a:solidFill>
              </a:ln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78359-5351-3444-A4E0-0B2E323267A5}"/>
              </a:ext>
            </a:extLst>
          </p:cNvPr>
          <p:cNvSpPr/>
          <p:nvPr/>
        </p:nvSpPr>
        <p:spPr>
          <a:xfrm>
            <a:off x="7269834" y="2125802"/>
            <a:ext cx="562201" cy="194941"/>
          </a:xfrm>
          <a:prstGeom prst="rect">
            <a:avLst/>
          </a:prstGeom>
          <a:solidFill>
            <a:srgbClr val="A6C7EA"/>
          </a:solidFill>
          <a:ln>
            <a:solidFill>
              <a:srgbClr val="A6C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A6C7EA"/>
                </a:solidFill>
              </a:ln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6F67E-D3DA-F841-A530-EC6E7CA7A79F}"/>
              </a:ext>
            </a:extLst>
          </p:cNvPr>
          <p:cNvSpPr/>
          <p:nvPr/>
        </p:nvSpPr>
        <p:spPr>
          <a:xfrm>
            <a:off x="9398700" y="2061226"/>
            <a:ext cx="625622" cy="324091"/>
          </a:xfrm>
          <a:prstGeom prst="rect">
            <a:avLst/>
          </a:prstGeom>
          <a:solidFill>
            <a:srgbClr val="A6C7EA"/>
          </a:solidFill>
          <a:ln>
            <a:solidFill>
              <a:srgbClr val="A6C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A6C7EA"/>
                </a:solidFill>
              </a:ln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571EDE-E2CC-0A42-95FB-E508D11F4F81}"/>
              </a:ext>
            </a:extLst>
          </p:cNvPr>
          <p:cNvSpPr/>
          <p:nvPr/>
        </p:nvSpPr>
        <p:spPr>
          <a:xfrm>
            <a:off x="7550935" y="3796296"/>
            <a:ext cx="626604" cy="324092"/>
          </a:xfrm>
          <a:prstGeom prst="rect">
            <a:avLst/>
          </a:prstGeom>
          <a:solidFill>
            <a:srgbClr val="A6C7EA"/>
          </a:solidFill>
          <a:ln>
            <a:solidFill>
              <a:srgbClr val="A6C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A6C7EA"/>
                </a:solidFill>
              </a:ln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D1927-BFB5-F140-ABEA-C1D0C5648555}"/>
              </a:ext>
            </a:extLst>
          </p:cNvPr>
          <p:cNvSpPr/>
          <p:nvPr/>
        </p:nvSpPr>
        <p:spPr>
          <a:xfrm>
            <a:off x="7550934" y="4077441"/>
            <a:ext cx="667307" cy="194941"/>
          </a:xfrm>
          <a:prstGeom prst="rect">
            <a:avLst/>
          </a:prstGeom>
          <a:solidFill>
            <a:srgbClr val="A6C7EA"/>
          </a:solidFill>
          <a:ln>
            <a:solidFill>
              <a:srgbClr val="A6C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A6C7EA"/>
                </a:solidFill>
              </a:ln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EAA5E-EFD9-0844-BA02-EFD7165750EB}"/>
              </a:ext>
            </a:extLst>
          </p:cNvPr>
          <p:cNvSpPr/>
          <p:nvPr/>
        </p:nvSpPr>
        <p:spPr>
          <a:xfrm>
            <a:off x="8836499" y="3790691"/>
            <a:ext cx="562201" cy="324092"/>
          </a:xfrm>
          <a:prstGeom prst="rect">
            <a:avLst/>
          </a:prstGeom>
          <a:solidFill>
            <a:srgbClr val="A6C7EA"/>
          </a:solidFill>
          <a:ln>
            <a:solidFill>
              <a:srgbClr val="A6C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n>
                <a:solidFill>
                  <a:srgbClr val="A6C7EA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59FB9-B0D0-2545-92F3-078C51C3AC5B}"/>
              </a:ext>
            </a:extLst>
          </p:cNvPr>
          <p:cNvSpPr/>
          <p:nvPr/>
        </p:nvSpPr>
        <p:spPr>
          <a:xfrm rot="20285425">
            <a:off x="7577866" y="1669406"/>
            <a:ext cx="527197" cy="19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3E5520-196B-0E47-A303-DD508B0B33F0}"/>
              </a:ext>
            </a:extLst>
          </p:cNvPr>
          <p:cNvSpPr/>
          <p:nvPr/>
        </p:nvSpPr>
        <p:spPr>
          <a:xfrm rot="1705088">
            <a:off x="9001853" y="1796469"/>
            <a:ext cx="388888" cy="13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CD07BD-08CD-0047-B8A3-A48359F8ECA3}"/>
              </a:ext>
            </a:extLst>
          </p:cNvPr>
          <p:cNvSpPr/>
          <p:nvPr/>
        </p:nvSpPr>
        <p:spPr>
          <a:xfrm rot="19438191">
            <a:off x="9599610" y="1782942"/>
            <a:ext cx="344900" cy="96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1AD7DE-8768-574B-B2D2-AF11B5D9BA80}"/>
              </a:ext>
            </a:extLst>
          </p:cNvPr>
          <p:cNvSpPr/>
          <p:nvPr/>
        </p:nvSpPr>
        <p:spPr>
          <a:xfrm rot="1705088">
            <a:off x="8117619" y="2384827"/>
            <a:ext cx="388888" cy="13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65CE9-0935-D146-8E8B-8A73668CA57A}"/>
              </a:ext>
            </a:extLst>
          </p:cNvPr>
          <p:cNvSpPr/>
          <p:nvPr/>
        </p:nvSpPr>
        <p:spPr>
          <a:xfrm rot="20617738">
            <a:off x="8730293" y="2443877"/>
            <a:ext cx="527197" cy="19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2C6D97-3788-604C-B776-F5E38AA36AF5}"/>
              </a:ext>
            </a:extLst>
          </p:cNvPr>
          <p:cNvSpPr/>
          <p:nvPr/>
        </p:nvSpPr>
        <p:spPr>
          <a:xfrm rot="17020023">
            <a:off x="7175043" y="2541367"/>
            <a:ext cx="378373" cy="201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3E7E11-92AD-D24B-A9CB-044D76C9EDCB}"/>
              </a:ext>
            </a:extLst>
          </p:cNvPr>
          <p:cNvSpPr/>
          <p:nvPr/>
        </p:nvSpPr>
        <p:spPr>
          <a:xfrm rot="18282438">
            <a:off x="8142962" y="3379703"/>
            <a:ext cx="474379" cy="153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1C0701-A698-C542-A185-2F5F60B788B4}"/>
              </a:ext>
            </a:extLst>
          </p:cNvPr>
          <p:cNvSpPr/>
          <p:nvPr/>
        </p:nvSpPr>
        <p:spPr>
          <a:xfrm rot="3159885">
            <a:off x="8852692" y="3392796"/>
            <a:ext cx="374201" cy="151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3BF672-C7B3-3340-B740-95848C8D1896}"/>
              </a:ext>
            </a:extLst>
          </p:cNvPr>
          <p:cNvSpPr/>
          <p:nvPr/>
        </p:nvSpPr>
        <p:spPr>
          <a:xfrm rot="18774660">
            <a:off x="8550514" y="4323961"/>
            <a:ext cx="483653" cy="10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C8EB4D-131E-2448-A4D0-8C7923EC22A4}"/>
              </a:ext>
            </a:extLst>
          </p:cNvPr>
          <p:cNvSpPr/>
          <p:nvPr/>
        </p:nvSpPr>
        <p:spPr>
          <a:xfrm rot="1770888">
            <a:off x="9446398" y="4207133"/>
            <a:ext cx="318021" cy="152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60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3" grpId="0" animBg="1"/>
      <p:bldP spid="1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5C0A-4C4B-8449-82B9-EC6061F8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FFCE9F-C56E-D645-8D25-4C8D12C7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Procedures:</a:t>
            </a:r>
            <a:endParaRPr lang="en-CN" dirty="0"/>
          </a:p>
          <a:p>
            <a:pPr>
              <a:lnSpc>
                <a:spcPct val="150000"/>
              </a:lnSpc>
            </a:pPr>
            <a:r>
              <a:rPr lang="en-CN" dirty="0"/>
              <a:t>Get entity embeddings </a:t>
            </a:r>
          </a:p>
          <a:p>
            <a:pPr>
              <a:lnSpc>
                <a:spcPct val="150000"/>
              </a:lnSpc>
            </a:pPr>
            <a:r>
              <a:rPr lang="en-CN" dirty="0"/>
              <a:t>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80A4E1-6AED-0E4A-8A9B-B705438BB8BE}"/>
                  </a:ext>
                </a:extLst>
              </p:cNvPr>
              <p:cNvSpPr txBox="1"/>
              <p:nvPr/>
            </p:nvSpPr>
            <p:spPr>
              <a:xfrm>
                <a:off x="4954284" y="1690688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24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80A4E1-6AED-0E4A-8A9B-B705438BB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284" y="1690688"/>
                <a:ext cx="4126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F44D7A-E31F-BF4E-A3F7-2FB254C5CA3B}"/>
                  </a:ext>
                </a:extLst>
              </p:cNvPr>
              <p:cNvSpPr txBox="1"/>
              <p:nvPr/>
            </p:nvSpPr>
            <p:spPr>
              <a:xfrm>
                <a:off x="4954284" y="4243983"/>
                <a:ext cx="486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F44D7A-E31F-BF4E-A3F7-2FB254C5C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284" y="4243983"/>
                <a:ext cx="4860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1B9AD6-FF4B-D242-8A0B-F915E4B00631}"/>
              </a:ext>
            </a:extLst>
          </p:cNvPr>
          <p:cNvCxnSpPr/>
          <p:nvPr/>
        </p:nvCxnSpPr>
        <p:spPr>
          <a:xfrm>
            <a:off x="5440314" y="1921520"/>
            <a:ext cx="1050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72477E-CE0A-1B47-9A6B-BC8737765C93}"/>
              </a:ext>
            </a:extLst>
          </p:cNvPr>
          <p:cNvCxnSpPr/>
          <p:nvPr/>
        </p:nvCxnSpPr>
        <p:spPr>
          <a:xfrm>
            <a:off x="5440313" y="4468726"/>
            <a:ext cx="1050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39E6349-0753-FE41-B293-7DAC2C38F32A}"/>
                  </a:ext>
                </a:extLst>
              </p:cNvPr>
              <p:cNvSpPr/>
              <p:nvPr/>
            </p:nvSpPr>
            <p:spPr>
              <a:xfrm>
                <a:off x="6690966" y="1693200"/>
                <a:ext cx="654379" cy="4591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39E6349-0753-FE41-B293-7DAC2C38F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966" y="1693200"/>
                <a:ext cx="654379" cy="459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C434113-5BA5-114A-AD9A-914BA557F47A}"/>
                  </a:ext>
                </a:extLst>
              </p:cNvPr>
              <p:cNvSpPr/>
              <p:nvPr/>
            </p:nvSpPr>
            <p:spPr>
              <a:xfrm>
                <a:off x="6690965" y="4246500"/>
                <a:ext cx="654379" cy="4591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C434113-5BA5-114A-AD9A-914BA557F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965" y="4246500"/>
                <a:ext cx="654379" cy="459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7CBB3-5724-BD45-81D6-CC8BD953C5EE}"/>
              </a:ext>
            </a:extLst>
          </p:cNvPr>
          <p:cNvCxnSpPr>
            <a:cxnSpLocks/>
          </p:cNvCxnSpPr>
          <p:nvPr/>
        </p:nvCxnSpPr>
        <p:spPr>
          <a:xfrm flipV="1">
            <a:off x="6883120" y="2773344"/>
            <a:ext cx="0" cy="844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E5FA5C-DF8C-324C-9BEB-32EAF963566A}"/>
              </a:ext>
            </a:extLst>
          </p:cNvPr>
          <p:cNvCxnSpPr>
            <a:cxnSpLocks/>
          </p:cNvCxnSpPr>
          <p:nvPr/>
        </p:nvCxnSpPr>
        <p:spPr>
          <a:xfrm>
            <a:off x="7200450" y="2767255"/>
            <a:ext cx="0" cy="85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F258AE-5BEB-8443-AF4F-48B573DA13A9}"/>
              </a:ext>
            </a:extLst>
          </p:cNvPr>
          <p:cNvSpPr txBox="1"/>
          <p:nvPr/>
        </p:nvSpPr>
        <p:spPr>
          <a:xfrm>
            <a:off x="7345344" y="3059668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interaction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51821F-658C-2645-BA0A-0F8BB17B2575}"/>
              </a:ext>
            </a:extLst>
          </p:cNvPr>
          <p:cNvCxnSpPr/>
          <p:nvPr/>
        </p:nvCxnSpPr>
        <p:spPr>
          <a:xfrm>
            <a:off x="7567901" y="1913482"/>
            <a:ext cx="1050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4D2A990-B7B9-914C-9AEF-0B4E9F4D1339}"/>
                  </a:ext>
                </a:extLst>
              </p:cNvPr>
              <p:cNvSpPr/>
              <p:nvPr/>
            </p:nvSpPr>
            <p:spPr>
              <a:xfrm>
                <a:off x="8818553" y="1685162"/>
                <a:ext cx="654379" cy="4591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4D2A990-B7B9-914C-9AEF-0B4E9F4D1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553" y="1685162"/>
                <a:ext cx="654379" cy="459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A07410-01A4-E44A-92FC-4A052D950AD0}"/>
              </a:ext>
            </a:extLst>
          </p:cNvPr>
          <p:cNvCxnSpPr/>
          <p:nvPr/>
        </p:nvCxnSpPr>
        <p:spPr>
          <a:xfrm>
            <a:off x="7567901" y="4471537"/>
            <a:ext cx="1050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4157D46-C540-3444-807B-AF2EAE5BAFD9}"/>
                  </a:ext>
                </a:extLst>
              </p:cNvPr>
              <p:cNvSpPr/>
              <p:nvPr/>
            </p:nvSpPr>
            <p:spPr>
              <a:xfrm>
                <a:off x="8818553" y="4249311"/>
                <a:ext cx="654379" cy="4591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4157D46-C540-3444-807B-AF2EAE5BA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553" y="4249311"/>
                <a:ext cx="654379" cy="4591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460DD0-4CA9-304D-A2BC-5B13CB63134A}"/>
              </a:ext>
            </a:extLst>
          </p:cNvPr>
          <p:cNvCxnSpPr>
            <a:cxnSpLocks/>
          </p:cNvCxnSpPr>
          <p:nvPr/>
        </p:nvCxnSpPr>
        <p:spPr>
          <a:xfrm>
            <a:off x="9609391" y="2152348"/>
            <a:ext cx="690169" cy="73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DD60AC-23C6-2B44-B205-BB8F60DD0385}"/>
              </a:ext>
            </a:extLst>
          </p:cNvPr>
          <p:cNvCxnSpPr>
            <a:cxnSpLocks/>
          </p:cNvCxnSpPr>
          <p:nvPr/>
        </p:nvCxnSpPr>
        <p:spPr>
          <a:xfrm flipV="1">
            <a:off x="9622421" y="3429000"/>
            <a:ext cx="677139" cy="814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02E03C-2246-6344-97D8-67BB36273F4B}"/>
              </a:ext>
            </a:extLst>
          </p:cNvPr>
          <p:cNvSpPr txBox="1"/>
          <p:nvPr/>
        </p:nvSpPr>
        <p:spPr>
          <a:xfrm>
            <a:off x="10108425" y="3007664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Same Entity?</a:t>
            </a:r>
          </a:p>
        </p:txBody>
      </p:sp>
    </p:spTree>
    <p:extLst>
      <p:ext uri="{BB962C8B-B14F-4D97-AF65-F5344CB8AC3E}">
        <p14:creationId xmlns:p14="http://schemas.microsoft.com/office/powerpoint/2010/main" val="10172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3" grpId="0" animBg="1"/>
      <p:bldP spid="36" grpId="0" animBg="1"/>
      <p:bldP spid="9" grpId="0"/>
      <p:bldP spid="42" grpId="0" animBg="1"/>
      <p:bldP spid="44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33D-FAA0-3042-8C0E-2AF01E2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287B-8B35-C748-8EFE-C940D51D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Related Work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Contribution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Proposed Method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Experiments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Take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message</a:t>
            </a:r>
            <a:endParaRPr lang="en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9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Related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BBA9E-7212-5A43-9AB6-098054428DBB}"/>
              </a:ext>
            </a:extLst>
          </p:cNvPr>
          <p:cNvSpPr txBox="1"/>
          <p:nvPr/>
        </p:nvSpPr>
        <p:spPr>
          <a:xfrm>
            <a:off x="838200" y="6152118"/>
            <a:ext cx="736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Cross-lingual Knowledge Graph Alignment via Graph Convolutional Networks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https://www.aclweb.org/anthology/D18-1032/</a:t>
            </a:r>
            <a:endParaRPr lang="en-C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9E383-16CC-B742-99AB-10842AA5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650" y="1916323"/>
            <a:ext cx="104267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24A-054B-E346-96DE-AAA9A517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Related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D8FF8-F825-6549-9A2C-CB7468437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665" y="1498600"/>
            <a:ext cx="9468669" cy="453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BBA9E-7212-5A43-9AB6-098054428DBB}"/>
              </a:ext>
            </a:extLst>
          </p:cNvPr>
          <p:cNvSpPr txBox="1"/>
          <p:nvPr/>
        </p:nvSpPr>
        <p:spPr>
          <a:xfrm>
            <a:off x="838200" y="6152118"/>
            <a:ext cx="7541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Cross-lingual Knowledge Graph Alignment via Graph Matching Neural Network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https://arxiv.org/abs/1905.11605v1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3798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33D-FAA0-3042-8C0E-2AF01E2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287B-8B35-C748-8EFE-C940D51D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Related Work</a:t>
            </a:r>
          </a:p>
          <a:p>
            <a:pPr>
              <a:buFont typeface="Wingdings" pitchFamily="2" charset="2"/>
              <a:buChar char="ü"/>
            </a:pPr>
            <a:r>
              <a:rPr lang="en-CN" dirty="0"/>
              <a:t>Contribution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Proposed Method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Experiments</a:t>
            </a:r>
          </a:p>
          <a:p>
            <a:pPr>
              <a:buFont typeface="Wingdings" pitchFamily="2" charset="2"/>
              <a:buChar char="ü"/>
            </a:pP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Take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message</a:t>
            </a:r>
            <a:endParaRPr lang="en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1285</Words>
  <Application>Microsoft Macintosh PowerPoint</Application>
  <PresentationFormat>Widescreen</PresentationFormat>
  <Paragraphs>212</Paragraphs>
  <Slides>26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BERT-INT: A BERT-based Interaction Model For Knowledge Graph Alignment</vt:lpstr>
      <vt:lpstr>Outline</vt:lpstr>
      <vt:lpstr>Introduction</vt:lpstr>
      <vt:lpstr>Introduction</vt:lpstr>
      <vt:lpstr>Introduction</vt:lpstr>
      <vt:lpstr>Outline</vt:lpstr>
      <vt:lpstr>Related Work</vt:lpstr>
      <vt:lpstr>Related Work</vt:lpstr>
      <vt:lpstr>Outline</vt:lpstr>
      <vt:lpstr>Contribution</vt:lpstr>
      <vt:lpstr>Contribution</vt:lpstr>
      <vt:lpstr>Outline</vt:lpstr>
      <vt:lpstr>Overview</vt:lpstr>
      <vt:lpstr>Step1: Get Entity Embeddings</vt:lpstr>
      <vt:lpstr>Step1: Get Entity Embeddings</vt:lpstr>
      <vt:lpstr>Step2: Get Neighbor Similarity</vt:lpstr>
      <vt:lpstr>Step2: Get Neighbor Similarity</vt:lpstr>
      <vt:lpstr>Step2: Get Neighbor Similarity</vt:lpstr>
      <vt:lpstr>Step3: Get Attribute Similarity</vt:lpstr>
      <vt:lpstr>Step3: Get Attribute Similarity</vt:lpstr>
      <vt:lpstr>Step4: Final Combination</vt:lpstr>
      <vt:lpstr>Outline</vt:lpstr>
      <vt:lpstr>Experiments</vt:lpstr>
      <vt:lpstr>Experiments</vt:lpstr>
      <vt:lpstr>Outline</vt:lpstr>
      <vt:lpstr>Take Home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BERT-INT: A BERT-based Interaction Model For Knowledge Graph Alignment</dc:title>
  <dc:creator>Yuhao But</dc:creator>
  <cp:lastModifiedBy>Yuhao But</cp:lastModifiedBy>
  <cp:revision>42</cp:revision>
  <dcterms:created xsi:type="dcterms:W3CDTF">2020-11-04T06:40:54Z</dcterms:created>
  <dcterms:modified xsi:type="dcterms:W3CDTF">2020-11-12T08:23:56Z</dcterms:modified>
</cp:coreProperties>
</file>