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77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5D32-86F4-4773-B103-F05DDD4A8E9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51CF-EDAD-45AE-8B2D-B9AA04F7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3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united-states/wisconsin/southern-wisconsin/watering-device-on-the-farm-in-the-farm-landscape.jpg.ph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9F1D-F876-4E1C-BA00-27D31562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8" y="1050174"/>
            <a:ext cx="9817767" cy="2543258"/>
          </a:xfrm>
        </p:spPr>
        <p:txBody>
          <a:bodyPr>
            <a:normAutofit/>
          </a:bodyPr>
          <a:lstStyle/>
          <a:p>
            <a:pPr algn="ctr"/>
            <a:r>
              <a:rPr lang="bg-BG" sz="5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С</a:t>
            </a:r>
            <a:r>
              <a:rPr lang="sq-AL" sz="5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истема за автоматично поливане на растени</a:t>
            </a:r>
            <a:r>
              <a:rPr lang="bg-BG" sz="5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я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8291-5E63-4F2E-BDA9-473CE5A23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633" y="497994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bg-BG" sz="2400" dirty="0"/>
              <a:t>Изготвили: </a:t>
            </a:r>
            <a:r>
              <a:rPr lang="sq-AL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Христо Милев</a:t>
            </a:r>
            <a:r>
              <a:rPr lang="bg-BG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sq-AL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Александра Атанасова, </a:t>
            </a:r>
            <a:r>
              <a:rPr lang="bg-BG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Александър </a:t>
            </a:r>
            <a:r>
              <a:rPr lang="sq-AL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Язаджиев, </a:t>
            </a:r>
            <a:r>
              <a:rPr lang="bg-BG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Теодор Пенков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69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5C24-4948-4DDB-910E-0497E5E2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546328"/>
            <a:ext cx="9905998" cy="1478570"/>
          </a:xfrm>
        </p:spPr>
        <p:txBody>
          <a:bodyPr>
            <a:normAutofit/>
          </a:bodyPr>
          <a:lstStyle/>
          <a:p>
            <a:r>
              <a:rPr lang="bg-BG" sz="4000" dirty="0"/>
              <a:t>Съдържание: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80EC-2757-46C5-B3EE-3CA5CA30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1360"/>
            <a:ext cx="9905999" cy="354171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q-AL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Описание на проекта.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q-AL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Блокова схема.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q-AL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Електрическа схема.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q-AL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Списък съставни части.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q-AL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Заключение.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Изграждане на поливна система за нашия двор и градина - Списание &quot;още за  КЪЩАТА&quot; - Строителство, Архитектура, Проектиране | ka6tata.com">
            <a:extLst>
              <a:ext uri="{FF2B5EF4-FFF2-40B4-BE49-F238E27FC236}">
                <a16:creationId xmlns:a16="http://schemas.microsoft.com/office/drawing/2014/main" id="{5AB84CE8-1E7A-462C-8EBC-695C65E3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80" y="1716505"/>
            <a:ext cx="6011891" cy="4026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0C5-AF32-482F-A897-6E404968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 </a:t>
            </a:r>
            <a:r>
              <a:rPr lang="bg-BG" dirty="0" err="1"/>
              <a:t>ОПисание</a:t>
            </a:r>
            <a:r>
              <a:rPr lang="bg-BG" dirty="0"/>
              <a:t> на проекта: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B935-61D4-4633-8549-EA4D4728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sq-AL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Този проект представлява система за автоматично поливане на растения, която използва Arduino и различни сензори за контрол на влажността на почвата, температурата и нивото на осветеност около растенията.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sq-AL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Основната цел на проекта е да се създаде умна система, която може да поддържа оптималните условия за растеж на растенията без непрекъснатото присъствие на човек. Проектът се състои от следните ключови компоненти: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46C2-21D9-4430-8287-DF08CCB1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76" y="2216920"/>
            <a:ext cx="9905998" cy="1478570"/>
          </a:xfrm>
        </p:spPr>
        <p:txBody>
          <a:bodyPr/>
          <a:lstStyle/>
          <a:p>
            <a:r>
              <a:rPr lang="bg-BG" dirty="0"/>
              <a:t>2. Блокова система: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0E4AC4-BAFF-48B9-9602-C023F5822EA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451" b="1480"/>
          <a:stretch/>
        </p:blipFill>
        <p:spPr bwMode="auto">
          <a:xfrm>
            <a:off x="4997116" y="1003357"/>
            <a:ext cx="6464968" cy="4851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88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6962-DB2E-45CD-9475-D6879649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34" y="2310960"/>
            <a:ext cx="9905998" cy="1478570"/>
          </a:xfrm>
        </p:spPr>
        <p:txBody>
          <a:bodyPr/>
          <a:lstStyle/>
          <a:p>
            <a:r>
              <a:rPr lang="bg-BG" dirty="0"/>
              <a:t>3. Електрическа </a:t>
            </a:r>
            <a:br>
              <a:rPr lang="bg-BG" dirty="0"/>
            </a:br>
            <a:r>
              <a:rPr lang="bg-BG" dirty="0"/>
              <a:t>система: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6D11A-63B3-4F46-8382-5F36BD07AD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473" y="883438"/>
            <a:ext cx="6922168" cy="5091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1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2F65-2F1F-47F8-BE43-ECA1C7E1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Съставни части: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1C75-135A-4EFD-8955-D5182DE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Arduino - Микроконтролерната платформа, която изпълнява програмата и контролира външните компоненти.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Сензор за температура - Използва се за измерване на температурата около растенията.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Фоторезистор - Използва се за измерване на нивото на осветеност около растенията.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Сензор за влажност на почвата - Използва се за измерване на влажността на почвата около растенията.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Бутони за управление - Използват се за превключване между различните режими на програмата и настройки.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Система за поливане - Използва се за автоматично поливане на растенията според измерените параметри от сензорите. </a:t>
            </a:r>
            <a:r>
              <a:rPr lang="bg-BG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(В симулацията е 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LED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лампичка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LCD дисплей - Използва се за показване на информацията за температурата, нивото на осветеност и влажността на почвата, както и за настройка на програмата чрез бутоните.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3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9C8B-F1AF-4F1C-97EA-CD343417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5. Заключение: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8042-84C2-44CD-B2A6-E5F17553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Този проект е полезен за хората, които се интересуват от ботаниката и отглеждането на растения, но нямат достатъчно време или възможност да се грижат за тях ежедневно. Системата предлага автоматизирано и ефективно решение за поддръжка на растенията, като същевременно позволява на потребителя да контролира и настройва различни аспекти на системата според конкретните нужди на растенията и предпочитанията на потребителя.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56D3DE-3DC2-4CB4-A08F-D590D596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72627" y="817356"/>
            <a:ext cx="9271334" cy="522328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6E843-6679-4598-80C4-583C9D196DD2}"/>
              </a:ext>
            </a:extLst>
          </p:cNvPr>
          <p:cNvSpPr txBox="1">
            <a:spLocks/>
          </p:cNvSpPr>
          <p:nvPr/>
        </p:nvSpPr>
        <p:spPr>
          <a:xfrm>
            <a:off x="945984" y="600994"/>
            <a:ext cx="9817767" cy="2543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600" dirty="0">
                <a:latin typeface="Segoe UI" panose="020B0502040204020203" pitchFamily="34" charset="0"/>
              </a:rPr>
              <a:t>Благодаря за вниманието!</a:t>
            </a:r>
            <a:endParaRPr lang="en-US" sz="56300" dirty="0"/>
          </a:p>
        </p:txBody>
      </p:sp>
    </p:spTree>
    <p:extLst>
      <p:ext uri="{BB962C8B-B14F-4D97-AF65-F5344CB8AC3E}">
        <p14:creationId xmlns:p14="http://schemas.microsoft.com/office/powerpoint/2010/main" val="8955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324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Times New Roman</vt:lpstr>
      <vt:lpstr>Tw Cen MT</vt:lpstr>
      <vt:lpstr>Circuit</vt:lpstr>
      <vt:lpstr>Система за автоматично поливане на растения</vt:lpstr>
      <vt:lpstr>Съдържание:</vt:lpstr>
      <vt:lpstr>1. ОПисание на проекта:</vt:lpstr>
      <vt:lpstr>2. Блокова система:</vt:lpstr>
      <vt:lpstr>3. Електрическа  система:</vt:lpstr>
      <vt:lpstr>4. Съставни части:</vt:lpstr>
      <vt:lpstr>5. Заключение: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автоматично поливане на растения</dc:title>
  <dc:creator>Alex Atanasova</dc:creator>
  <cp:lastModifiedBy>Alex Atanasova</cp:lastModifiedBy>
  <cp:revision>4</cp:revision>
  <dcterms:created xsi:type="dcterms:W3CDTF">2024-04-21T07:49:51Z</dcterms:created>
  <dcterms:modified xsi:type="dcterms:W3CDTF">2024-04-21T08:29:22Z</dcterms:modified>
</cp:coreProperties>
</file>