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p:scale>
          <a:sx n="96" d="100"/>
          <a:sy n="96" d="100"/>
        </p:scale>
        <p:origin x="-25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xmlns=""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xmlns="" id="{8F76A06A-EFD8-C516-DA85-AD7D6CED954E}"/>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5" name="Footer Placeholder 4">
            <a:extLst>
              <a:ext uri="{FF2B5EF4-FFF2-40B4-BE49-F238E27FC236}">
                <a16:creationId xmlns:a16="http://schemas.microsoft.com/office/drawing/2014/main" xmlns=""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xmlns=""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xmlns=""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xmlns="" id="{8A5F4C95-CB22-1FEB-99BC-968F581D364B}"/>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5" name="Footer Placeholder 4">
            <a:extLst>
              <a:ext uri="{FF2B5EF4-FFF2-40B4-BE49-F238E27FC236}">
                <a16:creationId xmlns:a16="http://schemas.microsoft.com/office/drawing/2014/main" xmlns=""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xmlns=""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xmlns=""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xmlns="" id="{96C7637A-739E-E7BE-A828-260C61348499}"/>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5" name="Footer Placeholder 4">
            <a:extLst>
              <a:ext uri="{FF2B5EF4-FFF2-40B4-BE49-F238E27FC236}">
                <a16:creationId xmlns:a16="http://schemas.microsoft.com/office/drawing/2014/main" xmlns=""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xmlns=""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xmlns=""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xmlns="" id="{5B2E3FFB-4DC1-A56D-9904-E2AB94B28FF1}"/>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5" name="Footer Placeholder 4">
            <a:extLst>
              <a:ext uri="{FF2B5EF4-FFF2-40B4-BE49-F238E27FC236}">
                <a16:creationId xmlns:a16="http://schemas.microsoft.com/office/drawing/2014/main" xmlns=""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xmlns=""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xmlns=""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2F75B80-CF8E-8161-CB6C-DBA88F0A0B7F}"/>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5" name="Footer Placeholder 4">
            <a:extLst>
              <a:ext uri="{FF2B5EF4-FFF2-40B4-BE49-F238E27FC236}">
                <a16:creationId xmlns:a16="http://schemas.microsoft.com/office/drawing/2014/main" xmlns=""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xmlns=""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xmlns=""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xmlns=""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xmlns="" id="{475890CD-0FFD-4DA5-FF94-43DC8085AC42}"/>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6" name="Footer Placeholder 5">
            <a:extLst>
              <a:ext uri="{FF2B5EF4-FFF2-40B4-BE49-F238E27FC236}">
                <a16:creationId xmlns:a16="http://schemas.microsoft.com/office/drawing/2014/main" xmlns=""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xmlns=""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xmlns=""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xmlns=""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xmlns="" id="{3E87E0EA-2F4B-A0D9-28BC-4E36AF13B7C4}"/>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8" name="Footer Placeholder 7">
            <a:extLst>
              <a:ext uri="{FF2B5EF4-FFF2-40B4-BE49-F238E27FC236}">
                <a16:creationId xmlns:a16="http://schemas.microsoft.com/office/drawing/2014/main" xmlns=""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xmlns=""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xmlns="" id="{700077DB-C074-B875-563C-3446B25EDA86}"/>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4" name="Footer Placeholder 3">
            <a:extLst>
              <a:ext uri="{FF2B5EF4-FFF2-40B4-BE49-F238E27FC236}">
                <a16:creationId xmlns:a16="http://schemas.microsoft.com/office/drawing/2014/main" xmlns=""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xmlns=""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FC55FA8-EE12-07EA-0FD5-064AC8C094EE}"/>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3" name="Footer Placeholder 2">
            <a:extLst>
              <a:ext uri="{FF2B5EF4-FFF2-40B4-BE49-F238E27FC236}">
                <a16:creationId xmlns:a16="http://schemas.microsoft.com/office/drawing/2014/main" xmlns=""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xmlns=""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xmlns=""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xmlns=""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5E1DE5-0D30-56EA-97C6-08EC63156EBA}"/>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6" name="Footer Placeholder 5">
            <a:extLst>
              <a:ext uri="{FF2B5EF4-FFF2-40B4-BE49-F238E27FC236}">
                <a16:creationId xmlns:a16="http://schemas.microsoft.com/office/drawing/2014/main" xmlns=""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xmlns=""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xmlns=""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xmlns=""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C57039E-345B-0D2B-8932-A7577CE5C90B}"/>
              </a:ext>
            </a:extLst>
          </p:cNvPr>
          <p:cNvSpPr>
            <a:spLocks noGrp="1"/>
          </p:cNvSpPr>
          <p:nvPr>
            <p:ph type="dt" sz="half" idx="10"/>
          </p:nvPr>
        </p:nvSpPr>
        <p:spPr/>
        <p:txBody>
          <a:bodyPr/>
          <a:lstStyle/>
          <a:p>
            <a:fld id="{1E4130FF-60BC-4C0C-AEE3-7285F2A694C4}" type="datetimeFigureOut">
              <a:rPr lang="nb-NO" smtClean="0"/>
              <a:t>21.11.2024</a:t>
            </a:fld>
            <a:endParaRPr lang="nb-NO"/>
          </a:p>
        </p:txBody>
      </p:sp>
      <p:sp>
        <p:nvSpPr>
          <p:cNvPr id="6" name="Footer Placeholder 5">
            <a:extLst>
              <a:ext uri="{FF2B5EF4-FFF2-40B4-BE49-F238E27FC236}">
                <a16:creationId xmlns:a16="http://schemas.microsoft.com/office/drawing/2014/main" xmlns=""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xmlns=""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xmlns=""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xmlns=""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21.11.2024</a:t>
            </a:fld>
            <a:endParaRPr lang="nb-NO"/>
          </a:p>
        </p:txBody>
      </p:sp>
      <p:sp>
        <p:nvSpPr>
          <p:cNvPr id="5" name="Footer Placeholder 4">
            <a:extLst>
              <a:ext uri="{FF2B5EF4-FFF2-40B4-BE49-F238E27FC236}">
                <a16:creationId xmlns:a16="http://schemas.microsoft.com/office/drawing/2014/main" xmlns=""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xmlns=""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xmlns="" id="{C4EAED8B-40B8-2F67-2CA2-D6CB3B6F8578}"/>
              </a:ext>
            </a:extLst>
          </p:cNvPr>
          <p:cNvSpPr>
            <a:spLocks noGrp="1"/>
          </p:cNvSpPr>
          <p:nvPr>
            <p:ph type="subTitle" idx="1"/>
          </p:nvPr>
        </p:nvSpPr>
        <p:spPr/>
        <p:txBody>
          <a:bodyPr/>
          <a:lstStyle/>
          <a:p>
            <a:r>
              <a:rPr lang="nb-NO" smtClean="0"/>
              <a:t>Sophia Donald Prakash</a:t>
            </a:r>
          </a:p>
          <a:p>
            <a:endParaRPr lang="nb-NO"/>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xmlns=""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xmlns=""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xmlns=""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xmlns="" id="{F9AAA8B0-E93B-E9BB-8C09-E2F8D0D61EB5}"/>
              </a:ext>
            </a:extLst>
          </p:cNvPr>
          <p:cNvSpPr>
            <a:spLocks noGrp="1"/>
          </p:cNvSpPr>
          <p:nvPr>
            <p:ph idx="1"/>
          </p:nvPr>
        </p:nvSpPr>
        <p:spPr/>
        <p:txBody>
          <a:bodyPr>
            <a:normAutofit fontScale="92500" lnSpcReduction="2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xmlns=""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600</Words>
  <Application>Microsoft Office PowerPoint</Application>
  <PresentationFormat>Custom</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Business Case</dc:title>
  <dc:creator>Ali Ahmad</dc:creator>
  <cp:lastModifiedBy>Windows User</cp:lastModifiedBy>
  <cp:revision>2</cp:revision>
  <dcterms:created xsi:type="dcterms:W3CDTF">2024-07-20T13:50:58Z</dcterms:created>
  <dcterms:modified xsi:type="dcterms:W3CDTF">2024-11-20T19:47:55Z</dcterms:modified>
</cp:coreProperties>
</file>