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my Bandell" userId="ce9baf39-47ba-43a0-84f4-fd828cb81c32" providerId="ADAL" clId="{935475EB-695A-4F21-9C18-8EE325FBEAC6}"/>
    <pc:docChg chg="addSld modSld">
      <pc:chgData name="Jimmy Bandell" userId="ce9baf39-47ba-43a0-84f4-fd828cb81c32" providerId="ADAL" clId="{935475EB-695A-4F21-9C18-8EE325FBEAC6}" dt="2024-06-02T05:09:27.884" v="4" actId="20577"/>
      <pc:docMkLst>
        <pc:docMk/>
      </pc:docMkLst>
      <pc:sldChg chg="modSp new mod">
        <pc:chgData name="Jimmy Bandell" userId="ce9baf39-47ba-43a0-84f4-fd828cb81c32" providerId="ADAL" clId="{935475EB-695A-4F21-9C18-8EE325FBEAC6}" dt="2024-06-02T05:09:27.884" v="4" actId="20577"/>
        <pc:sldMkLst>
          <pc:docMk/>
          <pc:sldMk cId="1360844713" sldId="256"/>
        </pc:sldMkLst>
        <pc:spChg chg="mod">
          <ac:chgData name="Jimmy Bandell" userId="ce9baf39-47ba-43a0-84f4-fd828cb81c32" providerId="ADAL" clId="{935475EB-695A-4F21-9C18-8EE325FBEAC6}" dt="2024-06-02T05:09:27.884" v="4" actId="20577"/>
          <ac:spMkLst>
            <pc:docMk/>
            <pc:sldMk cId="1360844713" sldId="256"/>
            <ac:spMk id="2" creationId="{3C684BF0-6E73-4F94-D3C7-095DB95191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C7D4-2759-C0A0-EB7E-43D4BA2CE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20A29-47F2-4EB2-EEB7-9F822ED1D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8316-EF81-EE75-7D61-BAD8256A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0A6-1BB4-4A59-BAF2-D71A1BAED20F}" type="datetimeFigureOut">
              <a:rPr lang="nl-NL" smtClean="0"/>
              <a:t>2-6-2024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630D7-C9B6-7609-5418-58B5F969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2D7F4-2178-D15F-DD76-883BC538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7AC4-30E0-4400-8949-859F5A4D6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716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939C-6B7B-E9CB-F474-6F1566CC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E4D6B-F38E-F3AB-F6D1-B2469AAAF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A5C50-E58C-1882-83A0-68666635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0A6-1BB4-4A59-BAF2-D71A1BAED20F}" type="datetimeFigureOut">
              <a:rPr lang="nl-NL" smtClean="0"/>
              <a:t>2-6-2024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533EC-DECF-1367-B280-51A3692E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9E8B1-0309-A313-E2F5-11E24DEE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7AC4-30E0-4400-8949-859F5A4D6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20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7E2B6-C01D-226A-03C6-2323A7AFA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6425D-C411-6CEA-5410-B6CB0E4C5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157C-999C-142A-6081-0DC6B96F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0A6-1BB4-4A59-BAF2-D71A1BAED20F}" type="datetimeFigureOut">
              <a:rPr lang="nl-NL" smtClean="0"/>
              <a:t>2-6-2024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E8A00-4C0B-80EA-1C96-6B636AA1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0A940-896A-2041-93C5-CC3BA33A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7AC4-30E0-4400-8949-859F5A4D6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928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2DB0-ECCA-F0DD-953C-C0CC6759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CCAD0-AA1B-11D0-B238-6F119AEB5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634F1-CEC0-E17D-983A-804C1B4D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0A6-1BB4-4A59-BAF2-D71A1BAED20F}" type="datetimeFigureOut">
              <a:rPr lang="nl-NL" smtClean="0"/>
              <a:t>2-6-2024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2DEA-0109-56BF-3E85-CEA12DCB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A75C0-2C17-7E02-768D-982F145F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7AC4-30E0-4400-8949-859F5A4D6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56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2BA5-706F-DF28-34CD-F760AE1F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B1643-8A9E-1139-0ED5-DB7F44C2D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712CC-83D9-CCD4-BA73-E712A63A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0A6-1BB4-4A59-BAF2-D71A1BAED20F}" type="datetimeFigureOut">
              <a:rPr lang="nl-NL" smtClean="0"/>
              <a:t>2-6-2024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BB33-09CE-D543-C8E1-698E2F3C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9369A-6CC4-C0E0-6676-2362EA61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7AC4-30E0-4400-8949-859F5A4D6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26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673B-4B6A-DA82-ADC7-A9475CFB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7BB1B-8DA5-055A-63DE-EA4F364B5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80030-C405-FC2B-ECA1-EEEE994BC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C5C78-4C63-A863-B599-D38E3A07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0A6-1BB4-4A59-BAF2-D71A1BAED20F}" type="datetimeFigureOut">
              <a:rPr lang="nl-NL" smtClean="0"/>
              <a:t>2-6-2024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BD6D8-8F90-FDC1-F566-6EAFAA51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F0A8B-087C-32AA-A9FC-ADB72B5D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7AC4-30E0-4400-8949-859F5A4D6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714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BB51-950C-68EA-9158-7C201906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CA428-8527-6F8D-B887-2B2624075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FA2B3-58A8-8FB1-DA3F-35A1C5894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E0557-8B21-1853-B72D-DDD1B227B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5665-B76A-0A74-A5F7-E6D9B7A0A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CA4CD-9FA2-C506-9336-295EB576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0A6-1BB4-4A59-BAF2-D71A1BAED20F}" type="datetimeFigureOut">
              <a:rPr lang="nl-NL" smtClean="0"/>
              <a:t>2-6-2024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0E349-769E-597C-19A7-1306C3EA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F63E9-E8BF-14EE-C548-64C30D58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7AC4-30E0-4400-8949-859F5A4D6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281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5E53-9546-0096-A0B0-0BD26CEB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4B610-7822-07BD-FA85-297F0690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0A6-1BB4-4A59-BAF2-D71A1BAED20F}" type="datetimeFigureOut">
              <a:rPr lang="nl-NL" smtClean="0"/>
              <a:t>2-6-2024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8FA93-36A7-78EF-DC26-B4C9D18F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9AE33-E9F2-F6A2-6FB3-2725F956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7AC4-30E0-4400-8949-859F5A4D6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86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B3B75-0034-71A4-C10E-FC3997E2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0A6-1BB4-4A59-BAF2-D71A1BAED20F}" type="datetimeFigureOut">
              <a:rPr lang="nl-NL" smtClean="0"/>
              <a:t>2-6-2024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07E18-BAAB-DEEF-AA45-A6BDF705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B794E-79C9-B580-89F5-34087D20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7AC4-30E0-4400-8949-859F5A4D6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103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59F1-DAC4-413B-AEC6-497EC067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A5EB-35B6-D445-E065-D509D1C02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44074-0981-0D68-6D7F-3D27B565A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F60E0-702E-38A3-E4BE-57E631B5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0A6-1BB4-4A59-BAF2-D71A1BAED20F}" type="datetimeFigureOut">
              <a:rPr lang="nl-NL" smtClean="0"/>
              <a:t>2-6-2024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2A3E0-188B-C177-25DB-6FEE73E3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08708-246A-F1DB-5989-8CAEA528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7AC4-30E0-4400-8949-859F5A4D6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572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A018-1ACB-8605-210D-9B09B7D7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0549F-A1DF-F36B-8FDE-416CCBA04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4D4D0-3059-FA06-8BBD-8A63E53F6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25CB8-641F-7E71-4541-E2231250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30A6-1BB4-4A59-BAF2-D71A1BAED20F}" type="datetimeFigureOut">
              <a:rPr lang="nl-NL" smtClean="0"/>
              <a:t>2-6-2024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8C1B-065D-B885-20BA-431D5E3B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F40FE-F3BF-30CB-917D-0FC19518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7AC4-30E0-4400-8949-859F5A4D6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36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00FC9-F446-9DC0-5067-9EA32800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08A23-441B-F552-061C-6E6BE429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275D6-3EB0-AF2B-C587-6985623AD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F30A6-1BB4-4A59-BAF2-D71A1BAED20F}" type="datetimeFigureOut">
              <a:rPr lang="nl-NL" smtClean="0"/>
              <a:t>2-6-2024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7E070-A473-B6F1-ECDB-5625CB620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D1B72-F1EE-8E64-F3FA-5F3B97931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57AC4-30E0-4400-8949-859F5A4D6E1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509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4BF0-6E73-4F94-D3C7-095DB9519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797DE-43D2-DD49-887E-EA04D8543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084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Jimmy Bandell</dc:creator>
  <cp:lastModifiedBy>Jimmy Bandell</cp:lastModifiedBy>
  <cp:revision>1</cp:revision>
  <dcterms:created xsi:type="dcterms:W3CDTF">2024-06-02T05:09:24Z</dcterms:created>
  <dcterms:modified xsi:type="dcterms:W3CDTF">2024-06-02T05:09:28Z</dcterms:modified>
</cp:coreProperties>
</file>