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Garamond"/>
      <p:regular r:id="rId14"/>
      <p:bold r:id="rId15"/>
      <p:italic r:id="rId16"/>
      <p:boldItalic r:id="rId17"/>
    </p:embeddedFont>
    <p:embeddedFont>
      <p:font typeface="EB Garamon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+oCD4IRtyCpiykvgdp2+Qkwpz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EBGaramon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bold.fntdata"/><Relationship Id="rId14" Type="http://schemas.openxmlformats.org/officeDocument/2006/relationships/font" Target="fonts/Garamond-regular.fntdata"/><Relationship Id="rId17" Type="http://schemas.openxmlformats.org/officeDocument/2006/relationships/font" Target="fonts/Garamond-boldItalic.fntdata"/><Relationship Id="rId16" Type="http://schemas.openxmlformats.org/officeDocument/2006/relationships/font" Target="fonts/Garamond-italic.fntdata"/><Relationship Id="rId5" Type="http://schemas.openxmlformats.org/officeDocument/2006/relationships/slide" Target="slides/slide1.xml"/><Relationship Id="rId19" Type="http://schemas.openxmlformats.org/officeDocument/2006/relationships/font" Target="fonts/EBGaramond-bold.fntdata"/><Relationship Id="rId6" Type="http://schemas.openxmlformats.org/officeDocument/2006/relationships/slide" Target="slides/slide2.xml"/><Relationship Id="rId18" Type="http://schemas.openxmlformats.org/officeDocument/2006/relationships/font" Target="fonts/EBGaramon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g17ffc1026af_0_834"/>
          <p:cNvGrpSpPr/>
          <p:nvPr/>
        </p:nvGrpSpPr>
        <p:grpSpPr>
          <a:xfrm>
            <a:off x="-16936" y="0"/>
            <a:ext cx="12231161" cy="6856215"/>
            <a:chOff x="-1" y="0"/>
            <a:chExt cx="12231161" cy="6856215"/>
          </a:xfrm>
        </p:grpSpPr>
        <p:pic>
          <p:nvPicPr>
            <p:cNvPr descr="Picture 15" id="16" name="Google Shape;16;g17ffc1026af_0_83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6933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g17ffc1026af_0_834"/>
            <p:cNvSpPr/>
            <p:nvPr/>
          </p:nvSpPr>
          <p:spPr>
            <a:xfrm>
              <a:off x="2345265" y="1540930"/>
              <a:ext cx="7543800" cy="3835500"/>
            </a:xfrm>
            <a:prstGeom prst="rect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aramond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descr="Picture 16" id="18" name="Google Shape;18;g17ffc1026af_0_834"/>
            <p:cNvPicPr preferRelativeResize="0"/>
            <p:nvPr/>
          </p:nvPicPr>
          <p:blipFill rotWithShape="1">
            <a:blip r:embed="rId3">
              <a:alphaModFix amt="51843"/>
            </a:blip>
            <a:srcRect b="0" l="0" r="0" t="0"/>
            <a:stretch/>
          </p:blipFill>
          <p:spPr>
            <a:xfrm>
              <a:off x="-1" y="3147609"/>
              <a:ext cx="2478025" cy="612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9" id="19" name="Google Shape;19;g17ffc1026af_0_834"/>
            <p:cNvPicPr preferRelativeResize="0"/>
            <p:nvPr/>
          </p:nvPicPr>
          <p:blipFill rotWithShape="1">
            <a:blip r:embed="rId3">
              <a:alphaModFix amt="52451"/>
            </a:blip>
            <a:srcRect b="0" l="0" r="0" t="0"/>
            <a:stretch/>
          </p:blipFill>
          <p:spPr>
            <a:xfrm>
              <a:off x="9753135" y="3147609"/>
              <a:ext cx="2478025" cy="6126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g17ffc1026af_0_834"/>
          <p:cNvSpPr txBox="1"/>
          <p:nvPr>
            <p:ph type="title"/>
          </p:nvPr>
        </p:nvSpPr>
        <p:spPr>
          <a:xfrm>
            <a:off x="2692398" y="1871130"/>
            <a:ext cx="68157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g17ffc1026af_0_834"/>
          <p:cNvSpPr txBox="1"/>
          <p:nvPr>
            <p:ph idx="1" type="body"/>
          </p:nvPr>
        </p:nvSpPr>
        <p:spPr>
          <a:xfrm>
            <a:off x="2692398" y="3657596"/>
            <a:ext cx="6815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aramond"/>
              <a:buNone/>
              <a:defRPr sz="2100">
                <a:solidFill>
                  <a:srgbClr val="000000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aramond"/>
              <a:buNone/>
              <a:defRPr sz="2100">
                <a:solidFill>
                  <a:srgbClr val="000000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aramond"/>
              <a:buNone/>
              <a:defRPr sz="2100">
                <a:solidFill>
                  <a:srgbClr val="000000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aramond"/>
              <a:buNone/>
              <a:defRPr sz="2100">
                <a:solidFill>
                  <a:srgbClr val="000000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Garamond"/>
              <a:buNone/>
              <a:defRPr sz="2100">
                <a:solidFill>
                  <a:srgbClr val="000000"/>
                </a:solidFill>
              </a:defRPr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9pPr>
          </a:lstStyle>
          <a:p/>
        </p:txBody>
      </p:sp>
      <p:cxnSp>
        <p:nvCxnSpPr>
          <p:cNvPr id="22" name="Google Shape;22;g17ffc1026af_0_834"/>
          <p:cNvCxnSpPr/>
          <p:nvPr/>
        </p:nvCxnSpPr>
        <p:spPr>
          <a:xfrm>
            <a:off x="2692399" y="3522131"/>
            <a:ext cx="6815700" cy="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7ffc1026af_0_834"/>
          <p:cNvSpPr txBox="1"/>
          <p:nvPr>
            <p:ph idx="12" type="sldNum"/>
          </p:nvPr>
        </p:nvSpPr>
        <p:spPr>
          <a:xfrm>
            <a:off x="9284864" y="5055443"/>
            <a:ext cx="22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 showMasterSp="0">
  <p:cSld name="Panoramic Pictur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g17ffc1026af_0_916"/>
          <p:cNvGrpSpPr/>
          <p:nvPr/>
        </p:nvGrpSpPr>
        <p:grpSpPr>
          <a:xfrm>
            <a:off x="-15738" y="0"/>
            <a:ext cx="12229964" cy="6856215"/>
            <a:chOff x="-1" y="0"/>
            <a:chExt cx="12229964" cy="6856215"/>
          </a:xfrm>
        </p:grpSpPr>
        <p:pic>
          <p:nvPicPr>
            <p:cNvPr descr="Picture 7" id="98" name="Google Shape;98;g17ffc1026af_0_9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36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g17ffc1026af_0_916"/>
            <p:cNvSpPr/>
            <p:nvPr/>
          </p:nvSpPr>
          <p:spPr>
            <a:xfrm>
              <a:off x="623748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aramond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descr="Picture 9" id="100" name="Google Shape;100;g17ffc1026af_0_9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101" name="Google Shape;101;g17ffc1026af_0_9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52722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g17ffc1026af_0_916"/>
          <p:cNvSpPr txBox="1"/>
          <p:nvPr>
            <p:ph type="title"/>
          </p:nvPr>
        </p:nvSpPr>
        <p:spPr>
          <a:xfrm>
            <a:off x="1295400" y="4815414"/>
            <a:ext cx="9609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103" name="Google Shape;103;g17ffc1026af_0_916"/>
          <p:cNvSpPr/>
          <p:nvPr>
            <p:ph idx="2" type="pic"/>
          </p:nvPr>
        </p:nvSpPr>
        <p:spPr>
          <a:xfrm>
            <a:off x="1041426" y="1041398"/>
            <a:ext cx="10106100" cy="3336000"/>
          </a:xfrm>
          <a:prstGeom prst="rect">
            <a:avLst/>
          </a:prstGeom>
          <a:noFill/>
          <a:ln cap="flat" cmpd="sng" w="5715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g17ffc1026af_0_916"/>
          <p:cNvSpPr txBox="1"/>
          <p:nvPr>
            <p:ph idx="1" type="body"/>
          </p:nvPr>
        </p:nvSpPr>
        <p:spPr>
          <a:xfrm>
            <a:off x="1295400" y="5382152"/>
            <a:ext cx="96096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sz="14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sz="14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sz="1400"/>
            </a:lvl3pPr>
            <a:lvl4pPr indent="-2286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sz="1400"/>
            </a:lvl4pPr>
            <a:lvl5pPr indent="-2286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None/>
              <a:defRPr sz="1400"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5" name="Google Shape;105;g17ffc1026af_0_916"/>
          <p:cNvSpPr txBox="1"/>
          <p:nvPr>
            <p:ph idx="12" type="sldNum"/>
          </p:nvPr>
        </p:nvSpPr>
        <p:spPr>
          <a:xfrm>
            <a:off x="10673395" y="5986779"/>
            <a:ext cx="22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g17ffc1026af_0_926"/>
          <p:cNvGrpSpPr/>
          <p:nvPr/>
        </p:nvGrpSpPr>
        <p:grpSpPr>
          <a:xfrm>
            <a:off x="-15738" y="0"/>
            <a:ext cx="12229964" cy="6856215"/>
            <a:chOff x="-1" y="0"/>
            <a:chExt cx="12229964" cy="6856215"/>
          </a:xfrm>
        </p:grpSpPr>
        <p:pic>
          <p:nvPicPr>
            <p:cNvPr descr="Picture 7" id="108" name="Google Shape;108;g17ffc1026af_0_9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36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g17ffc1026af_0_926"/>
            <p:cNvSpPr/>
            <p:nvPr/>
          </p:nvSpPr>
          <p:spPr>
            <a:xfrm>
              <a:off x="623748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aramond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descr="Picture 9" id="110" name="Google Shape;110;g17ffc1026af_0_9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111" name="Google Shape;111;g17ffc1026af_0_9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52722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g17ffc1026af_0_926"/>
          <p:cNvSpPr txBox="1"/>
          <p:nvPr>
            <p:ph type="title"/>
          </p:nvPr>
        </p:nvSpPr>
        <p:spPr>
          <a:xfrm>
            <a:off x="1303867" y="982132"/>
            <a:ext cx="9592800" cy="29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g17ffc1026af_0_926"/>
          <p:cNvSpPr txBox="1"/>
          <p:nvPr>
            <p:ph idx="1" type="body"/>
          </p:nvPr>
        </p:nvSpPr>
        <p:spPr>
          <a:xfrm>
            <a:off x="1303867" y="4343398"/>
            <a:ext cx="9592800" cy="15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  <a:defRPr sz="2000">
                <a:solidFill>
                  <a:srgbClr val="000000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  <a:defRPr sz="2000">
                <a:solidFill>
                  <a:srgbClr val="000000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  <a:defRPr sz="2000">
                <a:solidFill>
                  <a:srgbClr val="000000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  <a:defRPr sz="2000">
                <a:solidFill>
                  <a:srgbClr val="000000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  <a:defRPr sz="2000">
                <a:solidFill>
                  <a:srgbClr val="000000"/>
                </a:solidFill>
              </a:defRPr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9pPr>
          </a:lstStyle>
          <a:p/>
        </p:txBody>
      </p:sp>
      <p:cxnSp>
        <p:nvCxnSpPr>
          <p:cNvPr id="114" name="Google Shape;114;g17ffc1026af_0_926"/>
          <p:cNvCxnSpPr/>
          <p:nvPr/>
        </p:nvCxnSpPr>
        <p:spPr>
          <a:xfrm>
            <a:off x="1396169" y="4140198"/>
            <a:ext cx="9407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g17ffc1026af_0_926"/>
          <p:cNvSpPr txBox="1"/>
          <p:nvPr>
            <p:ph idx="12" type="sldNum"/>
          </p:nvPr>
        </p:nvSpPr>
        <p:spPr>
          <a:xfrm>
            <a:off x="10673395" y="5986779"/>
            <a:ext cx="22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17ffc1026af_0_936"/>
          <p:cNvGrpSpPr/>
          <p:nvPr/>
        </p:nvGrpSpPr>
        <p:grpSpPr>
          <a:xfrm>
            <a:off x="-15738" y="0"/>
            <a:ext cx="12229964" cy="6856215"/>
            <a:chOff x="-1" y="0"/>
            <a:chExt cx="12229964" cy="6856215"/>
          </a:xfrm>
        </p:grpSpPr>
        <p:pic>
          <p:nvPicPr>
            <p:cNvPr descr="Picture 7" id="118" name="Google Shape;118;g17ffc1026af_0_93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36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g17ffc1026af_0_936"/>
            <p:cNvSpPr/>
            <p:nvPr/>
          </p:nvSpPr>
          <p:spPr>
            <a:xfrm>
              <a:off x="623748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aramond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descr="Picture 9" id="120" name="Google Shape;120;g17ffc1026af_0_9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121" name="Google Shape;121;g17ffc1026af_0_9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52722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g17ffc1026af_0_936"/>
          <p:cNvSpPr txBox="1"/>
          <p:nvPr>
            <p:ph type="title"/>
          </p:nvPr>
        </p:nvSpPr>
        <p:spPr>
          <a:xfrm>
            <a:off x="1446212" y="982132"/>
            <a:ext cx="9296400" cy="23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aramond"/>
              <a:buNone/>
              <a:defRPr sz="32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g17ffc1026af_0_936"/>
          <p:cNvSpPr txBox="1"/>
          <p:nvPr>
            <p:ph idx="1" type="body"/>
          </p:nvPr>
        </p:nvSpPr>
        <p:spPr>
          <a:xfrm>
            <a:off x="1674811" y="3352800"/>
            <a:ext cx="88392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/>
            </a:lvl1pPr>
            <a:lvl2pPr indent="-228600" lvl="1" marL="9144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/>
            </a:lvl2pPr>
            <a:lvl3pPr indent="-228600" lvl="2" marL="1371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/>
            </a:lvl3pPr>
            <a:lvl4pPr indent="-228600" lvl="3" marL="18288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/>
            </a:lvl4pPr>
            <a:lvl5pPr indent="-228600" lvl="4" marL="22860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sz="2000"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24" name="Google Shape;124;g17ffc1026af_0_936"/>
          <p:cNvSpPr txBox="1"/>
          <p:nvPr>
            <p:ph idx="2" type="body"/>
          </p:nvPr>
        </p:nvSpPr>
        <p:spPr>
          <a:xfrm>
            <a:off x="1295400" y="4343398"/>
            <a:ext cx="9609600" cy="15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25" name="Google Shape;125;g17ffc1026af_0_936"/>
          <p:cNvSpPr txBox="1"/>
          <p:nvPr/>
        </p:nvSpPr>
        <p:spPr>
          <a:xfrm>
            <a:off x="907732" y="555129"/>
            <a:ext cx="518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Garamond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6" name="Google Shape;126;g17ffc1026af_0_936"/>
          <p:cNvSpPr txBox="1"/>
          <p:nvPr/>
        </p:nvSpPr>
        <p:spPr>
          <a:xfrm>
            <a:off x="10645986" y="2503038"/>
            <a:ext cx="518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Garamond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7" name="Google Shape;127;g17ffc1026af_0_936"/>
          <p:cNvCxnSpPr/>
          <p:nvPr/>
        </p:nvCxnSpPr>
        <p:spPr>
          <a:xfrm>
            <a:off x="1396169" y="4140198"/>
            <a:ext cx="9407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g17ffc1026af_0_936"/>
          <p:cNvSpPr txBox="1"/>
          <p:nvPr>
            <p:ph idx="12" type="sldNum"/>
          </p:nvPr>
        </p:nvSpPr>
        <p:spPr>
          <a:xfrm>
            <a:off x="10673395" y="5986779"/>
            <a:ext cx="22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g17ffc1026af_0_949"/>
          <p:cNvGrpSpPr/>
          <p:nvPr/>
        </p:nvGrpSpPr>
        <p:grpSpPr>
          <a:xfrm>
            <a:off x="-15738" y="0"/>
            <a:ext cx="12229964" cy="6856215"/>
            <a:chOff x="-1" y="0"/>
            <a:chExt cx="12229964" cy="6856215"/>
          </a:xfrm>
        </p:grpSpPr>
        <p:pic>
          <p:nvPicPr>
            <p:cNvPr descr="Picture 7" id="131" name="Google Shape;131;g17ffc1026af_0_94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36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g17ffc1026af_0_949"/>
            <p:cNvSpPr/>
            <p:nvPr/>
          </p:nvSpPr>
          <p:spPr>
            <a:xfrm>
              <a:off x="623748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aramond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descr="Picture 9" id="133" name="Google Shape;133;g17ffc1026af_0_9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134" name="Google Shape;134;g17ffc1026af_0_9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52722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g17ffc1026af_0_949"/>
          <p:cNvSpPr txBox="1"/>
          <p:nvPr>
            <p:ph type="title"/>
          </p:nvPr>
        </p:nvSpPr>
        <p:spPr>
          <a:xfrm>
            <a:off x="1295402" y="3308580"/>
            <a:ext cx="96096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136" name="Google Shape;136;g17ffc1026af_0_949"/>
          <p:cNvSpPr txBox="1"/>
          <p:nvPr>
            <p:ph idx="1" type="body"/>
          </p:nvPr>
        </p:nvSpPr>
        <p:spPr>
          <a:xfrm>
            <a:off x="1295400" y="4777380"/>
            <a:ext cx="96096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  <a:defRPr sz="20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  <a:defRPr sz="20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  <a:defRPr sz="20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  <a:defRPr sz="20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  <a:defRPr sz="2000">
                <a:solidFill>
                  <a:srgbClr val="000000"/>
                </a:solidFill>
              </a:defRPr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7" name="Google Shape;137;g17ffc1026af_0_949"/>
          <p:cNvSpPr txBox="1"/>
          <p:nvPr>
            <p:ph idx="12" type="sldNum"/>
          </p:nvPr>
        </p:nvSpPr>
        <p:spPr>
          <a:xfrm>
            <a:off x="10673395" y="5986779"/>
            <a:ext cx="22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 showMasterSp="0">
  <p:cSld name="Quote Name Card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g17ffc1026af_0_958"/>
          <p:cNvGrpSpPr/>
          <p:nvPr/>
        </p:nvGrpSpPr>
        <p:grpSpPr>
          <a:xfrm>
            <a:off x="-15738" y="0"/>
            <a:ext cx="12229964" cy="6856215"/>
            <a:chOff x="-1" y="0"/>
            <a:chExt cx="12229964" cy="6856215"/>
          </a:xfrm>
        </p:grpSpPr>
        <p:pic>
          <p:nvPicPr>
            <p:cNvPr descr="Picture 7" id="140" name="Google Shape;140;g17ffc1026af_0_95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36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g17ffc1026af_0_958"/>
            <p:cNvSpPr/>
            <p:nvPr/>
          </p:nvSpPr>
          <p:spPr>
            <a:xfrm>
              <a:off x="623748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aramond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descr="Picture 9" id="142" name="Google Shape;142;g17ffc1026af_0_9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143" name="Google Shape;143;g17ffc1026af_0_9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52722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g17ffc1026af_0_958"/>
          <p:cNvSpPr txBox="1"/>
          <p:nvPr>
            <p:ph type="title"/>
          </p:nvPr>
        </p:nvSpPr>
        <p:spPr>
          <a:xfrm>
            <a:off x="1446212" y="982132"/>
            <a:ext cx="9296400" cy="22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Garamond"/>
              <a:buNone/>
              <a:defRPr sz="32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145" name="Google Shape;145;g17ffc1026af_0_958"/>
          <p:cNvSpPr txBox="1"/>
          <p:nvPr>
            <p:ph idx="1" type="body"/>
          </p:nvPr>
        </p:nvSpPr>
        <p:spPr>
          <a:xfrm>
            <a:off x="1295400" y="3639311"/>
            <a:ext cx="96096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aramond"/>
              <a:buNone/>
              <a:defRPr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aramond"/>
              <a:buNone/>
              <a:defRPr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aramond"/>
              <a:buNone/>
              <a:defRPr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aramond"/>
              <a:buNone/>
              <a:defRPr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aramond"/>
              <a:buNone/>
              <a:defRPr>
                <a:solidFill>
                  <a:srgbClr val="000000"/>
                </a:solidFill>
              </a:defRPr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6" name="Google Shape;146;g17ffc1026af_0_958"/>
          <p:cNvSpPr txBox="1"/>
          <p:nvPr>
            <p:ph idx="2" type="body"/>
          </p:nvPr>
        </p:nvSpPr>
        <p:spPr>
          <a:xfrm>
            <a:off x="1295400" y="4529666"/>
            <a:ext cx="9609600" cy="13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7" name="Google Shape;147;g17ffc1026af_0_958"/>
          <p:cNvSpPr txBox="1"/>
          <p:nvPr/>
        </p:nvSpPr>
        <p:spPr>
          <a:xfrm>
            <a:off x="907732" y="555129"/>
            <a:ext cx="518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Garamond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48" name="Google Shape;148;g17ffc1026af_0_958"/>
          <p:cNvSpPr txBox="1"/>
          <p:nvPr/>
        </p:nvSpPr>
        <p:spPr>
          <a:xfrm>
            <a:off x="10645986" y="2274428"/>
            <a:ext cx="518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Garamond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49" name="Google Shape;149;g17ffc1026af_0_958"/>
          <p:cNvCxnSpPr/>
          <p:nvPr/>
        </p:nvCxnSpPr>
        <p:spPr>
          <a:xfrm>
            <a:off x="1396169" y="3429000"/>
            <a:ext cx="9407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g17ffc1026af_0_958"/>
          <p:cNvSpPr txBox="1"/>
          <p:nvPr>
            <p:ph idx="12" type="sldNum"/>
          </p:nvPr>
        </p:nvSpPr>
        <p:spPr>
          <a:xfrm>
            <a:off x="10673395" y="5986779"/>
            <a:ext cx="22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 showMasterSp="0">
  <p:cSld name="True or False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g17ffc1026af_0_971"/>
          <p:cNvGrpSpPr/>
          <p:nvPr/>
        </p:nvGrpSpPr>
        <p:grpSpPr>
          <a:xfrm>
            <a:off x="-15738" y="0"/>
            <a:ext cx="12229964" cy="6856215"/>
            <a:chOff x="-1" y="0"/>
            <a:chExt cx="12229964" cy="6856215"/>
          </a:xfrm>
        </p:grpSpPr>
        <p:pic>
          <p:nvPicPr>
            <p:cNvPr descr="Picture 7" id="153" name="Google Shape;153;g17ffc1026af_0_97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36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g17ffc1026af_0_971"/>
            <p:cNvSpPr/>
            <p:nvPr/>
          </p:nvSpPr>
          <p:spPr>
            <a:xfrm>
              <a:off x="623748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aramond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descr="Picture 9" id="155" name="Google Shape;155;g17ffc1026af_0_9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156" name="Google Shape;156;g17ffc1026af_0_9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52722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7" name="Google Shape;157;g17ffc1026af_0_971"/>
          <p:cNvSpPr txBox="1"/>
          <p:nvPr>
            <p:ph type="title"/>
          </p:nvPr>
        </p:nvSpPr>
        <p:spPr>
          <a:xfrm>
            <a:off x="1295400" y="982132"/>
            <a:ext cx="9609600" cy="22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158" name="Google Shape;158;g17ffc1026af_0_971"/>
          <p:cNvSpPr txBox="1"/>
          <p:nvPr>
            <p:ph idx="1" type="body"/>
          </p:nvPr>
        </p:nvSpPr>
        <p:spPr>
          <a:xfrm>
            <a:off x="1295400" y="3630167"/>
            <a:ext cx="96096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aramond"/>
              <a:buNone/>
              <a:defRPr sz="28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aramond"/>
              <a:buNone/>
              <a:defRPr sz="28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aramond"/>
              <a:buNone/>
              <a:defRPr sz="28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aramond"/>
              <a:buNone/>
              <a:defRPr sz="28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aramond"/>
              <a:buNone/>
              <a:defRPr sz="2800">
                <a:solidFill>
                  <a:srgbClr val="000000"/>
                </a:solidFill>
              </a:defRPr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59" name="Google Shape;159;g17ffc1026af_0_971"/>
          <p:cNvSpPr txBox="1"/>
          <p:nvPr>
            <p:ph idx="2" type="body"/>
          </p:nvPr>
        </p:nvSpPr>
        <p:spPr>
          <a:xfrm>
            <a:off x="1295399" y="4470398"/>
            <a:ext cx="9609600" cy="14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9pPr>
          </a:lstStyle>
          <a:p/>
        </p:txBody>
      </p:sp>
      <p:cxnSp>
        <p:nvCxnSpPr>
          <p:cNvPr id="160" name="Google Shape;160;g17ffc1026af_0_971"/>
          <p:cNvCxnSpPr/>
          <p:nvPr/>
        </p:nvCxnSpPr>
        <p:spPr>
          <a:xfrm>
            <a:off x="1396169" y="3429000"/>
            <a:ext cx="9407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g17ffc1026af_0_971"/>
          <p:cNvSpPr txBox="1"/>
          <p:nvPr>
            <p:ph idx="12" type="sldNum"/>
          </p:nvPr>
        </p:nvSpPr>
        <p:spPr>
          <a:xfrm>
            <a:off x="10673395" y="5986779"/>
            <a:ext cx="22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g17ffc1026af_0_844"/>
          <p:cNvGrpSpPr/>
          <p:nvPr/>
        </p:nvGrpSpPr>
        <p:grpSpPr>
          <a:xfrm>
            <a:off x="-15738" y="0"/>
            <a:ext cx="12229964" cy="6856215"/>
            <a:chOff x="-1" y="0"/>
            <a:chExt cx="12229964" cy="6856215"/>
          </a:xfrm>
        </p:grpSpPr>
        <p:pic>
          <p:nvPicPr>
            <p:cNvPr descr="Picture 7" id="26" name="Google Shape;26;g17ffc1026af_0_84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36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g17ffc1026af_0_844"/>
            <p:cNvSpPr/>
            <p:nvPr/>
          </p:nvSpPr>
          <p:spPr>
            <a:xfrm>
              <a:off x="623748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aramond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descr="Picture 9" id="28" name="Google Shape;28;g17ffc1026af_0_8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29" name="Google Shape;29;g17ffc1026af_0_8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52722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g17ffc1026af_0_844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g17ffc1026af_0_844"/>
          <p:cNvSpPr txBox="1"/>
          <p:nvPr>
            <p:ph idx="1" type="body"/>
          </p:nvPr>
        </p:nvSpPr>
        <p:spPr>
          <a:xfrm>
            <a:off x="1295400" y="2556931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g17ffc1026af_0_844"/>
          <p:cNvSpPr txBox="1"/>
          <p:nvPr>
            <p:ph idx="12" type="sldNum"/>
          </p:nvPr>
        </p:nvSpPr>
        <p:spPr>
          <a:xfrm>
            <a:off x="10673395" y="5986779"/>
            <a:ext cx="22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7ffc1026af_0_853"/>
          <p:cNvSpPr txBox="1"/>
          <p:nvPr>
            <p:ph idx="12" type="sldNum"/>
          </p:nvPr>
        </p:nvSpPr>
        <p:spPr>
          <a:xfrm>
            <a:off x="10673395" y="5986779"/>
            <a:ext cx="22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g17ffc1026af_0_855"/>
          <p:cNvGrpSpPr/>
          <p:nvPr/>
        </p:nvGrpSpPr>
        <p:grpSpPr>
          <a:xfrm>
            <a:off x="-15738" y="0"/>
            <a:ext cx="12229964" cy="6856215"/>
            <a:chOff x="-1" y="0"/>
            <a:chExt cx="12229964" cy="6856215"/>
          </a:xfrm>
        </p:grpSpPr>
        <p:pic>
          <p:nvPicPr>
            <p:cNvPr descr="Picture 7" id="37" name="Google Shape;37;g17ffc1026af_0_85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36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38;g17ffc1026af_0_855"/>
            <p:cNvSpPr/>
            <p:nvPr/>
          </p:nvSpPr>
          <p:spPr>
            <a:xfrm>
              <a:off x="623748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aramond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descr="Picture 9" id="39" name="Google Shape;39;g17ffc1026af_0_8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40" name="Google Shape;40;g17ffc1026af_0_8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52722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Google Shape;41;g17ffc1026af_0_855"/>
          <p:cNvSpPr txBox="1"/>
          <p:nvPr>
            <p:ph type="title"/>
          </p:nvPr>
        </p:nvSpPr>
        <p:spPr>
          <a:xfrm>
            <a:off x="2015069" y="1752606"/>
            <a:ext cx="81588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g17ffc1026af_0_855"/>
          <p:cNvSpPr txBox="1"/>
          <p:nvPr>
            <p:ph idx="1" type="body"/>
          </p:nvPr>
        </p:nvSpPr>
        <p:spPr>
          <a:xfrm>
            <a:off x="2015066" y="3846050"/>
            <a:ext cx="81588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aramond"/>
              <a:buNone/>
              <a:defRPr>
                <a:solidFill>
                  <a:srgbClr val="000000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aramond"/>
              <a:buNone/>
              <a:defRPr>
                <a:solidFill>
                  <a:srgbClr val="000000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aramond"/>
              <a:buNone/>
              <a:defRPr>
                <a:solidFill>
                  <a:srgbClr val="000000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aramond"/>
              <a:buNone/>
              <a:defRPr>
                <a:solidFill>
                  <a:srgbClr val="000000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aramond"/>
              <a:buNone/>
              <a:defRPr>
                <a:solidFill>
                  <a:srgbClr val="000000"/>
                </a:solidFill>
              </a:defRPr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9pPr>
          </a:lstStyle>
          <a:p/>
        </p:txBody>
      </p:sp>
      <p:cxnSp>
        <p:nvCxnSpPr>
          <p:cNvPr id="43" name="Google Shape;43;g17ffc1026af_0_855"/>
          <p:cNvCxnSpPr/>
          <p:nvPr/>
        </p:nvCxnSpPr>
        <p:spPr>
          <a:xfrm>
            <a:off x="2012723" y="3710585"/>
            <a:ext cx="81633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g17ffc1026af_0_855"/>
          <p:cNvSpPr txBox="1"/>
          <p:nvPr>
            <p:ph idx="12" type="sldNum"/>
          </p:nvPr>
        </p:nvSpPr>
        <p:spPr>
          <a:xfrm>
            <a:off x="10673395" y="5986779"/>
            <a:ext cx="22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g17ffc1026af_0_865"/>
          <p:cNvGrpSpPr/>
          <p:nvPr/>
        </p:nvGrpSpPr>
        <p:grpSpPr>
          <a:xfrm>
            <a:off x="-15738" y="0"/>
            <a:ext cx="12229964" cy="6856215"/>
            <a:chOff x="-1" y="0"/>
            <a:chExt cx="12229964" cy="6856215"/>
          </a:xfrm>
        </p:grpSpPr>
        <p:pic>
          <p:nvPicPr>
            <p:cNvPr descr="Picture 7" id="47" name="Google Shape;47;g17ffc1026af_0_86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36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g17ffc1026af_0_865"/>
            <p:cNvSpPr/>
            <p:nvPr/>
          </p:nvSpPr>
          <p:spPr>
            <a:xfrm>
              <a:off x="623748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aramond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descr="Picture 9" id="49" name="Google Shape;49;g17ffc1026af_0_8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50" name="Google Shape;50;g17ffc1026af_0_8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52722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1" name="Google Shape;51;g17ffc1026af_0_865"/>
          <p:cNvCxnSpPr/>
          <p:nvPr/>
        </p:nvCxnSpPr>
        <p:spPr>
          <a:xfrm>
            <a:off x="1396169" y="2421465"/>
            <a:ext cx="9407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7ffc1026af_0_865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g17ffc1026af_0_865"/>
          <p:cNvSpPr txBox="1"/>
          <p:nvPr>
            <p:ph idx="1" type="body"/>
          </p:nvPr>
        </p:nvSpPr>
        <p:spPr>
          <a:xfrm>
            <a:off x="1298447" y="2560320"/>
            <a:ext cx="47184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g17ffc1026af_0_865"/>
          <p:cNvSpPr txBox="1"/>
          <p:nvPr>
            <p:ph idx="12" type="sldNum"/>
          </p:nvPr>
        </p:nvSpPr>
        <p:spPr>
          <a:xfrm>
            <a:off x="10673395" y="5986779"/>
            <a:ext cx="22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7ffc1026af_0_875"/>
          <p:cNvGrpSpPr/>
          <p:nvPr/>
        </p:nvGrpSpPr>
        <p:grpSpPr>
          <a:xfrm>
            <a:off x="-15738" y="0"/>
            <a:ext cx="12229964" cy="6856215"/>
            <a:chOff x="-1" y="0"/>
            <a:chExt cx="12229964" cy="6856215"/>
          </a:xfrm>
        </p:grpSpPr>
        <p:pic>
          <p:nvPicPr>
            <p:cNvPr descr="Picture 7" id="57" name="Google Shape;57;g17ffc1026af_0_87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36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g17ffc1026af_0_875"/>
            <p:cNvSpPr/>
            <p:nvPr/>
          </p:nvSpPr>
          <p:spPr>
            <a:xfrm>
              <a:off x="623748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aramond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descr="Picture 9" id="59" name="Google Shape;59;g17ffc1026af_0_8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60" name="Google Shape;60;g17ffc1026af_0_87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52722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g17ffc1026af_0_875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g17ffc1026af_0_875"/>
          <p:cNvSpPr txBox="1"/>
          <p:nvPr>
            <p:ph idx="1" type="body"/>
          </p:nvPr>
        </p:nvSpPr>
        <p:spPr>
          <a:xfrm>
            <a:off x="1295400" y="2658533"/>
            <a:ext cx="4718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aramond"/>
              <a:buNone/>
              <a:defRPr sz="2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aramond"/>
              <a:buNone/>
              <a:defRPr sz="28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aramond"/>
              <a:buNone/>
              <a:defRPr sz="28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aramond"/>
              <a:buNone/>
              <a:defRPr sz="28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Garamond"/>
              <a:buNone/>
              <a:defRPr sz="2800">
                <a:solidFill>
                  <a:schemeClr val="accent1"/>
                </a:solidFill>
              </a:defRPr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3" name="Google Shape;63;g17ffc1026af_0_875"/>
          <p:cNvSpPr txBox="1"/>
          <p:nvPr>
            <p:ph idx="2" type="body"/>
          </p:nvPr>
        </p:nvSpPr>
        <p:spPr>
          <a:xfrm>
            <a:off x="6180669" y="2658533"/>
            <a:ext cx="4718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9pPr>
          </a:lstStyle>
          <a:p/>
        </p:txBody>
      </p:sp>
      <p:cxnSp>
        <p:nvCxnSpPr>
          <p:cNvPr id="64" name="Google Shape;64;g17ffc1026af_0_875"/>
          <p:cNvCxnSpPr/>
          <p:nvPr/>
        </p:nvCxnSpPr>
        <p:spPr>
          <a:xfrm>
            <a:off x="1396169" y="2421465"/>
            <a:ext cx="9407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g17ffc1026af_0_875"/>
          <p:cNvSpPr txBox="1"/>
          <p:nvPr>
            <p:ph idx="12" type="sldNum"/>
          </p:nvPr>
        </p:nvSpPr>
        <p:spPr>
          <a:xfrm>
            <a:off x="10673395" y="5986779"/>
            <a:ext cx="22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g17ffc1026af_0_886"/>
          <p:cNvGrpSpPr/>
          <p:nvPr/>
        </p:nvGrpSpPr>
        <p:grpSpPr>
          <a:xfrm>
            <a:off x="-15738" y="0"/>
            <a:ext cx="12229964" cy="6856215"/>
            <a:chOff x="-1" y="0"/>
            <a:chExt cx="12229964" cy="6856215"/>
          </a:xfrm>
        </p:grpSpPr>
        <p:pic>
          <p:nvPicPr>
            <p:cNvPr descr="Picture 7" id="68" name="Google Shape;68;g17ffc1026af_0_88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36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g17ffc1026af_0_886"/>
            <p:cNvSpPr/>
            <p:nvPr/>
          </p:nvSpPr>
          <p:spPr>
            <a:xfrm>
              <a:off x="623748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aramond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descr="Picture 9" id="70" name="Google Shape;70;g17ffc1026af_0_8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71" name="Google Shape;71;g17ffc1026af_0_8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52722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" name="Google Shape;72;g17ffc1026af_0_886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cxnSp>
        <p:nvCxnSpPr>
          <p:cNvPr id="73" name="Google Shape;73;g17ffc1026af_0_886"/>
          <p:cNvCxnSpPr/>
          <p:nvPr/>
        </p:nvCxnSpPr>
        <p:spPr>
          <a:xfrm>
            <a:off x="1396169" y="2421465"/>
            <a:ext cx="94074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g17ffc1026af_0_886"/>
          <p:cNvSpPr txBox="1"/>
          <p:nvPr>
            <p:ph idx="12" type="sldNum"/>
          </p:nvPr>
        </p:nvSpPr>
        <p:spPr>
          <a:xfrm>
            <a:off x="10673395" y="5986779"/>
            <a:ext cx="22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7ffc1026af_0_895"/>
          <p:cNvGrpSpPr/>
          <p:nvPr/>
        </p:nvGrpSpPr>
        <p:grpSpPr>
          <a:xfrm>
            <a:off x="-15738" y="0"/>
            <a:ext cx="12229964" cy="6856215"/>
            <a:chOff x="-1" y="0"/>
            <a:chExt cx="12229964" cy="6856215"/>
          </a:xfrm>
        </p:grpSpPr>
        <p:pic>
          <p:nvPicPr>
            <p:cNvPr descr="Picture 7" id="77" name="Google Shape;77;g17ffc1026af_0_89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36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g17ffc1026af_0_895"/>
            <p:cNvSpPr/>
            <p:nvPr/>
          </p:nvSpPr>
          <p:spPr>
            <a:xfrm>
              <a:off x="623748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aramond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descr="Picture 9" id="79" name="Google Shape;79;g17ffc1026af_0_89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80" name="Google Shape;80;g17ffc1026af_0_89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52722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g17ffc1026af_0_895"/>
          <p:cNvSpPr txBox="1"/>
          <p:nvPr>
            <p:ph type="title"/>
          </p:nvPr>
        </p:nvSpPr>
        <p:spPr>
          <a:xfrm>
            <a:off x="1293811" y="1388534"/>
            <a:ext cx="3718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82" name="Google Shape;82;g17ffc1026af_0_895"/>
          <p:cNvSpPr txBox="1"/>
          <p:nvPr>
            <p:ph idx="1" type="body"/>
          </p:nvPr>
        </p:nvSpPr>
        <p:spPr>
          <a:xfrm>
            <a:off x="5418668" y="982131"/>
            <a:ext cx="54696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83" name="Google Shape;83;g17ffc1026af_0_895"/>
          <p:cNvSpPr txBox="1"/>
          <p:nvPr>
            <p:ph idx="2" type="body"/>
          </p:nvPr>
        </p:nvSpPr>
        <p:spPr>
          <a:xfrm>
            <a:off x="1293811" y="3031064"/>
            <a:ext cx="37185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9pPr>
          </a:lstStyle>
          <a:p/>
        </p:txBody>
      </p:sp>
      <p:cxnSp>
        <p:nvCxnSpPr>
          <p:cNvPr id="84" name="Google Shape;84;g17ffc1026af_0_895"/>
          <p:cNvCxnSpPr/>
          <p:nvPr/>
        </p:nvCxnSpPr>
        <p:spPr>
          <a:xfrm>
            <a:off x="1396169" y="2912533"/>
            <a:ext cx="351450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g17ffc1026af_0_895"/>
          <p:cNvSpPr txBox="1"/>
          <p:nvPr>
            <p:ph idx="12" type="sldNum"/>
          </p:nvPr>
        </p:nvSpPr>
        <p:spPr>
          <a:xfrm>
            <a:off x="10673395" y="5986779"/>
            <a:ext cx="22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g17ffc1026af_0_906"/>
          <p:cNvGrpSpPr/>
          <p:nvPr/>
        </p:nvGrpSpPr>
        <p:grpSpPr>
          <a:xfrm>
            <a:off x="-15738" y="0"/>
            <a:ext cx="12229964" cy="6856215"/>
            <a:chOff x="-1" y="0"/>
            <a:chExt cx="12229964" cy="6856215"/>
          </a:xfrm>
        </p:grpSpPr>
        <p:pic>
          <p:nvPicPr>
            <p:cNvPr descr="Picture 7" id="88" name="Google Shape;88;g17ffc1026af_0_90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36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g17ffc1026af_0_906"/>
            <p:cNvSpPr/>
            <p:nvPr/>
          </p:nvSpPr>
          <p:spPr>
            <a:xfrm>
              <a:off x="623748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aramond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descr="Picture 9" id="90" name="Google Shape;90;g17ffc1026af_0_90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91" name="Google Shape;91;g17ffc1026af_0_90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52722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17ffc1026af_0_906"/>
          <p:cNvSpPr txBox="1"/>
          <p:nvPr>
            <p:ph type="title"/>
          </p:nvPr>
        </p:nvSpPr>
        <p:spPr>
          <a:xfrm>
            <a:off x="1295399" y="1883831"/>
            <a:ext cx="6241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9pPr>
          </a:lstStyle>
          <a:p/>
        </p:txBody>
      </p:sp>
      <p:sp>
        <p:nvSpPr>
          <p:cNvPr id="93" name="Google Shape;93;g17ffc1026af_0_906"/>
          <p:cNvSpPr/>
          <p:nvPr>
            <p:ph idx="2" type="pic"/>
          </p:nvPr>
        </p:nvSpPr>
        <p:spPr>
          <a:xfrm>
            <a:off x="8094830" y="1041400"/>
            <a:ext cx="3063300" cy="4775100"/>
          </a:xfrm>
          <a:prstGeom prst="rect">
            <a:avLst/>
          </a:prstGeom>
          <a:noFill/>
          <a:ln cap="flat" cmpd="sng" w="57150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g17ffc1026af_0_906"/>
          <p:cNvSpPr txBox="1"/>
          <p:nvPr>
            <p:ph idx="1" type="body"/>
          </p:nvPr>
        </p:nvSpPr>
        <p:spPr>
          <a:xfrm>
            <a:off x="1295399" y="3255431"/>
            <a:ext cx="6241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sz="1800"/>
            </a:lvl1pPr>
            <a:lvl2pPr indent="-228600" lvl="1" marL="9144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sz="1800"/>
            </a:lvl3pPr>
            <a:lvl4pPr indent="-228600" lvl="3" marL="18288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sz="1800"/>
            </a:lvl4pPr>
            <a:lvl5pPr indent="-228600" lvl="4" marL="22860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  <a:defRPr sz="1800"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95" name="Google Shape;95;g17ffc1026af_0_906"/>
          <p:cNvSpPr txBox="1"/>
          <p:nvPr>
            <p:ph idx="12" type="sldNum"/>
          </p:nvPr>
        </p:nvSpPr>
        <p:spPr>
          <a:xfrm>
            <a:off x="10673395" y="5986779"/>
            <a:ext cx="22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sz="10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9.jpg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g17ffc1026af_0_825"/>
          <p:cNvGrpSpPr/>
          <p:nvPr/>
        </p:nvGrpSpPr>
        <p:grpSpPr>
          <a:xfrm>
            <a:off x="-15738" y="0"/>
            <a:ext cx="12229964" cy="6856215"/>
            <a:chOff x="-1" y="0"/>
            <a:chExt cx="12229964" cy="6856215"/>
          </a:xfrm>
        </p:grpSpPr>
        <p:pic>
          <p:nvPicPr>
            <p:cNvPr descr="Picture 7" id="7" name="Google Shape;7;g17ffc1026af_0_8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36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g17ffc1026af_0_825"/>
            <p:cNvSpPr/>
            <p:nvPr/>
          </p:nvSpPr>
          <p:spPr>
            <a:xfrm>
              <a:off x="623748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Garamond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pic>
          <p:nvPicPr>
            <p:cNvPr descr="Picture 9" id="9" name="Google Shape;9;g17ffc1026af_0_825"/>
            <p:cNvPicPr preferRelativeResize="0"/>
            <p:nvPr/>
          </p:nvPicPr>
          <p:blipFill rotWithShape="1">
            <a:blip r:embed="rId3">
              <a:alphaModFix amt="52000"/>
            </a:blip>
            <a:srcRect b="0" l="0" r="0" t="0"/>
            <a:stretch/>
          </p:blipFill>
          <p:spPr>
            <a:xfrm>
              <a:off x="-1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10" id="10" name="Google Shape;10;g17ffc1026af_0_825"/>
            <p:cNvPicPr preferRelativeResize="0"/>
            <p:nvPr/>
          </p:nvPicPr>
          <p:blipFill rotWithShape="1">
            <a:blip r:embed="rId3">
              <a:alphaModFix amt="52000"/>
            </a:blip>
            <a:srcRect b="0" l="0" r="0" t="0"/>
            <a:stretch/>
          </p:blipFill>
          <p:spPr>
            <a:xfrm>
              <a:off x="11452722" y="3153832"/>
              <a:ext cx="777241" cy="6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g17ffc1026af_0_825"/>
          <p:cNvSpPr txBox="1"/>
          <p:nvPr>
            <p:ph type="title"/>
          </p:nvPr>
        </p:nvSpPr>
        <p:spPr>
          <a:xfrm>
            <a:off x="609600" y="92074"/>
            <a:ext cx="109728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" name="Google Shape;12;g17ffc1026af_0_825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38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40386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40386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40386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40386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40386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40386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403859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403859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g17ffc1026af_0_825"/>
          <p:cNvSpPr txBox="1"/>
          <p:nvPr>
            <p:ph idx="12" type="sldNum"/>
          </p:nvPr>
        </p:nvSpPr>
        <p:spPr>
          <a:xfrm>
            <a:off x="10673395" y="5986779"/>
            <a:ext cx="223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b="0" i="0" sz="1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b="0" i="0" sz="1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b="0" i="0" sz="1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b="0" i="0" sz="1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b="0" i="0" sz="1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b="0" i="0" sz="1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b="0" i="0" sz="1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b="0" i="0" sz="1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Garamond"/>
              <a:buNone/>
              <a:defRPr b="0" i="0" sz="1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 txBox="1"/>
          <p:nvPr>
            <p:ph type="title"/>
          </p:nvPr>
        </p:nvSpPr>
        <p:spPr>
          <a:xfrm>
            <a:off x="1291200" y="3060752"/>
            <a:ext cx="96096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20"/>
              <a:buFont typeface="Bookman Old Style"/>
              <a:buNone/>
            </a:pPr>
            <a:r>
              <a:rPr b="1" i="0" lang="en-US" sz="4920" u="sng" cap="none" strike="noStrike"/>
              <a:t>IPC USING SHARED MEMORY</a:t>
            </a:r>
            <a:endParaRPr b="1" sz="348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>
            <p:ph type="title"/>
          </p:nvPr>
        </p:nvSpPr>
        <p:spPr>
          <a:xfrm>
            <a:off x="1295402" y="889757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lang="en-US" u="sng"/>
              <a:t>WHAT IS SHARED MEMORY ?</a:t>
            </a:r>
            <a:endParaRPr/>
          </a:p>
        </p:txBody>
      </p:sp>
      <p:sp>
        <p:nvSpPr>
          <p:cNvPr id="172" name="Google Shape;172;p2"/>
          <p:cNvSpPr txBox="1"/>
          <p:nvPr>
            <p:ph idx="1" type="body"/>
          </p:nvPr>
        </p:nvSpPr>
        <p:spPr>
          <a:xfrm>
            <a:off x="1295400" y="2326024"/>
            <a:ext cx="9601200" cy="3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92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EB Garamond"/>
              <a:buChar char="●"/>
            </a:pPr>
            <a:r>
              <a:rPr i="0" lang="en-US" sz="3000" u="none" cap="none" strike="noStrike">
                <a:latin typeface="EB Garamond"/>
                <a:ea typeface="EB Garamond"/>
                <a:cs typeface="EB Garamond"/>
                <a:sym typeface="EB Garamond"/>
              </a:rPr>
              <a:t>Shared memory is a memory shared between two or more processes.</a:t>
            </a:r>
            <a:endParaRPr sz="3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EB Garamond"/>
              <a:buChar char="●"/>
            </a:pPr>
            <a:r>
              <a:rPr i="0" lang="en-US" sz="3000" u="none" cap="none" strike="noStrike">
                <a:latin typeface="EB Garamond"/>
                <a:ea typeface="EB Garamond"/>
                <a:cs typeface="EB Garamond"/>
                <a:sym typeface="EB Garamond"/>
              </a:rPr>
              <a:t>Shared memory is an efficient means of passing data between programs.</a:t>
            </a:r>
            <a:endParaRPr sz="3000">
              <a:latin typeface="EB Garamond"/>
              <a:ea typeface="EB Garamond"/>
              <a:cs typeface="EB Garamond"/>
              <a:sym typeface="EB Garamond"/>
            </a:endParaRPr>
          </a:p>
          <a:p>
            <a:pPr indent="-292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EB Garamond"/>
              <a:buChar char="●"/>
            </a:pPr>
            <a:r>
              <a:rPr i="0" lang="en-US" sz="3000" u="none" cap="none" strike="noStrike">
                <a:latin typeface="EB Garamond"/>
                <a:ea typeface="EB Garamond"/>
                <a:cs typeface="EB Garamond"/>
                <a:sym typeface="EB Garamond"/>
              </a:rPr>
              <a:t>One program will create a memory portion which other processes (if permitted)</a:t>
            </a:r>
            <a:r>
              <a:rPr lang="en-US" sz="3000"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i="0" lang="en-US" sz="3000" u="none" cap="none" strike="noStrike">
                <a:latin typeface="EB Garamond"/>
                <a:ea typeface="EB Garamond"/>
                <a:cs typeface="EB Garamond"/>
                <a:sym typeface="EB Garamond"/>
              </a:rPr>
              <a:t>can access.</a:t>
            </a:r>
            <a:endParaRPr sz="30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2022-12-06 at 8.32.35 PM.png" id="177" name="Google Shape;177;p3"/>
          <p:cNvPicPr preferRelativeResize="0"/>
          <p:nvPr/>
        </p:nvPicPr>
        <p:blipFill rotWithShape="1">
          <a:blip r:embed="rId4">
            <a:alphaModFix/>
          </a:blip>
          <a:srcRect b="28334" l="9664" r="8335" t="22408"/>
          <a:stretch/>
        </p:blipFill>
        <p:spPr>
          <a:xfrm>
            <a:off x="1513277" y="1739991"/>
            <a:ext cx="9165446" cy="3378018"/>
          </a:xfrm>
          <a:custGeom>
            <a:rect b="b" l="l" r="r" t="t"/>
            <a:pathLst>
              <a:path extrusionOk="0" h="21575" w="21579">
                <a:moveTo>
                  <a:pt x="18742" y="0"/>
                </a:moveTo>
                <a:cubicBezTo>
                  <a:pt x="15921" y="0"/>
                  <a:pt x="16045" y="-15"/>
                  <a:pt x="15958" y="345"/>
                </a:cubicBezTo>
                <a:cubicBezTo>
                  <a:pt x="15923" y="488"/>
                  <a:pt x="15914" y="686"/>
                  <a:pt x="15905" y="1561"/>
                </a:cubicBezTo>
                <a:lnTo>
                  <a:pt x="15893" y="2608"/>
                </a:lnTo>
                <a:lnTo>
                  <a:pt x="15758" y="2621"/>
                </a:lnTo>
                <a:cubicBezTo>
                  <a:pt x="14710" y="2732"/>
                  <a:pt x="13948" y="3178"/>
                  <a:pt x="13249" y="4084"/>
                </a:cubicBezTo>
                <a:cubicBezTo>
                  <a:pt x="12872" y="4571"/>
                  <a:pt x="12476" y="5325"/>
                  <a:pt x="12221" y="6038"/>
                </a:cubicBezTo>
                <a:lnTo>
                  <a:pt x="12120" y="6319"/>
                </a:lnTo>
                <a:lnTo>
                  <a:pt x="6176" y="6319"/>
                </a:lnTo>
                <a:cubicBezTo>
                  <a:pt x="722" y="6319"/>
                  <a:pt x="227" y="6326"/>
                  <a:pt x="155" y="6418"/>
                </a:cubicBezTo>
                <a:cubicBezTo>
                  <a:pt x="-6" y="6626"/>
                  <a:pt x="0" y="6454"/>
                  <a:pt x="0" y="10808"/>
                </a:cubicBezTo>
                <a:cubicBezTo>
                  <a:pt x="0" y="14663"/>
                  <a:pt x="1" y="14716"/>
                  <a:pt x="47" y="14887"/>
                </a:cubicBezTo>
                <a:cubicBezTo>
                  <a:pt x="73" y="14982"/>
                  <a:pt x="128" y="15109"/>
                  <a:pt x="171" y="15168"/>
                </a:cubicBezTo>
                <a:cubicBezTo>
                  <a:pt x="244" y="15270"/>
                  <a:pt x="578" y="15275"/>
                  <a:pt x="6185" y="15275"/>
                </a:cubicBezTo>
                <a:lnTo>
                  <a:pt x="12120" y="15275"/>
                </a:lnTo>
                <a:lnTo>
                  <a:pt x="12210" y="15526"/>
                </a:lnTo>
                <a:cubicBezTo>
                  <a:pt x="12460" y="16228"/>
                  <a:pt x="12841" y="16948"/>
                  <a:pt x="13249" y="17485"/>
                </a:cubicBezTo>
                <a:cubicBezTo>
                  <a:pt x="13885" y="18323"/>
                  <a:pt x="14559" y="18754"/>
                  <a:pt x="15482" y="18915"/>
                </a:cubicBezTo>
                <a:lnTo>
                  <a:pt x="15893" y="18986"/>
                </a:lnTo>
                <a:lnTo>
                  <a:pt x="15905" y="20000"/>
                </a:lnTo>
                <a:cubicBezTo>
                  <a:pt x="15918" y="21214"/>
                  <a:pt x="15941" y="21378"/>
                  <a:pt x="16119" y="21528"/>
                </a:cubicBezTo>
                <a:cubicBezTo>
                  <a:pt x="16160" y="21562"/>
                  <a:pt x="17188" y="21580"/>
                  <a:pt x="18663" y="21574"/>
                </a:cubicBezTo>
                <a:cubicBezTo>
                  <a:pt x="21080" y="21564"/>
                  <a:pt x="21140" y="21560"/>
                  <a:pt x="21212" y="21442"/>
                </a:cubicBezTo>
                <a:cubicBezTo>
                  <a:pt x="21350" y="21216"/>
                  <a:pt x="21357" y="21084"/>
                  <a:pt x="21349" y="18677"/>
                </a:cubicBezTo>
                <a:cubicBezTo>
                  <a:pt x="21342" y="16323"/>
                  <a:pt x="21343" y="16339"/>
                  <a:pt x="21202" y="16088"/>
                </a:cubicBezTo>
                <a:cubicBezTo>
                  <a:pt x="21144" y="15987"/>
                  <a:pt x="20991" y="15982"/>
                  <a:pt x="18629" y="15982"/>
                </a:cubicBezTo>
                <a:cubicBezTo>
                  <a:pt x="16268" y="15982"/>
                  <a:pt x="16114" y="15987"/>
                  <a:pt x="16057" y="16088"/>
                </a:cubicBezTo>
                <a:cubicBezTo>
                  <a:pt x="15931" y="16313"/>
                  <a:pt x="15917" y="16444"/>
                  <a:pt x="15905" y="17543"/>
                </a:cubicBezTo>
                <a:lnTo>
                  <a:pt x="15893" y="18557"/>
                </a:lnTo>
                <a:lnTo>
                  <a:pt x="15791" y="18578"/>
                </a:lnTo>
                <a:cubicBezTo>
                  <a:pt x="15631" y="18610"/>
                  <a:pt x="14992" y="18469"/>
                  <a:pt x="14707" y="18337"/>
                </a:cubicBezTo>
                <a:cubicBezTo>
                  <a:pt x="14064" y="18040"/>
                  <a:pt x="13486" y="17496"/>
                  <a:pt x="13029" y="16755"/>
                </a:cubicBezTo>
                <a:cubicBezTo>
                  <a:pt x="12754" y="16309"/>
                  <a:pt x="12339" y="15416"/>
                  <a:pt x="12370" y="15336"/>
                </a:cubicBezTo>
                <a:cubicBezTo>
                  <a:pt x="12380" y="15307"/>
                  <a:pt x="12598" y="15275"/>
                  <a:pt x="12854" y="15265"/>
                </a:cubicBezTo>
                <a:cubicBezTo>
                  <a:pt x="13258" y="15248"/>
                  <a:pt x="13327" y="15230"/>
                  <a:pt x="13382" y="15133"/>
                </a:cubicBezTo>
                <a:cubicBezTo>
                  <a:pt x="13510" y="14905"/>
                  <a:pt x="13509" y="14946"/>
                  <a:pt x="13509" y="10765"/>
                </a:cubicBezTo>
                <a:cubicBezTo>
                  <a:pt x="13509" y="6529"/>
                  <a:pt x="13513" y="6682"/>
                  <a:pt x="13366" y="6438"/>
                </a:cubicBezTo>
                <a:cubicBezTo>
                  <a:pt x="13300" y="6330"/>
                  <a:pt x="13250" y="6319"/>
                  <a:pt x="12837" y="6319"/>
                </a:cubicBezTo>
                <a:cubicBezTo>
                  <a:pt x="12586" y="6319"/>
                  <a:pt x="12375" y="6294"/>
                  <a:pt x="12368" y="6263"/>
                </a:cubicBezTo>
                <a:cubicBezTo>
                  <a:pt x="12361" y="6233"/>
                  <a:pt x="12412" y="6070"/>
                  <a:pt x="12482" y="5901"/>
                </a:cubicBezTo>
                <a:cubicBezTo>
                  <a:pt x="13204" y="4154"/>
                  <a:pt x="14379" y="3060"/>
                  <a:pt x="15554" y="3042"/>
                </a:cubicBezTo>
                <a:lnTo>
                  <a:pt x="15893" y="3037"/>
                </a:lnTo>
                <a:lnTo>
                  <a:pt x="15905" y="4053"/>
                </a:lnTo>
                <a:cubicBezTo>
                  <a:pt x="15917" y="5176"/>
                  <a:pt x="15932" y="5302"/>
                  <a:pt x="16069" y="5506"/>
                </a:cubicBezTo>
                <a:cubicBezTo>
                  <a:pt x="16138" y="5608"/>
                  <a:pt x="16298" y="5615"/>
                  <a:pt x="18754" y="5615"/>
                </a:cubicBezTo>
                <a:cubicBezTo>
                  <a:pt x="21172" y="5615"/>
                  <a:pt x="21370" y="5605"/>
                  <a:pt x="21435" y="5508"/>
                </a:cubicBezTo>
                <a:cubicBezTo>
                  <a:pt x="21575" y="5300"/>
                  <a:pt x="21579" y="5220"/>
                  <a:pt x="21579" y="2783"/>
                </a:cubicBezTo>
                <a:cubicBezTo>
                  <a:pt x="21579" y="686"/>
                  <a:pt x="21578" y="574"/>
                  <a:pt x="21534" y="380"/>
                </a:cubicBezTo>
                <a:cubicBezTo>
                  <a:pt x="21444" y="-20"/>
                  <a:pt x="21594" y="0"/>
                  <a:pt x="18742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lang="en-US" u="sng"/>
              <a:t>WHY DO WE NEED TO SHARE MEMORY ?</a:t>
            </a:r>
            <a:endParaRPr/>
          </a:p>
        </p:txBody>
      </p:sp>
      <p:sp>
        <p:nvSpPr>
          <p:cNvPr id="183" name="Google Shape;183;p4"/>
          <p:cNvSpPr txBox="1"/>
          <p:nvPr>
            <p:ph idx="1" type="body"/>
          </p:nvPr>
        </p:nvSpPr>
        <p:spPr>
          <a:xfrm>
            <a:off x="1295400" y="2556931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603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EB Garamond"/>
              <a:buChar char="●"/>
            </a:pPr>
            <a:r>
              <a:rPr i="0" lang="en-US" sz="25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Each process has its own address space.</a:t>
            </a:r>
            <a:endParaRPr sz="25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2603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EB Garamond"/>
              <a:buChar char="●"/>
            </a:pPr>
            <a:r>
              <a:rPr i="0" lang="en-US" sz="25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If any process wants to communicate some information from its own address space to other processes, then it is only possible with IPC techniques</a:t>
            </a:r>
            <a:endParaRPr sz="25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2603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EB Garamond"/>
              <a:buChar char="●"/>
            </a:pPr>
            <a:r>
              <a:rPr i="0" lang="en-US" sz="25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Inter-related process communication is performed using pipes.</a:t>
            </a:r>
            <a:endParaRPr sz="25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2603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EB Garamond"/>
              <a:buChar char="●"/>
            </a:pPr>
            <a:r>
              <a:rPr i="0" lang="en-US" sz="25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Unrelated processes communication can be performed using Named pipes or through popular IPC techniques of Shared Memory and Message Queues.</a:t>
            </a:r>
            <a:endParaRPr sz="25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lang="en-US" u="sng"/>
              <a:t>HOW DIFFERENT IS SHARED MEMORY FROM OTHER IPC’S ?</a:t>
            </a:r>
            <a:endParaRPr/>
          </a:p>
        </p:txBody>
      </p:sp>
      <p:sp>
        <p:nvSpPr>
          <p:cNvPr id="189" name="Google Shape;189;p5"/>
          <p:cNvSpPr txBox="1"/>
          <p:nvPr>
            <p:ph idx="1" type="body"/>
          </p:nvPr>
        </p:nvSpPr>
        <p:spPr>
          <a:xfrm>
            <a:off x="1295400" y="2556931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746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EB Garamond"/>
              <a:buChar char="●"/>
            </a:pPr>
            <a:r>
              <a:rPr i="0" lang="en-US" sz="23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The problem with pipes , FIFO , Message Queue . The information has to go through Kernel</a:t>
            </a:r>
            <a:endParaRPr sz="23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746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EB Garamond"/>
              <a:buChar char="●"/>
            </a:pPr>
            <a:r>
              <a:rPr i="0" lang="en-US" sz="23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 total of four copies of data are required. </a:t>
            </a:r>
            <a:endParaRPr sz="23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746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EB Garamond"/>
              <a:buChar char="●"/>
            </a:pPr>
            <a:r>
              <a:rPr i="0" lang="en-US" sz="23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Shared Memory provides a way by letting two or more processes share a memory segment.</a:t>
            </a:r>
            <a:endParaRPr sz="23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746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EB Garamond"/>
              <a:buChar char="●"/>
            </a:pPr>
            <a:r>
              <a:rPr i="0" lang="en-US" sz="23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With Shared Memory the data is only copied twice </a:t>
            </a:r>
            <a:endParaRPr sz="23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7465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EB Garamond"/>
              <a:buChar char="●"/>
            </a:pPr>
            <a:r>
              <a:rPr i="0" lang="en-US" sz="23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From input file into shared memory and from shared memory to the output file.</a:t>
            </a:r>
            <a:endParaRPr sz="23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lang="en-US" u="sng"/>
              <a:t>ADVANTAGES OF SHARED MEMORY</a:t>
            </a:r>
            <a:endParaRPr/>
          </a:p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1295400" y="2556931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EB Garamond"/>
              <a:buChar char="●"/>
            </a:pPr>
            <a:r>
              <a:rPr i="0" lang="en-US" sz="2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Faster method than queues.</a:t>
            </a:r>
            <a:endParaRPr sz="28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EB Garamond"/>
              <a:buChar char="●"/>
            </a:pPr>
            <a:r>
              <a:rPr i="0" lang="en-US" sz="2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Does not require extra kernel buffer.</a:t>
            </a:r>
            <a:endParaRPr sz="28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EB Garamond"/>
              <a:buChar char="●"/>
            </a:pPr>
            <a:r>
              <a:rPr i="0" lang="en-US" sz="2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Safe , manipulated like other variables.</a:t>
            </a:r>
            <a:endParaRPr sz="28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lang="en-US" u="sng"/>
              <a:t>DISADVANTAGES OF SHARED MEMORY</a:t>
            </a:r>
            <a:endParaRPr/>
          </a:p>
        </p:txBody>
      </p:sp>
      <p:sp>
        <p:nvSpPr>
          <p:cNvPr id="201" name="Google Shape;201;p7"/>
          <p:cNvSpPr txBox="1"/>
          <p:nvPr>
            <p:ph idx="1" type="body"/>
          </p:nvPr>
        </p:nvSpPr>
        <p:spPr>
          <a:xfrm>
            <a:off x="1295400" y="2556931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667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EB Garamond"/>
              <a:buChar char="●"/>
            </a:pPr>
            <a:r>
              <a:rPr i="0" lang="en-US" sz="2600" u="none" cap="none" strike="noStrike">
                <a:latin typeface="EB Garamond"/>
                <a:ea typeface="EB Garamond"/>
                <a:cs typeface="EB Garamond"/>
                <a:sym typeface="EB Garamond"/>
              </a:rPr>
              <a:t>Data can either read or written only . 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-2667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EB Garamond"/>
              <a:buChar char="●"/>
            </a:pPr>
            <a:r>
              <a:rPr i="0" lang="en-US" sz="2600" u="none" cap="none" strike="noStrike">
                <a:latin typeface="EB Garamond"/>
                <a:ea typeface="EB Garamond"/>
                <a:cs typeface="EB Garamond"/>
                <a:sym typeface="EB Garamond"/>
              </a:rPr>
              <a:t>Append is not possible.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  <a:p>
            <a:pPr indent="-2667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EB Garamond"/>
              <a:buChar char="●"/>
            </a:pPr>
            <a:r>
              <a:rPr i="0" lang="en-US" sz="2600" u="none" cap="none" strike="noStrike">
                <a:latin typeface="EB Garamond"/>
                <a:ea typeface="EB Garamond"/>
                <a:cs typeface="EB Garamond"/>
                <a:sym typeface="EB Garamond"/>
              </a:rPr>
              <a:t>Race condition is possible so locking is required .</a:t>
            </a:r>
            <a:endParaRPr sz="26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i="0" lang="en-US" sz="4600" u="sng" cap="none" strike="noStrike">
                <a:solidFill>
                  <a:srgbClr val="000000"/>
                </a:solidFill>
              </a:rPr>
              <a:t>SYSTEM CALLS USED ARE :</a:t>
            </a:r>
            <a:endParaRPr sz="5600" u="sng">
              <a:solidFill>
                <a:srgbClr val="000000"/>
              </a:solidFill>
            </a:endParaRPr>
          </a:p>
        </p:txBody>
      </p:sp>
      <p:sp>
        <p:nvSpPr>
          <p:cNvPr id="207" name="Google Shape;207;p8"/>
          <p:cNvSpPr txBox="1"/>
          <p:nvPr>
            <p:ph idx="1" type="body"/>
          </p:nvPr>
        </p:nvSpPr>
        <p:spPr>
          <a:xfrm>
            <a:off x="1295400" y="2556931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EB Garamond"/>
              <a:buChar char="●"/>
            </a:pPr>
            <a:r>
              <a:rPr i="0" lang="en-US" sz="2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shmget() : is used to obtain access to a shared memory segment.</a:t>
            </a:r>
            <a:endParaRPr sz="28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EB Garamond"/>
              <a:buChar char="●"/>
            </a:pPr>
            <a:r>
              <a:rPr i="0" lang="en-US" sz="2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shmat() : is used to attach shared memory segments.</a:t>
            </a:r>
            <a:endParaRPr sz="28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EB Garamond"/>
              <a:buChar char="●"/>
            </a:pPr>
            <a:r>
              <a:rPr i="0" lang="en-US" sz="2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shmdt() : is used to detach shared memory segments.</a:t>
            </a:r>
            <a:endParaRPr sz="28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EB Garamond"/>
              <a:buChar char="●"/>
            </a:pPr>
            <a:r>
              <a:rPr i="0" lang="en-US" sz="28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shmctl() : is used to alter the permissions and other characteristics of a shared memory segment.</a:t>
            </a:r>
            <a:endParaRPr sz="280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919119" y="2765838"/>
            <a:ext cx="10353762" cy="1326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Bookman Old Style"/>
              <a:buNone/>
            </a:pPr>
            <a:r>
              <a:rPr b="1" i="0" lang="en-US" sz="6000" u="none" cap="none" strike="noStrike">
                <a:latin typeface="Bookman Old Style"/>
                <a:ea typeface="Bookman Old Style"/>
                <a:cs typeface="Bookman Old Style"/>
                <a:sym typeface="Bookman Old Style"/>
              </a:rPr>
              <a:t>THANK YOU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