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UgXYSjfTAeH6NY0Izo7Rbhg3h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/>
          <p:nvPr>
            <p:ph idx="2" type="pic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sp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21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/>
          </a:p>
        </p:txBody>
      </p:sp>
      <p:sp>
        <p:nvSpPr>
          <p:cNvPr id="89" name="Google Shape;89;p21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23"/>
          <p:cNvSpPr txBox="1"/>
          <p:nvPr>
            <p:ph idx="3" type="body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23"/>
          <p:cNvSpPr txBox="1"/>
          <p:nvPr>
            <p:ph idx="4" type="body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23"/>
          <p:cNvSpPr txBox="1"/>
          <p:nvPr>
            <p:ph idx="5" type="body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23"/>
          <p:cNvSpPr txBox="1"/>
          <p:nvPr>
            <p:ph idx="6" type="body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24"/>
          <p:cNvSpPr/>
          <p:nvPr>
            <p:ph idx="2" type="pic"/>
          </p:nvPr>
        </p:nvSpPr>
        <p:spPr>
          <a:xfrm>
            <a:off x="1092020" y="2298987"/>
            <a:ext cx="2940050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sp>
      <p:sp>
        <p:nvSpPr>
          <p:cNvPr id="111" name="Google Shape;111;p24"/>
          <p:cNvSpPr txBox="1"/>
          <p:nvPr>
            <p:ph idx="3" type="body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24"/>
          <p:cNvSpPr txBox="1"/>
          <p:nvPr>
            <p:ph idx="4" type="body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24"/>
          <p:cNvSpPr/>
          <p:nvPr>
            <p:ph idx="5" type="pic"/>
          </p:nvPr>
        </p:nvSpPr>
        <p:spPr>
          <a:xfrm>
            <a:off x="4568996" y="2298987"/>
            <a:ext cx="2930525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sp>
      <p:sp>
        <p:nvSpPr>
          <p:cNvPr id="114" name="Google Shape;114;p24"/>
          <p:cNvSpPr txBox="1"/>
          <p:nvPr>
            <p:ph idx="6" type="body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24"/>
          <p:cNvSpPr txBox="1"/>
          <p:nvPr>
            <p:ph idx="7" type="body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24"/>
          <p:cNvSpPr/>
          <p:nvPr>
            <p:ph idx="8" type="pic"/>
          </p:nvPr>
        </p:nvSpPr>
        <p:spPr>
          <a:xfrm>
            <a:off x="8152803" y="2298987"/>
            <a:ext cx="2932113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sp>
      <p:sp>
        <p:nvSpPr>
          <p:cNvPr id="117" name="Google Shape;117;p24"/>
          <p:cNvSpPr txBox="1"/>
          <p:nvPr>
            <p:ph idx="9" type="body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b="1" i="0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/>
          <p:nvPr>
            <p:ph type="ctrTitle"/>
          </p:nvPr>
        </p:nvSpPr>
        <p:spPr>
          <a:xfrm>
            <a:off x="950700" y="2991900"/>
            <a:ext cx="102906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</a:pPr>
            <a:r>
              <a:rPr lang="en-US"/>
              <a:t>IPC USING SHARED MEMORY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US"/>
              <a:t>WHAT IS SHARED MEMORY ?</a:t>
            </a:r>
            <a:endParaRPr/>
          </a:p>
        </p:txBody>
      </p:sp>
      <p:sp>
        <p:nvSpPr>
          <p:cNvPr id="143" name="Google Shape;143;p2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Shared memory is a memory shared between two or more processes.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Shared memory is an efficient means of passing data between programs.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One program will create a memory portion which other processes(if permitted)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can access.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/>
          <p:nvPr/>
        </p:nvSpPr>
        <p:spPr>
          <a:xfrm>
            <a:off x="1298800" y="846175"/>
            <a:ext cx="3030600" cy="17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Rockwell"/>
                <a:ea typeface="Rockwell"/>
                <a:cs typeface="Rockwell"/>
                <a:sym typeface="Rockwell"/>
              </a:rPr>
              <a:t>Process 1</a:t>
            </a:r>
            <a:endParaRPr b="1" sz="36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1298800" y="4368650"/>
            <a:ext cx="9042300" cy="172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Shared Memory</a:t>
            </a:r>
            <a:endParaRPr b="1" sz="7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"/>
          <p:cNvSpPr/>
          <p:nvPr/>
        </p:nvSpPr>
        <p:spPr>
          <a:xfrm>
            <a:off x="7310400" y="846175"/>
            <a:ext cx="3030600" cy="179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Process 2</a:t>
            </a:r>
            <a:endParaRPr b="1" sz="3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"/>
          <p:cNvSpPr/>
          <p:nvPr/>
        </p:nvSpPr>
        <p:spPr>
          <a:xfrm rot="3286041">
            <a:off x="2662532" y="3410959"/>
            <a:ext cx="2469588" cy="197182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"/>
          <p:cNvSpPr/>
          <p:nvPr/>
        </p:nvSpPr>
        <p:spPr>
          <a:xfrm rot="-3623160">
            <a:off x="6810879" y="3395849"/>
            <a:ext cx="2313043" cy="21228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US"/>
              <a:t>WHY DO WE NEED TO SHARE MEMORY ?</a:t>
            </a:r>
            <a:endParaRPr/>
          </a:p>
        </p:txBody>
      </p:sp>
      <p:sp>
        <p:nvSpPr>
          <p:cNvPr id="158" name="Google Shape;158;p4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Each process has its own address space.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If any process wants to communicate some information from its own address space to other processes, then it is only possible with IPC techniques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Inter-related process communication is performed using pipes.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Unrelated processes communication can be performed using Named pipes or through popular IPC techniques of Shared Memory and Message Queues.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US"/>
              <a:t>HOW DIFFERENT IS SHARED MEMORY FROM OTHER IPC’S ?</a:t>
            </a:r>
            <a:endParaRPr/>
          </a:p>
        </p:txBody>
      </p:sp>
      <p:sp>
        <p:nvSpPr>
          <p:cNvPr id="164" name="Google Shape;164;p5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The problem with pipes , FIFO , Message Queue . The information has to go through Kernel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A total of four copies of data are required.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Shared Memory provides a way by letting two or more processes share a memory segment.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With Shared Memory the data is only copied twice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From input file into shared memory and from shared memory to the output file.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US"/>
              <a:t>ADVANTAGES OF SHARED MEMORY</a:t>
            </a:r>
            <a:endParaRPr/>
          </a:p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Faster method than queues.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Does not require extra kernel buffer.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Safe , manipulated like other variables.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US"/>
              <a:t>DISADVANTAGES OF SHARED MEMORY</a:t>
            </a:r>
            <a:endParaRPr/>
          </a:p>
        </p:txBody>
      </p:sp>
      <p:sp>
        <p:nvSpPr>
          <p:cNvPr id="176" name="Google Shape;176;p7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Data can either read or written only 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Append is not possible.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Race condition is possible so locking is required 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US"/>
              <a:t>SYSTEM CALLS USED ARE :</a:t>
            </a:r>
            <a:endParaRPr/>
          </a:p>
        </p:txBody>
      </p:sp>
      <p:sp>
        <p:nvSpPr>
          <p:cNvPr id="182" name="Google Shape;182;p8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shmget() : is used to obtain access to a shared memory segment.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shmat() : is used to attach shared memory segments.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shmdt() : is used to detach shared memory segments.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shmctl() : is used to alter the permissions and other characteristics of a shared memory segment.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2022-11-23T20:41:00Z</dcterms:created>
  <dc:creator>Akshay Pawar</dc:creator>
</cp:coreProperties>
</file>