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213.159.215.23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6350" cy="843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16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Цель</a:t>
            </a:r>
            <a:r>
              <a:rPr lang="en-US" dirty="0" smtClean="0"/>
              <a:t> </a:t>
            </a:r>
            <a:r>
              <a:rPr lang="en-US" dirty="0" err="1" smtClean="0"/>
              <a:t>проекта</a:t>
            </a:r>
            <a:r>
              <a:rPr lang="en-US" dirty="0" smtClean="0"/>
              <a:t> – </a:t>
            </a:r>
            <a:r>
              <a:rPr lang="en-US" dirty="0" err="1" smtClean="0"/>
              <a:t>решить</a:t>
            </a:r>
            <a:r>
              <a:rPr lang="en-US" dirty="0" smtClean="0"/>
              <a:t> </a:t>
            </a:r>
            <a:r>
              <a:rPr lang="en-US" dirty="0" err="1" smtClean="0"/>
              <a:t>задачу</a:t>
            </a:r>
            <a:r>
              <a:rPr lang="en-US" dirty="0" smtClean="0"/>
              <a:t> </a:t>
            </a:r>
            <a:r>
              <a:rPr lang="en-US" dirty="0" err="1" smtClean="0"/>
              <a:t>создания</a:t>
            </a:r>
            <a:r>
              <a:rPr lang="en-US" dirty="0" smtClean="0"/>
              <a:t> </a:t>
            </a:r>
            <a:r>
              <a:rPr lang="en-US" dirty="0" err="1" smtClean="0"/>
              <a:t>сервиса</a:t>
            </a:r>
            <a:r>
              <a:rPr lang="en-US" dirty="0" smtClean="0"/>
              <a:t> </a:t>
            </a:r>
            <a:r>
              <a:rPr lang="en-US" dirty="0" err="1" smtClean="0"/>
              <a:t>мониторинга</a:t>
            </a:r>
            <a:r>
              <a:rPr lang="en-US" dirty="0"/>
              <a:t> </a:t>
            </a:r>
            <a:r>
              <a:rPr lang="en-US" dirty="0" smtClean="0"/>
              <a:t>и </a:t>
            </a:r>
            <a:r>
              <a:rPr lang="en-US" dirty="0" err="1" smtClean="0"/>
              <a:t>адаптивного</a:t>
            </a:r>
            <a:r>
              <a:rPr lang="en-US" dirty="0" smtClean="0"/>
              <a:t> </a:t>
            </a:r>
            <a:r>
              <a:rPr lang="en-US" dirty="0" err="1" smtClean="0"/>
              <a:t>распределения</a:t>
            </a:r>
            <a:r>
              <a:rPr lang="en-US" dirty="0" smtClean="0"/>
              <a:t> </a:t>
            </a:r>
            <a:r>
              <a:rPr lang="en-US" dirty="0" err="1" smtClean="0"/>
              <a:t>заявок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обслуживание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маломобильных</a:t>
            </a:r>
            <a:r>
              <a:rPr lang="en-US" dirty="0" smtClean="0"/>
              <a:t> </a:t>
            </a:r>
            <a:r>
              <a:rPr lang="en-US" dirty="0" err="1" smtClean="0"/>
              <a:t>пассажиров</a:t>
            </a:r>
            <a:endParaRPr lang="en-US" dirty="0" smtClean="0"/>
          </a:p>
          <a:p>
            <a:r>
              <a:rPr lang="en-US" dirty="0" err="1" smtClean="0"/>
              <a:t>Сервис</a:t>
            </a:r>
            <a:r>
              <a:rPr lang="en-US" dirty="0" smtClean="0"/>
              <a:t> </a:t>
            </a:r>
            <a:r>
              <a:rPr lang="en-US" dirty="0" err="1" smtClean="0"/>
              <a:t>представляет</a:t>
            </a:r>
            <a:r>
              <a:rPr lang="en-US" dirty="0" smtClean="0"/>
              <a:t> </a:t>
            </a:r>
            <a:r>
              <a:rPr lang="en-US" dirty="0" err="1" smtClean="0"/>
              <a:t>из</a:t>
            </a:r>
            <a:r>
              <a:rPr lang="en-US" dirty="0" smtClean="0"/>
              <a:t> </a:t>
            </a:r>
            <a:r>
              <a:rPr lang="en-US" dirty="0" err="1" smtClean="0"/>
              <a:t>себя</a:t>
            </a:r>
            <a:r>
              <a:rPr lang="en-US" dirty="0" smtClean="0"/>
              <a:t> </a:t>
            </a:r>
            <a:r>
              <a:rPr lang="ru-RU" dirty="0" smtClean="0"/>
              <a:t>WEB-</a:t>
            </a:r>
            <a:r>
              <a:rPr lang="en-US" dirty="0" err="1" smtClean="0"/>
              <a:t>приложение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ru-RU" dirty="0" err="1" smtClean="0"/>
              <a:t>ReactJS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65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Проблема</a:t>
            </a:r>
            <a:r>
              <a:rPr lang="en-US" dirty="0" smtClean="0"/>
              <a:t> и </a:t>
            </a:r>
            <a:r>
              <a:rPr lang="en-US" dirty="0" err="1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Заявки принимаются по телефону оператором с внесением в </a:t>
            </a:r>
            <a:r>
              <a:rPr lang="ru-RU" dirty="0" smtClean="0"/>
              <a:t>базу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r>
              <a:rPr lang="ru-RU" dirty="0"/>
              <a:t>. </a:t>
            </a:r>
            <a:r>
              <a:rPr lang="ru-RU" dirty="0" smtClean="0"/>
              <a:t>На </a:t>
            </a:r>
            <a:r>
              <a:rPr lang="ru-RU" dirty="0"/>
              <a:t>данный момент заявки распределяются между </a:t>
            </a:r>
            <a:r>
              <a:rPr lang="ru-RU" dirty="0" smtClean="0"/>
              <a:t>сотрудниками</a:t>
            </a:r>
            <a:r>
              <a:rPr lang="en-US" dirty="0" smtClean="0"/>
              <a:t> </a:t>
            </a:r>
            <a:r>
              <a:rPr lang="ru-RU" dirty="0" smtClean="0"/>
              <a:t>вручную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Автоматизированная </a:t>
            </a:r>
            <a:r>
              <a:rPr lang="ru-RU" dirty="0"/>
              <a:t>система управления заявками на</a:t>
            </a:r>
          </a:p>
          <a:p>
            <a:pPr marL="0" indent="0">
              <a:buNone/>
            </a:pPr>
            <a:r>
              <a:rPr lang="ru-RU" dirty="0"/>
              <a:t>сопровождение маломобильных пассажиров позволит </a:t>
            </a:r>
            <a:r>
              <a:rPr lang="ru-RU" dirty="0" smtClean="0"/>
              <a:t>оптимизировать</a:t>
            </a:r>
            <a:r>
              <a:rPr lang="en-US" dirty="0" smtClean="0"/>
              <a:t> </a:t>
            </a:r>
            <a:r>
              <a:rPr lang="ru-RU" dirty="0" smtClean="0"/>
              <a:t>процесс </a:t>
            </a:r>
            <a:r>
              <a:rPr lang="ru-RU" dirty="0"/>
              <a:t>принятия, распределения и контроля выполнения заявок. Это</a:t>
            </a:r>
          </a:p>
          <a:p>
            <a:pPr marL="0" indent="0">
              <a:buNone/>
            </a:pPr>
            <a:r>
              <a:rPr lang="ru-RU" dirty="0"/>
              <a:t>повысит эффективность работы сотрудников и обеспечит более </a:t>
            </a:r>
            <a:r>
              <a:rPr lang="ru-RU" dirty="0" smtClean="0"/>
              <a:t>оперативное</a:t>
            </a:r>
            <a:r>
              <a:rPr lang="en-US" dirty="0" smtClean="0"/>
              <a:t> р</a:t>
            </a:r>
            <a:r>
              <a:rPr lang="ru-RU" dirty="0" err="1" smtClean="0"/>
              <a:t>еагирование</a:t>
            </a:r>
            <a:r>
              <a:rPr lang="ru-RU" dirty="0" smtClean="0"/>
              <a:t> </a:t>
            </a:r>
            <a:r>
              <a:rPr lang="ru-RU" dirty="0"/>
              <a:t>на изменения в потоке заявок.</a:t>
            </a:r>
          </a:p>
        </p:txBody>
      </p:sp>
    </p:spTree>
    <p:extLst>
      <p:ext uri="{BB962C8B-B14F-4D97-AF65-F5344CB8AC3E}">
        <p14:creationId xmlns:p14="http://schemas.microsoft.com/office/powerpoint/2010/main" val="36564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Функциональность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/>
              <a:t>Web</a:t>
            </a:r>
            <a:r>
              <a:rPr lang="en-US" dirty="0" smtClean="0"/>
              <a:t>-</a:t>
            </a:r>
            <a:r>
              <a:rPr lang="en-US" dirty="0" err="1" smtClean="0"/>
              <a:t>сервис</a:t>
            </a:r>
            <a:r>
              <a:rPr lang="en-US" dirty="0" smtClean="0"/>
              <a:t> </a:t>
            </a:r>
            <a:r>
              <a:rPr lang="en-US" dirty="0" err="1" smtClean="0"/>
              <a:t>позволяет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Р</a:t>
            </a:r>
            <a:r>
              <a:rPr lang="en-US" dirty="0" err="1" smtClean="0"/>
              <a:t>аботать</a:t>
            </a:r>
            <a:r>
              <a:rPr lang="en-US" dirty="0" smtClean="0"/>
              <a:t> </a:t>
            </a:r>
            <a:r>
              <a:rPr lang="en-US" dirty="0" err="1" smtClean="0"/>
              <a:t>со</a:t>
            </a:r>
            <a:r>
              <a:rPr lang="en-US" dirty="0" smtClean="0"/>
              <a:t> </a:t>
            </a:r>
            <a:r>
              <a:rPr lang="en-US" dirty="0" err="1" smtClean="0"/>
              <a:t>списком</a:t>
            </a:r>
            <a:r>
              <a:rPr lang="en-US" dirty="0" smtClean="0"/>
              <a:t> </a:t>
            </a:r>
            <a:r>
              <a:rPr lang="en-US" dirty="0" err="1" smtClean="0"/>
              <a:t>пассажиров</a:t>
            </a:r>
            <a:r>
              <a:rPr lang="en-US" dirty="0" smtClean="0"/>
              <a:t> (</a:t>
            </a:r>
            <a:r>
              <a:rPr lang="en-US" dirty="0" err="1" smtClean="0"/>
              <a:t>добавлять</a:t>
            </a:r>
            <a:r>
              <a:rPr lang="en-US" dirty="0" smtClean="0"/>
              <a:t>, </a:t>
            </a:r>
            <a:r>
              <a:rPr lang="en-US" dirty="0" err="1" smtClean="0"/>
              <a:t>редактировать</a:t>
            </a:r>
            <a:r>
              <a:rPr lang="en-US" dirty="0" smtClean="0"/>
              <a:t> и </a:t>
            </a:r>
            <a:r>
              <a:rPr lang="en-US" dirty="0" err="1" smtClean="0"/>
              <a:t>выполнять</a:t>
            </a:r>
            <a:r>
              <a:rPr lang="en-US" dirty="0" smtClean="0"/>
              <a:t> </a:t>
            </a:r>
            <a:r>
              <a:rPr lang="en-US" dirty="0" err="1" smtClean="0"/>
              <a:t>поиск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ru-RU" dirty="0" smtClean="0"/>
              <a:t>Р</a:t>
            </a:r>
            <a:r>
              <a:rPr lang="en-US" dirty="0" err="1" smtClean="0"/>
              <a:t>аботать</a:t>
            </a:r>
            <a:r>
              <a:rPr lang="en-US" dirty="0" smtClean="0"/>
              <a:t> </a:t>
            </a:r>
            <a:r>
              <a:rPr lang="en-US" dirty="0" err="1" smtClean="0"/>
              <a:t>со</a:t>
            </a:r>
            <a:r>
              <a:rPr lang="en-US" dirty="0" smtClean="0"/>
              <a:t> </a:t>
            </a:r>
            <a:r>
              <a:rPr lang="en-US" dirty="0" err="1" smtClean="0"/>
              <a:t>списком</a:t>
            </a:r>
            <a:r>
              <a:rPr lang="en-US" dirty="0" smtClean="0"/>
              <a:t> </a:t>
            </a:r>
            <a:r>
              <a:rPr lang="en-US" dirty="0" err="1" smtClean="0"/>
              <a:t>сотрудников</a:t>
            </a:r>
            <a:r>
              <a:rPr lang="en-US" dirty="0" smtClean="0"/>
              <a:t> (</a:t>
            </a:r>
            <a:r>
              <a:rPr lang="en-US" dirty="0" err="1" smtClean="0"/>
              <a:t>регистрировать</a:t>
            </a:r>
            <a:r>
              <a:rPr lang="en-US" dirty="0" smtClean="0"/>
              <a:t> </a:t>
            </a:r>
            <a:r>
              <a:rPr lang="en-US" dirty="0" err="1" smtClean="0"/>
              <a:t>сотрудника</a:t>
            </a:r>
            <a:r>
              <a:rPr lang="en-US" dirty="0" smtClean="0"/>
              <a:t>, </a:t>
            </a:r>
            <a:r>
              <a:rPr lang="en-US" dirty="0" err="1" smtClean="0"/>
              <a:t>редактировать</a:t>
            </a:r>
            <a:r>
              <a:rPr lang="en-US" dirty="0" smtClean="0"/>
              <a:t>, </a:t>
            </a:r>
            <a:r>
              <a:rPr lang="en-US" dirty="0" err="1" smtClean="0"/>
              <a:t>регистрировать</a:t>
            </a:r>
            <a:r>
              <a:rPr lang="en-US" dirty="0" smtClean="0"/>
              <a:t> </a:t>
            </a:r>
            <a:r>
              <a:rPr lang="en-US" dirty="0" err="1" smtClean="0"/>
              <a:t>рабочий</a:t>
            </a:r>
            <a:r>
              <a:rPr lang="en-US" dirty="0" smtClean="0"/>
              <a:t> </a:t>
            </a:r>
            <a:r>
              <a:rPr lang="en-US" dirty="0" err="1" smtClean="0"/>
              <a:t>день</a:t>
            </a:r>
            <a:r>
              <a:rPr lang="en-US" dirty="0" smtClean="0"/>
              <a:t> </a:t>
            </a:r>
            <a:r>
              <a:rPr lang="en-US" dirty="0" err="1" smtClean="0"/>
              <a:t>сотрудника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ru-RU" dirty="0" smtClean="0"/>
              <a:t>Р</a:t>
            </a:r>
            <a:r>
              <a:rPr lang="en-US" dirty="0" err="1" smtClean="0"/>
              <a:t>аботать</a:t>
            </a:r>
            <a:r>
              <a:rPr lang="en-US" dirty="0" smtClean="0"/>
              <a:t> с </a:t>
            </a:r>
            <a:r>
              <a:rPr lang="en-US" dirty="0" err="1" smtClean="0"/>
              <a:t>заявками</a:t>
            </a:r>
            <a:r>
              <a:rPr lang="en-US" dirty="0" smtClean="0"/>
              <a:t> (</a:t>
            </a:r>
            <a:r>
              <a:rPr lang="en-US" dirty="0" err="1" smtClean="0"/>
              <a:t>создавать</a:t>
            </a:r>
            <a:r>
              <a:rPr lang="en-US" dirty="0" smtClean="0"/>
              <a:t> </a:t>
            </a:r>
            <a:r>
              <a:rPr lang="en-US" dirty="0" err="1" smtClean="0"/>
              <a:t>заявки</a:t>
            </a:r>
            <a:r>
              <a:rPr lang="en-US" dirty="0" smtClean="0"/>
              <a:t>, </a:t>
            </a:r>
            <a:r>
              <a:rPr lang="en-US" dirty="0" err="1" smtClean="0"/>
              <a:t>редактировать</a:t>
            </a:r>
            <a:r>
              <a:rPr lang="en-US" dirty="0" smtClean="0"/>
              <a:t> </a:t>
            </a:r>
            <a:r>
              <a:rPr lang="en-US" dirty="0" err="1" smtClean="0"/>
              <a:t>заявки</a:t>
            </a:r>
            <a:r>
              <a:rPr lang="en-US" dirty="0" smtClean="0"/>
              <a:t>, </a:t>
            </a:r>
            <a:r>
              <a:rPr lang="en-US" dirty="0" err="1" smtClean="0"/>
              <a:t>осуществлять</a:t>
            </a:r>
            <a:r>
              <a:rPr lang="en-US" dirty="0" smtClean="0"/>
              <a:t> </a:t>
            </a:r>
            <a:r>
              <a:rPr lang="en-US" dirty="0" err="1" smtClean="0"/>
              <a:t>контроль</a:t>
            </a:r>
            <a:r>
              <a:rPr lang="en-US" dirty="0" smtClean="0"/>
              <a:t> </a:t>
            </a:r>
            <a:r>
              <a:rPr lang="en-US" dirty="0" err="1" smtClean="0"/>
              <a:t>выполнения</a:t>
            </a:r>
            <a:r>
              <a:rPr lang="en-US" dirty="0" smtClean="0"/>
              <a:t> </a:t>
            </a:r>
            <a:r>
              <a:rPr lang="en-US" dirty="0" err="1" smtClean="0"/>
              <a:t>заявок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ru-RU" dirty="0" smtClean="0"/>
              <a:t>Осуществлять регистрацию нового пользователя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1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Технологический стек:</a:t>
            </a:r>
          </a:p>
          <a:p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en-US" dirty="0"/>
              <a:t>– front-end</a:t>
            </a:r>
            <a:endParaRPr lang="ru-RU" dirty="0"/>
          </a:p>
          <a:p>
            <a:r>
              <a:rPr lang="en-US" dirty="0" err="1"/>
              <a:t>Golang</a:t>
            </a:r>
            <a:r>
              <a:rPr lang="en-US" dirty="0"/>
              <a:t> – back-end API-</a:t>
            </a:r>
            <a:r>
              <a:rPr lang="en-US" dirty="0" err="1"/>
              <a:t>сервис</a:t>
            </a:r>
            <a:endParaRPr lang="ru-RU" dirty="0"/>
          </a:p>
          <a:p>
            <a:r>
              <a:rPr lang="en-US" dirty="0"/>
              <a:t>Rust – back-end Gateway </a:t>
            </a:r>
            <a:r>
              <a:rPr lang="en-US" dirty="0" err="1"/>
              <a:t>сервис</a:t>
            </a:r>
            <a:r>
              <a:rPr lang="en-US" dirty="0"/>
              <a:t> и </a:t>
            </a:r>
            <a:r>
              <a:rPr lang="en-US" dirty="0" err="1"/>
              <a:t>сервис</a:t>
            </a:r>
            <a:r>
              <a:rPr lang="en-US" dirty="0"/>
              <a:t> </a:t>
            </a:r>
            <a:r>
              <a:rPr lang="en-US" dirty="0" err="1"/>
              <a:t>логики</a:t>
            </a:r>
            <a:endParaRPr lang="ru-RU" dirty="0"/>
          </a:p>
          <a:p>
            <a:r>
              <a:rPr lang="ru-RU" dirty="0"/>
              <a:t>СУБД </a:t>
            </a:r>
            <a:r>
              <a:rPr lang="en-US" dirty="0" err="1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5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Автоматизация распределения заявок значительно упростит задачу распределения заявок на обслуживание, позволит выполнить максимальное количество заявок в день, сократит ручной труд операторов.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2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работы всего сервиса можно провести онлайн по ссылке: 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213.159.215.231/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Отдельное тестирование методов </a:t>
            </a:r>
            <a:r>
              <a:rPr lang="en-US" dirty="0" smtClean="0"/>
              <a:t>API</a:t>
            </a:r>
            <a:r>
              <a:rPr lang="ru-RU" dirty="0" smtClean="0"/>
              <a:t>-сервиса можно осуществить с помощью прилагаемой </a:t>
            </a:r>
            <a:r>
              <a:rPr lang="en-US" b="1" i="1" dirty="0" smtClean="0"/>
              <a:t>postman</a:t>
            </a:r>
            <a:r>
              <a:rPr lang="ru-RU" dirty="0" smtClean="0"/>
              <a:t>-коллекции.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49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Самойлов Андрей, </a:t>
            </a:r>
            <a:r>
              <a:rPr lang="en-US" dirty="0" smtClean="0"/>
              <a:t>front-end,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ru-RU" dirty="0" smtClean="0"/>
              <a:t>тел.</a:t>
            </a:r>
            <a:r>
              <a:rPr lang="en-US" dirty="0" smtClean="0"/>
              <a:t> </a:t>
            </a:r>
            <a:r>
              <a:rPr lang="en-US" smtClean="0"/>
              <a:t>+7-920-815-63-94</a:t>
            </a:r>
            <a:endParaRPr lang="ru-RU" dirty="0" smtClean="0"/>
          </a:p>
          <a:p>
            <a:r>
              <a:rPr lang="ru-RU" dirty="0" err="1" smtClean="0"/>
              <a:t>Иксар</a:t>
            </a:r>
            <a:r>
              <a:rPr lang="ru-RU" dirty="0" smtClean="0"/>
              <a:t> Алексей, </a:t>
            </a:r>
            <a:r>
              <a:rPr lang="en-US" dirty="0" smtClean="0"/>
              <a:t>back-end,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ru-RU" dirty="0" smtClean="0"/>
              <a:t>тел.</a:t>
            </a:r>
            <a:r>
              <a:rPr lang="en-US" dirty="0" smtClean="0"/>
              <a:t> +7-903-966-66-55</a:t>
            </a:r>
            <a:endParaRPr lang="ru-RU" dirty="0" smtClean="0"/>
          </a:p>
          <a:p>
            <a:r>
              <a:rPr lang="ru-RU" dirty="0" smtClean="0"/>
              <a:t>Никитин Дмитрий, </a:t>
            </a:r>
            <a:r>
              <a:rPr lang="en-US" dirty="0" smtClean="0"/>
              <a:t>back-end,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ru-RU" sz="3200" dirty="0"/>
              <a:t> тел. </a:t>
            </a:r>
            <a:r>
              <a:rPr lang="en-US" sz="3200" dirty="0" smtClean="0"/>
              <a:t>+7-906-077-30-07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46076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205</Words>
  <Application>Microsoft Office PowerPoint</Application>
  <PresentationFormat>Экран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Введение</vt:lpstr>
      <vt:lpstr>Проблема и решение</vt:lpstr>
      <vt:lpstr>Функциональность:</vt:lpstr>
      <vt:lpstr>Технологии</vt:lpstr>
      <vt:lpstr>Преимущества</vt:lpstr>
      <vt:lpstr>Тестирование </vt:lpstr>
      <vt:lpstr>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</cp:revision>
  <dcterms:created xsi:type="dcterms:W3CDTF">2024-06-14T14:29:53Z</dcterms:created>
  <dcterms:modified xsi:type="dcterms:W3CDTF">2024-06-14T15:16:28Z</dcterms:modified>
</cp:coreProperties>
</file>