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8" r:id="rId5"/>
    <p:sldId id="266" r:id="rId6"/>
    <p:sldId id="265" r:id="rId7"/>
    <p:sldId id="267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25E5076-3810-47DD-B79F-674D7AD40C0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C0FB670-7427-4185-8511-6F36A01430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ED473D-6081-4804-9B28-4FA7D2C383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9C193-D30F-4B7A-8956-32E4F6D9D2C9}" type="datetimeFigureOut">
              <a:rPr lang="en-US" smtClean="0"/>
              <a:t>6/25/2024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68452-BA11-400A-8E67-C003922CC3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90A332-336E-4B1B-9128-655A1F9DBA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2948B1-B6D3-4578-932F-6AE7124E5E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1354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AC78B-5884-4D24-983C-916233003E85}" type="datetimeFigureOut">
              <a:rPr lang="en-US" smtClean="0"/>
              <a:t>6/25/2024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AB528-7684-4A37-99F6-46340DCC2B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881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 userDrawn="1"/>
        </p:nvSpPr>
        <p:spPr bwMode="auto">
          <a:xfrm>
            <a:off x="11784011" y="345139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78819" y="2270908"/>
            <a:ext cx="7034362" cy="2188992"/>
          </a:xfrm>
        </p:spPr>
        <p:txBody>
          <a:bodyPr anchor="ctr" anchorCtr="0">
            <a:noAutofit/>
          </a:bodyPr>
          <a:lstStyle>
            <a:lvl1pPr algn="ctr">
              <a:lnSpc>
                <a:spcPct val="85000"/>
              </a:lnSpc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6793" y="5024051"/>
            <a:ext cx="7034362" cy="1052898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84338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35A1469-2D5F-4CF6-9A65-876A4BCDDACA}" type="datetime8">
              <a:rPr lang="en-US" noProof="0" smtClean="0"/>
              <a:t>6/25/2024 8:30 PM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15066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Add a footer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72151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15496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60054D9-7800-4106-9C2D-E383D9D6A16D}"/>
              </a:ext>
            </a:extLst>
          </p:cNvPr>
          <p:cNvSpPr/>
          <p:nvPr userDrawn="1"/>
        </p:nvSpPr>
        <p:spPr>
          <a:xfrm>
            <a:off x="6901869" y="0"/>
            <a:ext cx="529336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EBBCD-CBA1-4D0B-806D-FC14D8656200}" type="datetime8">
              <a:rPr lang="en-US" noProof="0" smtClean="0"/>
              <a:t>6/25/2024 8:30 PM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FBAD01-7A3E-42FB-9A1E-EAF5F97616A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146659" y="688779"/>
            <a:ext cx="5746376" cy="5223072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7213600" y="280278"/>
            <a:ext cx="4641006" cy="2397608"/>
          </a:xfrm>
        </p:spPr>
        <p:txBody>
          <a:bodyPr anchor="ctr" anchorCtr="0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Freeform 6" title="Page Number Shape">
            <a:extLst>
              <a:ext uri="{FF2B5EF4-FFF2-40B4-BE49-F238E27FC236}">
                <a16:creationId xmlns:a16="http://schemas.microsoft.com/office/drawing/2014/main" id="{B162E9BD-1CEB-41D5-8DEB-7C5EDF3B01C3}"/>
              </a:ext>
            </a:extLst>
          </p:cNvPr>
          <p:cNvSpPr/>
          <p:nvPr userDrawn="1"/>
        </p:nvSpPr>
        <p:spPr bwMode="auto">
          <a:xfrm>
            <a:off x="11792583" y="35647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68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C437-5C9D-4B1A-9C56-1C544AB8146E}" type="datetime8">
              <a:rPr lang="en-US" noProof="0" smtClean="0"/>
              <a:t>6/25/2024 8:30 PM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6767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C437-5C9D-4B1A-9C56-1C544AB8146E}" type="datetime8">
              <a:rPr lang="en-US" noProof="0" smtClean="0"/>
              <a:t>6/25/2024 8:30 PM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1651A72-6E17-4CF4-8218-285FCAC88EC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181600" y="557784"/>
            <a:ext cx="6248400" cy="230796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E2A31231-1080-4CC0-9896-EF779EE27CB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65121" y="2950589"/>
            <a:ext cx="6188679" cy="2563243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0327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C437-5C9D-4B1A-9C56-1C544AB8146E}" type="datetime8">
              <a:rPr lang="en-US" noProof="0" smtClean="0"/>
              <a:t>6/25/2024 8:30 PM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952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F2D3B-BB2C-4EA8-8616-6D874F8BB777}" type="datetime8">
              <a:rPr lang="en-US" noProof="0" smtClean="0"/>
              <a:t>6/25/2024 8:30 PM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9539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5E975-0B6B-4B58-A4AA-C8F33B87478E}" type="datetime8">
              <a:rPr lang="en-US" noProof="0" smtClean="0"/>
              <a:t>6/25/2024 8:30 PM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0368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5E975-0B6B-4B58-A4AA-C8F33B87478E}" type="datetime8">
              <a:rPr lang="en-US" noProof="0" smtClean="0"/>
              <a:t>6/25/2024 8:30 PM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B3A5F786-D848-499D-B37D-96CF11DE90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555480"/>
            <a:ext cx="6246812" cy="530557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262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0CEE1DAB-B868-4EEB-BD54-B9BAB6F58361}" type="datetime8">
              <a:rPr lang="en-US" noProof="0" smtClean="0"/>
              <a:t>6/25/2024 8:30 PM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3771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A88A9-102E-4111-86E0-D51E9CB704AA}" type="datetime8">
              <a:rPr lang="en-US" noProof="0" smtClean="0"/>
              <a:t>6/25/2024 8:30 PM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9934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2278772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6BD67-B37A-4DEF-9054-A91A6B18355E}" type="datetime8">
              <a:rPr lang="en-US" noProof="0" smtClean="0"/>
              <a:t>6/25/2024 8:30 PM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FBAD01-7A3E-42FB-9A1E-EAF5F97616A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2001" y="2981325"/>
            <a:ext cx="1866900" cy="28289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E983FCBB-03A1-486A-BDE2-92BD88EA0FC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729006" y="2981325"/>
            <a:ext cx="1866900" cy="282892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1365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3432B8B-A85D-47CE-98BC-3DF0B2F26AF4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5400" y="431747"/>
            <a:ext cx="5105400" cy="68463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088800" y="1468316"/>
            <a:ext cx="4831664" cy="3865070"/>
          </a:xfrm>
        </p:spPr>
        <p:txBody>
          <a:bodyPr anchor="ctr" anchorCtr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35B7-901B-460F-BE63-E630BF7AD92D}" type="datetime8">
              <a:rPr lang="en-US" noProof="0" smtClean="0"/>
              <a:t>6/25/2024 8:30 PM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4163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5AC8F6D-0687-481A-9761-11AB8A79722C}"/>
              </a:ext>
            </a:extLst>
          </p:cNvPr>
          <p:cNvSpPr/>
          <p:nvPr userDrawn="1"/>
        </p:nvSpPr>
        <p:spPr>
          <a:xfrm>
            <a:off x="0" y="1"/>
            <a:ext cx="12191999" cy="15474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762000" y="305678"/>
            <a:ext cx="10667998" cy="1002422"/>
          </a:xfrm>
        </p:spPr>
        <p:txBody>
          <a:bodyPr anchor="ctr" anchorCtr="0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1C1E-44EC-4ED6-87AC-7B26C9BC7568}" type="datetime8">
              <a:rPr lang="en-US" noProof="0" smtClean="0"/>
              <a:t>6/25/2024 8:30 PM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FBAD01-7A3E-42FB-9A1E-EAF5F97616A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1999" y="2443527"/>
            <a:ext cx="3348000" cy="229167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Freeform 6" title="Page Number Shape">
            <a:extLst>
              <a:ext uri="{FF2B5EF4-FFF2-40B4-BE49-F238E27FC236}">
                <a16:creationId xmlns:a16="http://schemas.microsoft.com/office/drawing/2014/main" id="{0370AA61-B230-4320-8591-17B9EA527174}"/>
              </a:ext>
            </a:extLst>
          </p:cNvPr>
          <p:cNvSpPr/>
          <p:nvPr userDrawn="1"/>
        </p:nvSpPr>
        <p:spPr bwMode="auto">
          <a:xfrm>
            <a:off x="11792583" y="35647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AAC19ED-7CFA-4AF2-BE7E-6017F4B12C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AF3C3132-3E24-455C-9341-F3767C087D5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421999" y="2443527"/>
            <a:ext cx="3348000" cy="229167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2A783413-0A31-4F6C-B545-866183ABB00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081999" y="2443527"/>
            <a:ext cx="3348000" cy="2291676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781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bg bwMode="grayWhite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C8E5ED0-7922-414F-9B0F-CA82F0A3C660}"/>
              </a:ext>
            </a:extLst>
          </p:cNvPr>
          <p:cNvSpPr/>
          <p:nvPr userDrawn="1"/>
        </p:nvSpPr>
        <p:spPr>
          <a:xfrm>
            <a:off x="0" y="1540330"/>
            <a:ext cx="12192000" cy="47156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AC8F6D-0687-481A-9761-11AB8A79722C}"/>
              </a:ext>
            </a:extLst>
          </p:cNvPr>
          <p:cNvSpPr/>
          <p:nvPr userDrawn="1"/>
        </p:nvSpPr>
        <p:spPr>
          <a:xfrm>
            <a:off x="0" y="1"/>
            <a:ext cx="12191999" cy="15474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8571" y="6314440"/>
            <a:ext cx="3814856" cy="365125"/>
          </a:xfrm>
        </p:spPr>
        <p:txBody>
          <a:bodyPr/>
          <a:lstStyle/>
          <a:p>
            <a:fld id="{4AE13B8D-7A39-483F-9092-AB66B2338492}" type="datetime8">
              <a:rPr lang="en-US" noProof="0" smtClean="0"/>
              <a:t>6/25/2024 8:30 PM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FBAD01-7A3E-42FB-9A1E-EAF5F97616A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1999" y="2875327"/>
            <a:ext cx="3348000" cy="2291676"/>
          </a:xfrm>
        </p:spPr>
        <p:txBody>
          <a:bodyPr anchor="ctr" anchorCtr="0"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Freeform 6" title="Page Number Shape">
            <a:extLst>
              <a:ext uri="{FF2B5EF4-FFF2-40B4-BE49-F238E27FC236}">
                <a16:creationId xmlns:a16="http://schemas.microsoft.com/office/drawing/2014/main" id="{0370AA61-B230-4320-8591-17B9EA527174}"/>
              </a:ext>
            </a:extLst>
          </p:cNvPr>
          <p:cNvSpPr/>
          <p:nvPr userDrawn="1"/>
        </p:nvSpPr>
        <p:spPr bwMode="auto">
          <a:xfrm>
            <a:off x="11792583" y="35647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AAC19ED-7CFA-4AF2-BE7E-6017F4B12C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2A783413-0A31-4F6C-B545-866183ABB00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081999" y="2875327"/>
            <a:ext cx="3348000" cy="2291676"/>
          </a:xfrm>
        </p:spPr>
        <p:txBody>
          <a:bodyPr anchor="ctr" anchorCtr="0"/>
          <a:lstStyle/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4C76CE-242A-40DC-B9BA-9F6CD2FEB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ltGray">
          <a:xfrm>
            <a:off x="761999" y="280278"/>
            <a:ext cx="10676571" cy="1002422"/>
          </a:xfrm>
        </p:spPr>
        <p:txBody>
          <a:bodyPr anchor="ctr" anchorCtr="0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66890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352848"/>
            <a:ext cx="10667998" cy="1002422"/>
          </a:xfrm>
        </p:spPr>
        <p:txBody>
          <a:bodyPr anchor="ctr" anchorCtr="0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848724" y="1534886"/>
            <a:ext cx="2581273" cy="427536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B421F-7852-47A7-8672-3F4B3DC607FF}" type="datetime8">
              <a:rPr lang="en-US" noProof="0" smtClean="0"/>
              <a:t>6/25/2024 8:30 PM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FBAD01-7A3E-42FB-9A1E-EAF5F97616A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2000" y="1534886"/>
            <a:ext cx="7829550" cy="427536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7476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right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4768376-ED37-468E-9A28-4A8C73222CFB}"/>
              </a:ext>
            </a:extLst>
          </p:cNvPr>
          <p:cNvSpPr/>
          <p:nvPr userDrawn="1"/>
        </p:nvSpPr>
        <p:spPr>
          <a:xfrm>
            <a:off x="5263637" y="0"/>
            <a:ext cx="692836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CE990-BAB9-4562-95E3-50660C2796F3}" type="datetime8">
              <a:rPr lang="en-US" noProof="0" smtClean="0"/>
              <a:t>6/25/2024 8:30 PM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  <a:p>
            <a:endParaRPr lang="en-US" noProof="0" dirty="0"/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DEDD3AEB-5731-4BFB-B455-2CAA76BB8C1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22695" y="358646"/>
            <a:ext cx="5505450" cy="5896056"/>
          </a:xfrm>
        </p:spPr>
        <p:txBody>
          <a:bodyPr anchor="ctr" anchorCtr="0">
            <a:normAutofit/>
          </a:bodyPr>
          <a:lstStyle>
            <a:lvl1pPr>
              <a:defRPr sz="2800"/>
            </a:lvl1pPr>
          </a:lstStyle>
          <a:p>
            <a:pPr marL="0" lvl="0" indent="0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sz="3200" noProof="0">
                <a:cs typeface="Segoe UI" panose="020B0502040204020203" pitchFamily="34" charset="0"/>
              </a:rPr>
              <a:t>Edit Master text styles</a:t>
            </a:r>
          </a:p>
        </p:txBody>
      </p:sp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F054F317-CFFE-48EF-91D4-872C9FE7043D}"/>
              </a:ext>
            </a:extLst>
          </p:cNvPr>
          <p:cNvSpPr/>
          <p:nvPr userDrawn="1"/>
        </p:nvSpPr>
        <p:spPr bwMode="auto">
          <a:xfrm>
            <a:off x="11793378" y="360167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D58896D-DB7B-49E4-87EC-67CEAB2EF5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7570" y="548792"/>
            <a:ext cx="3833906" cy="4952492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91192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360167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9E139DA8-D636-4336-B416-25DD0050B639}" type="datetime8">
              <a:rPr lang="en-US" noProof="0" smtClean="0"/>
              <a:t>6/25/2024 8:30 PM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noProof="0" dirty="0"/>
              <a:t>Add a footer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87179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7AAC19ED-7CFA-4AF2-BE7E-6017F4B12C94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871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62" r:id="rId3"/>
    <p:sldLayoutId id="2147483673" r:id="rId4"/>
    <p:sldLayoutId id="2147483677" r:id="rId5"/>
    <p:sldLayoutId id="2147483674" r:id="rId6"/>
    <p:sldLayoutId id="2147483679" r:id="rId7"/>
    <p:sldLayoutId id="2147483678" r:id="rId8"/>
    <p:sldLayoutId id="2147483676" r:id="rId9"/>
    <p:sldLayoutId id="2147483675" r:id="rId10"/>
    <p:sldLayoutId id="2147483665" r:id="rId11"/>
    <p:sldLayoutId id="2147483682" r:id="rId12"/>
    <p:sldLayoutId id="2147483681" r:id="rId13"/>
    <p:sldLayoutId id="2147483667" r:id="rId14"/>
    <p:sldLayoutId id="2147483668" r:id="rId15"/>
    <p:sldLayoutId id="2147483680" r:id="rId16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0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keyboard-it-computers-computer-254582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user-group-icon-person-business-1275780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999741-3CB0-4E9F-9B1F-47F7BDC2D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0" y="0"/>
            <a:ext cx="12191999" cy="68934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78B3CD-9828-4280-95EC-5F9D73400FF8}"/>
              </a:ext>
            </a:extLst>
          </p:cNvPr>
          <p:cNvSpPr>
            <a:spLocks noGrp="1"/>
          </p:cNvSpPr>
          <p:nvPr>
            <p:ph type="ctrTitle"/>
          </p:nvPr>
        </p:nvSpPr>
        <p:spPr bwMode="white">
          <a:xfrm>
            <a:off x="2957880" y="2368061"/>
            <a:ext cx="7554313" cy="2188992"/>
          </a:xfrm>
        </p:spPr>
        <p:txBody>
          <a:bodyPr/>
          <a:lstStyle/>
          <a:p>
            <a:r>
              <a:rPr lang="en-GB" sz="80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Personal</a:t>
            </a:r>
            <a:br>
              <a:rPr lang="en-GB" sz="8000" dirty="0">
                <a:solidFill>
                  <a:schemeClr val="accent1">
                    <a:lumMod val="40000"/>
                    <a:lumOff val="60000"/>
                  </a:schemeClr>
                </a:solidFill>
              </a:rPr>
            </a:br>
            <a:r>
              <a:rPr lang="en-GB" sz="8000" dirty="0">
                <a:solidFill>
                  <a:schemeClr val="accent1">
                    <a:lumMod val="40000"/>
                    <a:lumOff val="60000"/>
                  </a:schemeClr>
                </a:solidFill>
                <a:latin typeface="Berlin Sans FB Demi" panose="020E0802020502020306" pitchFamily="34" charset="0"/>
              </a:rPr>
              <a:t>E-commerce </a:t>
            </a:r>
            <a:r>
              <a:rPr lang="en-GB" sz="8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Platform</a:t>
            </a:r>
            <a:endParaRPr lang="en-US" sz="8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9A3178-CB65-4687-BC8A-DBB6F3C6E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7856" y="5157174"/>
            <a:ext cx="7034362" cy="10528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600" dirty="0">
                <a:solidFill>
                  <a:schemeClr val="tx1">
                    <a:lumMod val="95000"/>
                  </a:schemeClr>
                </a:solidFill>
                <a:cs typeface="Segoe UI" panose="020B0502040204020203" pitchFamily="34" charset="0"/>
              </a:rPr>
              <a:t>For Pc Components</a:t>
            </a:r>
            <a:endParaRPr lang="en-US" sz="3600" dirty="0">
              <a:solidFill>
                <a:schemeClr val="tx1">
                  <a:lumMod val="9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192D9B22-CA63-4CDB-8957-40947F45B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smtClean="0"/>
              <a:t>1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98C1723-6BE3-4292-90F2-43C7A22F5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 bwMode="white">
          <a:xfrm>
            <a:off x="2407627" y="1184030"/>
            <a:ext cx="8654820" cy="4499593"/>
            <a:chOff x="2989385" y="1679331"/>
            <a:chExt cx="7376746" cy="268165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FF9A4E4-33FF-4BA5-9A1C-6E8B73621BEB}"/>
                </a:ext>
              </a:extLst>
            </p:cNvPr>
            <p:cNvCxnSpPr/>
            <p:nvPr/>
          </p:nvCxnSpPr>
          <p:spPr bwMode="white">
            <a:xfrm>
              <a:off x="2989385" y="1679331"/>
              <a:ext cx="7376746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9168D7F-9049-4135-9731-02DB8D3CD4C9}"/>
                </a:ext>
              </a:extLst>
            </p:cNvPr>
            <p:cNvCxnSpPr/>
            <p:nvPr/>
          </p:nvCxnSpPr>
          <p:spPr bwMode="white">
            <a:xfrm>
              <a:off x="10366130" y="1688123"/>
              <a:ext cx="0" cy="2672862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19D412-8FFA-4958-A76C-EB9E1F690AD9}"/>
                </a:ext>
              </a:extLst>
            </p:cNvPr>
            <p:cNvCxnSpPr/>
            <p:nvPr/>
          </p:nvCxnSpPr>
          <p:spPr bwMode="white">
            <a:xfrm>
              <a:off x="2989385" y="1679331"/>
              <a:ext cx="0" cy="267480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85B0E36-8696-452F-958E-984FBF104D99}"/>
                </a:ext>
              </a:extLst>
            </p:cNvPr>
            <p:cNvCxnSpPr/>
            <p:nvPr/>
          </p:nvCxnSpPr>
          <p:spPr bwMode="white">
            <a:xfrm>
              <a:off x="2989385" y="4354131"/>
              <a:ext cx="1740877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3F49821-5888-450B-ABA1-D4D7B73EC2AB}"/>
                </a:ext>
              </a:extLst>
            </p:cNvPr>
            <p:cNvCxnSpPr/>
            <p:nvPr/>
          </p:nvCxnSpPr>
          <p:spPr bwMode="white">
            <a:xfrm>
              <a:off x="8625254" y="4360985"/>
              <a:ext cx="1740877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7516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86D27-68F1-47B9-A6E0-2CEAFAEB2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810" y="2453344"/>
            <a:ext cx="4512945" cy="1614304"/>
          </a:xfrm>
        </p:spPr>
        <p:txBody>
          <a:bodyPr>
            <a:normAutofit fontScale="90000"/>
          </a:bodyPr>
          <a:lstStyle/>
          <a:p>
            <a:pPr algn="ctr"/>
            <a:r>
              <a:rPr lang="en-GB" sz="5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User Authentication</a:t>
            </a:r>
            <a:br>
              <a:rPr lang="en-US" sz="5400" dirty="0">
                <a:solidFill>
                  <a:schemeClr val="bg2">
                    <a:lumMod val="50000"/>
                  </a:schemeClr>
                </a:solidFill>
              </a:rPr>
            </a:br>
            <a:endParaRPr lang="en-US" sz="5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D7127BD-9768-48EA-B7EC-6248D773D9C8}"/>
              </a:ext>
            </a:extLst>
          </p:cNvPr>
          <p:cNvSpPr/>
          <p:nvPr/>
        </p:nvSpPr>
        <p:spPr>
          <a:xfrm>
            <a:off x="7452247" y="1272233"/>
            <a:ext cx="3155576" cy="1408782"/>
          </a:xfrm>
          <a:prstGeom prst="rect">
            <a:avLst/>
          </a:prstGeom>
          <a:noFill/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600" dirty="0">
                <a:solidFill>
                  <a:schemeClr val="bg2">
                    <a:lumMod val="90000"/>
                  </a:schemeClr>
                </a:solidFill>
              </a:rPr>
              <a:t>As</a:t>
            </a:r>
            <a:endParaRPr lang="en-US" sz="96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F8E99FB-6704-47B0-A45F-DB86150788EF}"/>
              </a:ext>
            </a:extLst>
          </p:cNvPr>
          <p:cNvSpPr/>
          <p:nvPr/>
        </p:nvSpPr>
        <p:spPr>
          <a:xfrm>
            <a:off x="760934" y="3464616"/>
            <a:ext cx="3729318" cy="1211063"/>
          </a:xfrm>
          <a:prstGeom prst="rect">
            <a:avLst/>
          </a:prstGeom>
          <a:noFill/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07AE014-6DDD-44EB-8FA8-8F90933B89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3052" y="4242805"/>
            <a:ext cx="4056188" cy="2028094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C5E25EE3-AD4E-4B1B-9C8E-80E65D3E8693}"/>
              </a:ext>
            </a:extLst>
          </p:cNvPr>
          <p:cNvSpPr/>
          <p:nvPr/>
        </p:nvSpPr>
        <p:spPr>
          <a:xfrm>
            <a:off x="9802288" y="3195502"/>
            <a:ext cx="2041376" cy="1035593"/>
          </a:xfrm>
          <a:prstGeom prst="rect">
            <a:avLst/>
          </a:prstGeom>
          <a:noFill/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Admin</a:t>
            </a:r>
            <a:endParaRPr lang="en-US" sz="4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0EA42ED-3B9B-4A5B-87B6-CF873D27AB7C}"/>
              </a:ext>
            </a:extLst>
          </p:cNvPr>
          <p:cNvSpPr/>
          <p:nvPr/>
        </p:nvSpPr>
        <p:spPr>
          <a:xfrm>
            <a:off x="6018962" y="3260496"/>
            <a:ext cx="1682788" cy="905607"/>
          </a:xfrm>
          <a:prstGeom prst="rect">
            <a:avLst/>
          </a:prstGeom>
          <a:noFill/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User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03C8B837-511F-4F9C-B21C-5D23678B5AB9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6418733" y="1976624"/>
            <a:ext cx="1033515" cy="15778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0D00A1FD-B739-4A10-9788-AF44095EAF5D}"/>
              </a:ext>
            </a:extLst>
          </p:cNvPr>
          <p:cNvSpPr/>
          <p:nvPr/>
        </p:nvSpPr>
        <p:spPr>
          <a:xfrm>
            <a:off x="5903475" y="4414382"/>
            <a:ext cx="6105473" cy="1035593"/>
          </a:xfrm>
          <a:prstGeom prst="rect">
            <a:avLst/>
          </a:prstGeom>
          <a:noFill/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With Hashed Password</a:t>
            </a:r>
            <a:endParaRPr lang="en-US" sz="4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642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C9975B72-4581-4DBC-941E-6521DE4D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5643" y="562760"/>
            <a:ext cx="468000" cy="4680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514EB5-3483-49AA-8069-F74D82B84A67}"/>
              </a:ext>
            </a:extLst>
          </p:cNvPr>
          <p:cNvSpPr txBox="1"/>
          <p:nvPr/>
        </p:nvSpPr>
        <p:spPr>
          <a:xfrm>
            <a:off x="575449" y="566343"/>
            <a:ext cx="3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1D35B0B-D4ED-464C-873F-642CBEC70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5643" y="1379919"/>
            <a:ext cx="468000" cy="4680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15C840-04E8-4B3B-A920-8B11BE41875C}"/>
              </a:ext>
            </a:extLst>
          </p:cNvPr>
          <p:cNvSpPr txBox="1"/>
          <p:nvPr/>
        </p:nvSpPr>
        <p:spPr>
          <a:xfrm>
            <a:off x="576125" y="1417947"/>
            <a:ext cx="3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Segoe UI Semibold" panose="020B0702040204020203" pitchFamily="34" charset="0"/>
              </a:rPr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7375A3E-5AEC-448F-857F-931E05CDE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5643" y="2294723"/>
            <a:ext cx="468000" cy="4680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04EE672-043B-4A9C-9B4F-61AC099E5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1552" y="3078063"/>
            <a:ext cx="468000" cy="4680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A1630E-E52B-4235-9AAF-45C521F86D65}"/>
              </a:ext>
            </a:extLst>
          </p:cNvPr>
          <p:cNvSpPr txBox="1"/>
          <p:nvPr/>
        </p:nvSpPr>
        <p:spPr>
          <a:xfrm>
            <a:off x="542344" y="3145953"/>
            <a:ext cx="3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Segoe UI Semibold" panose="020B0702040204020203" pitchFamily="34" charset="0"/>
              </a:rPr>
              <a:t>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E81ECD2-4232-42E4-A14F-84BAA99BD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5032" y="3793513"/>
            <a:ext cx="468000" cy="4680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7714F0-4FB7-4658-BE3C-A623344D3FC0}"/>
              </a:ext>
            </a:extLst>
          </p:cNvPr>
          <p:cNvSpPr txBox="1"/>
          <p:nvPr/>
        </p:nvSpPr>
        <p:spPr>
          <a:xfrm>
            <a:off x="544783" y="3827458"/>
            <a:ext cx="3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Segoe UI Semibold" panose="020B0702040204020203" pitchFamily="34" charset="0"/>
              </a:rPr>
              <a:t>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AFF0EF1-BB55-49E5-9FD1-D567B4A3D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5643" y="4729612"/>
            <a:ext cx="468000" cy="4680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DF00E2-07D7-46CC-B209-3DD7ABB96991}"/>
              </a:ext>
            </a:extLst>
          </p:cNvPr>
          <p:cNvSpPr txBox="1"/>
          <p:nvPr/>
        </p:nvSpPr>
        <p:spPr>
          <a:xfrm>
            <a:off x="542343" y="4763557"/>
            <a:ext cx="3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Segoe UI Semibold" panose="020B0702040204020203" pitchFamily="34" charset="0"/>
              </a:rPr>
              <a:t>6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445F58-7953-47AD-917A-485216F77D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46659" y="562760"/>
            <a:ext cx="5746376" cy="5349091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sz="3000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Can see advertisements, slider, manage user accounts etc. from the Home page</a:t>
            </a:r>
          </a:p>
          <a:p>
            <a:pPr marL="0" lvl="0" indent="0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sz="3000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Search products by sorting any selected category</a:t>
            </a:r>
          </a:p>
          <a:p>
            <a:pPr marL="0" lvl="0" indent="0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sz="3000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Can review any specific product</a:t>
            </a:r>
          </a:p>
          <a:p>
            <a:pPr marL="0" lvl="0" indent="0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sz="3000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Can ask questions to that product</a:t>
            </a:r>
          </a:p>
          <a:p>
            <a:pPr marL="0" indent="0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sz="3000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Can see the number of asked questions, reviews and ratings</a:t>
            </a:r>
          </a:p>
          <a:p>
            <a:pPr marL="0" indent="0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sz="3000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View the selected product</a:t>
            </a:r>
          </a:p>
          <a:p>
            <a:pPr marL="0" indent="0">
              <a:lnSpc>
                <a:spcPct val="100000"/>
              </a:lnSpc>
              <a:spcAft>
                <a:spcPts val="2400"/>
              </a:spcAft>
              <a:buNone/>
            </a:pPr>
            <a:endParaRPr lang="en-US" sz="3000" dirty="0">
              <a:solidFill>
                <a:prstClr val="black">
                  <a:lumMod val="85000"/>
                  <a:lumOff val="15000"/>
                </a:prstClr>
              </a:solidFill>
              <a:cs typeface="Segoe UI" panose="020B0502040204020203" pitchFamily="34" charset="0"/>
            </a:endParaRPr>
          </a:p>
          <a:p>
            <a:pPr marL="0" lvl="0" indent="0">
              <a:lnSpc>
                <a:spcPct val="100000"/>
              </a:lnSpc>
              <a:spcAft>
                <a:spcPts val="2400"/>
              </a:spcAft>
              <a:buNone/>
            </a:pPr>
            <a:endParaRPr lang="en-US" sz="3000" dirty="0">
              <a:solidFill>
                <a:prstClr val="black">
                  <a:lumMod val="85000"/>
                  <a:lumOff val="15000"/>
                </a:prstClr>
              </a:solidFill>
              <a:cs typeface="Segoe UI" panose="020B0502040204020203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C3C117A-FBCE-4093-AA60-E0B1FCBAFCF6}"/>
              </a:ext>
            </a:extLst>
          </p:cNvPr>
          <p:cNvSpPr>
            <a:spLocks noGrp="1"/>
          </p:cNvSpPr>
          <p:nvPr>
            <p:ph type="title"/>
          </p:nvPr>
        </p:nvSpPr>
        <p:spPr bwMode="ltGray"/>
        <p:txBody>
          <a:bodyPr/>
          <a:lstStyle/>
          <a:p>
            <a:r>
              <a:rPr lang="en-US" dirty="0"/>
              <a:t>User View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7E2D39B-E5BA-4353-811F-D83F9A05D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20854" y="2301110"/>
            <a:ext cx="3833906" cy="2611038"/>
          </a:xfrm>
          <a:prstGeom prst="roundRect">
            <a:avLst>
              <a:gd name="adj" fmla="val 50000"/>
            </a:avLst>
          </a:prstGeom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Graphic 23" descr="User">
            <a:extLst>
              <a:ext uri="{FF2B5EF4-FFF2-40B4-BE49-F238E27FC236}">
                <a16:creationId xmlns:a16="http://schemas.microsoft.com/office/drawing/2014/main" id="{B4DE1D45-AF40-46FB-9CC0-37DB471BE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650920" y="2677886"/>
            <a:ext cx="1766366" cy="176636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D6FBB2E-9923-4BEA-966E-4AEE4426389B}"/>
              </a:ext>
            </a:extLst>
          </p:cNvPr>
          <p:cNvSpPr txBox="1"/>
          <p:nvPr/>
        </p:nvSpPr>
        <p:spPr>
          <a:xfrm>
            <a:off x="575449" y="2316144"/>
            <a:ext cx="3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Segoe UI Semibold" panose="020B0702040204020203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21867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C46EC-1FC7-4065-BC98-F8A55E539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273" y="1096996"/>
            <a:ext cx="3833906" cy="980293"/>
          </a:xfrm>
        </p:spPr>
        <p:txBody>
          <a:bodyPr/>
          <a:lstStyle/>
          <a:p>
            <a:r>
              <a:rPr lang="en-GB" dirty="0"/>
              <a:t>Admin View 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40E108-43C3-4816-91FB-4F3FE893D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2273" y="2267503"/>
            <a:ext cx="3833906" cy="2611038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Graphic 20" descr="Call center">
            <a:extLst>
              <a:ext uri="{FF2B5EF4-FFF2-40B4-BE49-F238E27FC236}">
                <a16:creationId xmlns:a16="http://schemas.microsoft.com/office/drawing/2014/main" id="{DB75F5D0-CCE8-46CA-BF8E-1F8BC8EB3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95972" y="2580570"/>
            <a:ext cx="1908000" cy="1908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819A5BD-5ED6-420D-9845-C32F17256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08200" y="198009"/>
            <a:ext cx="468000" cy="468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8" name="TextBox 7" descr="decorative element">
            <a:extLst>
              <a:ext uri="{FF2B5EF4-FFF2-40B4-BE49-F238E27FC236}">
                <a16:creationId xmlns:a16="http://schemas.microsoft.com/office/drawing/2014/main" id="{899BC040-0D5E-4E6E-8E95-6B710CABCAF8}"/>
              </a:ext>
            </a:extLst>
          </p:cNvPr>
          <p:cNvSpPr txBox="1"/>
          <p:nvPr/>
        </p:nvSpPr>
        <p:spPr>
          <a:xfrm>
            <a:off x="5680653" y="226331"/>
            <a:ext cx="3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+mj-lt"/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D0D6914-3231-4EEA-BA0E-6EB9635E2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08200" y="862996"/>
            <a:ext cx="468000" cy="468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10" name="TextBox 9" descr="decorative element">
            <a:extLst>
              <a:ext uri="{FF2B5EF4-FFF2-40B4-BE49-F238E27FC236}">
                <a16:creationId xmlns:a16="http://schemas.microsoft.com/office/drawing/2014/main" id="{DF6C2EE1-FB2F-4893-B2BE-552195DFE5F3}"/>
              </a:ext>
            </a:extLst>
          </p:cNvPr>
          <p:cNvSpPr txBox="1"/>
          <p:nvPr/>
        </p:nvSpPr>
        <p:spPr>
          <a:xfrm>
            <a:off x="5680652" y="886670"/>
            <a:ext cx="3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+mj-lt"/>
                <a:cs typeface="Segoe UI Semibold" panose="020B0702040204020203" pitchFamily="34" charset="0"/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3A7A1F3-DF16-4906-AB99-7271A62BD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06191" y="1592755"/>
            <a:ext cx="468000" cy="468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12" name="TextBox 11" descr="decorative element">
            <a:extLst>
              <a:ext uri="{FF2B5EF4-FFF2-40B4-BE49-F238E27FC236}">
                <a16:creationId xmlns:a16="http://schemas.microsoft.com/office/drawing/2014/main" id="{C8F3A396-1948-4D35-BEE9-CC6CB08D2788}"/>
              </a:ext>
            </a:extLst>
          </p:cNvPr>
          <p:cNvSpPr txBox="1"/>
          <p:nvPr/>
        </p:nvSpPr>
        <p:spPr>
          <a:xfrm>
            <a:off x="5680652" y="1616356"/>
            <a:ext cx="3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+mj-lt"/>
                <a:cs typeface="Segoe UI Semibold" panose="020B0702040204020203" pitchFamily="34" charset="0"/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2B39FAF-E8F3-4DC0-85F2-0F3005FA8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13341" y="2400994"/>
            <a:ext cx="468000" cy="468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14" name="TextBox 13" descr="decorative element">
            <a:extLst>
              <a:ext uri="{FF2B5EF4-FFF2-40B4-BE49-F238E27FC236}">
                <a16:creationId xmlns:a16="http://schemas.microsoft.com/office/drawing/2014/main" id="{D662B18B-C838-45CE-B43E-32C743E13974}"/>
              </a:ext>
            </a:extLst>
          </p:cNvPr>
          <p:cNvSpPr txBox="1"/>
          <p:nvPr/>
        </p:nvSpPr>
        <p:spPr>
          <a:xfrm>
            <a:off x="5673503" y="2428817"/>
            <a:ext cx="3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+mj-lt"/>
                <a:cs typeface="Segoe UI Semibold" panose="020B0702040204020203" pitchFamily="34" charset="0"/>
              </a:rPr>
              <a:t>4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075E26-5BF9-40ED-9945-45C65E2A4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06191" y="3391585"/>
            <a:ext cx="468000" cy="468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16" name="TextBox 15" descr="decorative element">
            <a:extLst>
              <a:ext uri="{FF2B5EF4-FFF2-40B4-BE49-F238E27FC236}">
                <a16:creationId xmlns:a16="http://schemas.microsoft.com/office/drawing/2014/main" id="{BB8F23EE-E31D-4666-AAD5-11B6D6D93B40}"/>
              </a:ext>
            </a:extLst>
          </p:cNvPr>
          <p:cNvSpPr txBox="1"/>
          <p:nvPr/>
        </p:nvSpPr>
        <p:spPr>
          <a:xfrm>
            <a:off x="5673503" y="3436630"/>
            <a:ext cx="3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+mj-lt"/>
                <a:cs typeface="Segoe UI Semibold" panose="020B0702040204020203" pitchFamily="34" charset="0"/>
              </a:rPr>
              <a:t>5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DCD21D3-7FB6-4316-907B-8558B54F8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06191" y="4369979"/>
            <a:ext cx="468000" cy="468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18" name="TextBox 17" descr="decorative element">
            <a:extLst>
              <a:ext uri="{FF2B5EF4-FFF2-40B4-BE49-F238E27FC236}">
                <a16:creationId xmlns:a16="http://schemas.microsoft.com/office/drawing/2014/main" id="{D656F6A6-7C3C-4EF2-94D1-42D0DD1BD9F0}"/>
              </a:ext>
            </a:extLst>
          </p:cNvPr>
          <p:cNvSpPr txBox="1"/>
          <p:nvPr/>
        </p:nvSpPr>
        <p:spPr>
          <a:xfrm>
            <a:off x="5673503" y="4398080"/>
            <a:ext cx="3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+mj-lt"/>
                <a:cs typeface="Segoe UI Semibold" panose="020B0702040204020203" pitchFamily="34" charset="0"/>
              </a:rPr>
              <a:t>6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310B4FF-E37D-4C58-9094-B5F2AD673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28000" y="5341747"/>
            <a:ext cx="468000" cy="468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>
              <a:solidFill>
                <a:schemeClr val="bg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20" name="TextBox 19" descr="decorative element">
            <a:extLst>
              <a:ext uri="{FF2B5EF4-FFF2-40B4-BE49-F238E27FC236}">
                <a16:creationId xmlns:a16="http://schemas.microsoft.com/office/drawing/2014/main" id="{8F2CEA96-5D23-40F7-9C3C-6946B9D73DF7}"/>
              </a:ext>
            </a:extLst>
          </p:cNvPr>
          <p:cNvSpPr txBox="1"/>
          <p:nvPr/>
        </p:nvSpPr>
        <p:spPr>
          <a:xfrm>
            <a:off x="5693905" y="5375692"/>
            <a:ext cx="3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+mj-lt"/>
                <a:cs typeface="Segoe UI Semibold" panose="020B0702040204020203" pitchFamily="34" charset="0"/>
              </a:rPr>
              <a:t>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51964-E2BB-4A8E-95FD-73EF52089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1288" y="886670"/>
            <a:ext cx="5870712" cy="5737866"/>
          </a:xfrm>
        </p:spPr>
        <p:txBody>
          <a:bodyPr>
            <a:normAutofit fontScale="77500" lnSpcReduction="20000"/>
          </a:bodyPr>
          <a:lstStyle/>
          <a:p>
            <a:pPr marL="0" lvl="0" indent="0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sz="3000" dirty="0">
                <a:solidFill>
                  <a:prstClr val="black"/>
                </a:solidFill>
              </a:rPr>
              <a:t>Add New Products</a:t>
            </a:r>
          </a:p>
          <a:p>
            <a:pPr marL="0" lvl="0" indent="0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sz="3000" dirty="0">
                <a:solidFill>
                  <a:prstClr val="black"/>
                </a:solidFill>
              </a:rPr>
              <a:t>Update Products</a:t>
            </a:r>
          </a:p>
          <a:p>
            <a:pPr marL="0" lvl="0" indent="0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sz="3000" dirty="0">
                <a:solidFill>
                  <a:prstClr val="black"/>
                </a:solidFill>
              </a:rPr>
              <a:t>Delete Products</a:t>
            </a:r>
          </a:p>
          <a:p>
            <a:pPr marL="0" lvl="0" indent="0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sz="3000" dirty="0">
                <a:solidFill>
                  <a:prstClr val="black"/>
                </a:solidFill>
              </a:rPr>
              <a:t>Hide Products</a:t>
            </a:r>
          </a:p>
          <a:p>
            <a:pPr marL="0" lvl="0" indent="0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sz="3000" dirty="0">
                <a:solidFill>
                  <a:prstClr val="black"/>
                </a:solidFill>
              </a:rPr>
              <a:t>Can view individual users asked questions, product ratings and purchases</a:t>
            </a:r>
          </a:p>
          <a:p>
            <a:pPr marL="0" lvl="0" indent="0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sz="3000" dirty="0">
                <a:solidFill>
                  <a:prstClr val="black"/>
                </a:solidFill>
              </a:rPr>
              <a:t>Manage user purchase history, Questions, Product Ratings and User Question Replay</a:t>
            </a:r>
          </a:p>
          <a:p>
            <a:pPr marL="0" indent="0">
              <a:lnSpc>
                <a:spcPct val="100000"/>
              </a:lnSpc>
              <a:spcAft>
                <a:spcPts val="2400"/>
              </a:spcAft>
              <a:buNone/>
            </a:pPr>
            <a:r>
              <a:rPr lang="en-US" sz="3000" dirty="0">
                <a:solidFill>
                  <a:prstClr val="black"/>
                </a:solidFill>
              </a:rPr>
              <a:t>Can view total users, reviews, questions and purchases on admin’s Home Page</a:t>
            </a:r>
          </a:p>
          <a:p>
            <a:pPr marL="0" lvl="0" indent="0">
              <a:lnSpc>
                <a:spcPct val="100000"/>
              </a:lnSpc>
              <a:spcAft>
                <a:spcPts val="2400"/>
              </a:spcAft>
              <a:buNone/>
            </a:pPr>
            <a:endParaRPr lang="en-US" sz="3000" dirty="0">
              <a:solidFill>
                <a:prstClr val="black"/>
              </a:solidFill>
            </a:endParaRPr>
          </a:p>
          <a:p>
            <a:pPr marL="0" lvl="0" indent="0">
              <a:lnSpc>
                <a:spcPct val="100000"/>
              </a:lnSpc>
              <a:spcAft>
                <a:spcPts val="2400"/>
              </a:spcAft>
              <a:buNone/>
            </a:pPr>
            <a:endParaRPr lang="en-US" sz="3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347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859B8-20D7-4327-B945-9DB34BBA1DF7}"/>
              </a:ext>
            </a:extLst>
          </p:cNvPr>
          <p:cNvSpPr>
            <a:spLocks noGrp="1"/>
          </p:cNvSpPr>
          <p:nvPr>
            <p:ph type="title"/>
          </p:nvPr>
        </p:nvSpPr>
        <p:spPr bwMode="ltGray"/>
        <p:txBody>
          <a:bodyPr/>
          <a:lstStyle/>
          <a:p>
            <a:r>
              <a:rPr lang="en-GB" dirty="0"/>
              <a:t>A</a:t>
            </a:r>
            <a:r>
              <a:rPr lang="en-US" dirty="0" err="1"/>
              <a:t>dmin’s</a:t>
            </a:r>
            <a:r>
              <a:rPr lang="en-US" dirty="0"/>
              <a:t> User View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E5B2B2-0684-4BD8-9A66-EEE67097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82367" y="1825836"/>
            <a:ext cx="468000" cy="4680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142DF4-4EE3-4660-9BDC-D1E1707D98BC}"/>
              </a:ext>
            </a:extLst>
          </p:cNvPr>
          <p:cNvSpPr txBox="1"/>
          <p:nvPr/>
        </p:nvSpPr>
        <p:spPr>
          <a:xfrm>
            <a:off x="2249679" y="1855939"/>
            <a:ext cx="3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61C65-5310-42F3-BA62-63E7E01D96D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2400" dirty="0"/>
              <a:t>View all Questions and view that product see the date of that product</a:t>
            </a:r>
          </a:p>
          <a:p>
            <a:pPr marL="0" indent="0" algn="ctr">
              <a:buNone/>
            </a:pPr>
            <a:endParaRPr lang="en-US" sz="2400" dirty="0"/>
          </a:p>
        </p:txBody>
      </p:sp>
      <p:pic>
        <p:nvPicPr>
          <p:cNvPr id="22" name="Graphic 21" descr="Chat">
            <a:extLst>
              <a:ext uri="{FF2B5EF4-FFF2-40B4-BE49-F238E27FC236}">
                <a16:creationId xmlns:a16="http://schemas.microsoft.com/office/drawing/2014/main" id="{62B5039C-9F73-4097-A7C3-A89E805CE5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564318" y="4028954"/>
            <a:ext cx="1620000" cy="1620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498F9BDC-F173-4590-A94B-9747D4716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55273" y="1825836"/>
            <a:ext cx="468000" cy="4680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124239-D4DF-4D00-AF5F-B08E7F4284D0}"/>
              </a:ext>
            </a:extLst>
          </p:cNvPr>
          <p:cNvSpPr txBox="1"/>
          <p:nvPr/>
        </p:nvSpPr>
        <p:spPr>
          <a:xfrm>
            <a:off x="5928910" y="1855939"/>
            <a:ext cx="3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3B3829-6AFB-41B3-A1B4-EF5B1CE0002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21999" y="2443527"/>
            <a:ext cx="3348000" cy="12600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/>
              <a:t>View all Ratings and view that product see the date of that product</a:t>
            </a:r>
          </a:p>
          <a:p>
            <a:pPr marL="0" lv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</p:txBody>
      </p:sp>
      <p:pic>
        <p:nvPicPr>
          <p:cNvPr id="13" name="Graphic 12" descr="Bar chart RTL">
            <a:extLst>
              <a:ext uri="{FF2B5EF4-FFF2-40B4-BE49-F238E27FC236}">
                <a16:creationId xmlns:a16="http://schemas.microsoft.com/office/drawing/2014/main" id="{1305288D-76D3-4AD1-8C89-DD8E87F764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100316" y="3843271"/>
            <a:ext cx="1991366" cy="1991366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637BAB53-DA38-4DD5-9A3E-8152A042F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20046" y="1825836"/>
            <a:ext cx="468000" cy="4680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4695A3-1853-4E49-84FD-FE5CBABEF961}"/>
              </a:ext>
            </a:extLst>
          </p:cNvPr>
          <p:cNvSpPr txBox="1"/>
          <p:nvPr/>
        </p:nvSpPr>
        <p:spPr>
          <a:xfrm>
            <a:off x="9587358" y="1855939"/>
            <a:ext cx="3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1F8476-CA40-4F5D-BFDF-703563EA67E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685590" y="2443527"/>
            <a:ext cx="3993266" cy="154468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2400" dirty="0"/>
              <a:t>View all Purchases </a:t>
            </a:r>
            <a:r>
              <a:rPr lang="en-US" sz="2400" dirty="0"/>
              <a:t>and view that product see the date of that product</a:t>
            </a:r>
          </a:p>
        </p:txBody>
      </p:sp>
      <p:pic>
        <p:nvPicPr>
          <p:cNvPr id="15" name="Graphic 14" descr="Money">
            <a:extLst>
              <a:ext uri="{FF2B5EF4-FFF2-40B4-BE49-F238E27FC236}">
                <a16:creationId xmlns:a16="http://schemas.microsoft.com/office/drawing/2014/main" id="{C8A04A15-6CD6-B943-8223-46AC402024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8800424" y="3988215"/>
            <a:ext cx="1763598" cy="1763598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DAC7997-6C29-4070-B4EB-6A172CDBC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80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C055D10-5B53-4AB5-B108-CAEA2CCD7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30243" y="1523309"/>
            <a:ext cx="3550651" cy="352812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Graphic 20" descr="Database">
            <a:extLst>
              <a:ext uri="{FF2B5EF4-FFF2-40B4-BE49-F238E27FC236}">
                <a16:creationId xmlns:a16="http://schemas.microsoft.com/office/drawing/2014/main" id="{CA85CBB6-D995-4867-9F42-79E0FE448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51255" y="2224455"/>
            <a:ext cx="2108626" cy="21086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69061B-93AF-4A3E-9D95-D1F4A2B92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1" y="604288"/>
            <a:ext cx="6095999" cy="684633"/>
          </a:xfrm>
        </p:spPr>
        <p:txBody>
          <a:bodyPr>
            <a:noAutofit/>
          </a:bodyPr>
          <a:lstStyle/>
          <a:p>
            <a:pPr algn="l"/>
            <a:r>
              <a:rPr lang="en-GB" sz="2400" dirty="0"/>
              <a:t>Other Sectors for Product Management</a:t>
            </a:r>
            <a:endParaRPr lang="en-US" sz="24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050939-D8BA-4932-A12D-76E1C8DB0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32578" y="1747778"/>
            <a:ext cx="468000" cy="468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9" name="TextBox 8" descr="decorative element">
            <a:extLst>
              <a:ext uri="{FF2B5EF4-FFF2-40B4-BE49-F238E27FC236}">
                <a16:creationId xmlns:a16="http://schemas.microsoft.com/office/drawing/2014/main" id="{203CBBBF-0B81-4DFD-BF97-EB2A57EFB9A8}"/>
              </a:ext>
            </a:extLst>
          </p:cNvPr>
          <p:cNvSpPr txBox="1"/>
          <p:nvPr/>
        </p:nvSpPr>
        <p:spPr>
          <a:xfrm>
            <a:off x="6400422" y="1779983"/>
            <a:ext cx="3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+mj-lt"/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A05C8E-8DB2-4A35-8654-BC76A6BEF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32578" y="2732516"/>
            <a:ext cx="468000" cy="468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11" name="TextBox 10" descr="decorative element">
            <a:extLst>
              <a:ext uri="{FF2B5EF4-FFF2-40B4-BE49-F238E27FC236}">
                <a16:creationId xmlns:a16="http://schemas.microsoft.com/office/drawing/2014/main" id="{4EF9D577-2886-4CDA-B921-E2B2C3ACB335}"/>
              </a:ext>
            </a:extLst>
          </p:cNvPr>
          <p:cNvSpPr txBox="1"/>
          <p:nvPr/>
        </p:nvSpPr>
        <p:spPr>
          <a:xfrm>
            <a:off x="6399890" y="2754929"/>
            <a:ext cx="3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+mj-lt"/>
                <a:cs typeface="Segoe UI Semibold" panose="020B0702040204020203" pitchFamily="34" charset="0"/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7479838-5C1C-498A-A57F-23C902B64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32578" y="3657485"/>
            <a:ext cx="468000" cy="468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13" name="TextBox 12" descr="decorative element">
            <a:extLst>
              <a:ext uri="{FF2B5EF4-FFF2-40B4-BE49-F238E27FC236}">
                <a16:creationId xmlns:a16="http://schemas.microsoft.com/office/drawing/2014/main" id="{4F0FB908-D139-41C0-A768-4CC591531971}"/>
              </a:ext>
            </a:extLst>
          </p:cNvPr>
          <p:cNvSpPr txBox="1"/>
          <p:nvPr/>
        </p:nvSpPr>
        <p:spPr>
          <a:xfrm>
            <a:off x="6399889" y="3665199"/>
            <a:ext cx="3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+mj-lt"/>
                <a:cs typeface="Segoe UI Semibold" panose="020B0702040204020203" pitchFamily="34" charset="0"/>
              </a:rPr>
              <a:t>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B6CE282-77A8-4C84-93B8-1246EED12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32578" y="4749989"/>
            <a:ext cx="468000" cy="468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15" name="TextBox 14" descr="decorative element">
            <a:extLst>
              <a:ext uri="{FF2B5EF4-FFF2-40B4-BE49-F238E27FC236}">
                <a16:creationId xmlns:a16="http://schemas.microsoft.com/office/drawing/2014/main" id="{C2B65381-12B7-4DB7-B5B0-5CF6293348B5}"/>
              </a:ext>
            </a:extLst>
          </p:cNvPr>
          <p:cNvSpPr txBox="1"/>
          <p:nvPr/>
        </p:nvSpPr>
        <p:spPr>
          <a:xfrm>
            <a:off x="6399888" y="4798528"/>
            <a:ext cx="3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+mj-lt"/>
                <a:cs typeface="Segoe UI Semibold" panose="020B0702040204020203" pitchFamily="34" charset="0"/>
              </a:rPr>
              <a:t>4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6D6078F-F5C0-4700-84EC-89FE50E35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32578" y="5546729"/>
            <a:ext cx="468000" cy="468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  <a:latin typeface="+mj-lt"/>
              <a:cs typeface="Segoe UI Semibold" panose="020B0702040204020203" pitchFamily="34" charset="0"/>
            </a:endParaRPr>
          </a:p>
        </p:txBody>
      </p:sp>
      <p:sp>
        <p:nvSpPr>
          <p:cNvPr id="17" name="TextBox 16" descr="decorative element">
            <a:extLst>
              <a:ext uri="{FF2B5EF4-FFF2-40B4-BE49-F238E27FC236}">
                <a16:creationId xmlns:a16="http://schemas.microsoft.com/office/drawing/2014/main" id="{2160777B-9AE2-48D8-A288-45695679DCD0}"/>
              </a:ext>
            </a:extLst>
          </p:cNvPr>
          <p:cNvSpPr txBox="1"/>
          <p:nvPr/>
        </p:nvSpPr>
        <p:spPr>
          <a:xfrm>
            <a:off x="6410693" y="5580674"/>
            <a:ext cx="333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+mj-lt"/>
                <a:cs typeface="Segoe UI Semibold" panose="020B0702040204020203" pitchFamily="34" charset="0"/>
              </a:rPr>
              <a:t>5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B74A029-8AD0-4A10-B977-541CE5DD0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96020" y="1228792"/>
            <a:ext cx="7487992" cy="5024920"/>
          </a:xfrm>
          <a:prstGeom prst="roundRect">
            <a:avLst>
              <a:gd name="adj" fmla="val 0"/>
            </a:avLst>
          </a:prstGeom>
          <a:noFill/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57AAF-C78F-46C2-9727-8076925CD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8083" y="1249338"/>
            <a:ext cx="4942412" cy="5004374"/>
          </a:xfrm>
        </p:spPr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Purchase History – View all information on product purchases. Search by the date of that Purchase History</a:t>
            </a:r>
          </a:p>
          <a:p>
            <a:pPr marL="0" lv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User all Questions – View all Questions of Users. Search by date those questions.</a:t>
            </a:r>
          </a:p>
          <a:p>
            <a:pPr marL="0" lv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Product ratings – View all Product Ratings given by Users. Search by product category or sort by rating count.</a:t>
            </a:r>
          </a:p>
          <a:p>
            <a:pPr marL="0" lv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dirty="0">
                <a:solidFill>
                  <a:prstClr val="black">
                    <a:lumMod val="85000"/>
                    <a:lumOff val="15000"/>
                  </a:prstClr>
                </a:solidFill>
                <a:cs typeface="Segoe UI" panose="020B0502040204020203" pitchFamily="34" charset="0"/>
              </a:rPr>
              <a:t>Answer the User’s Question</a:t>
            </a:r>
          </a:p>
          <a:p>
            <a:pPr marL="0" lvl="0" indent="0">
              <a:lnSpc>
                <a:spcPct val="100000"/>
              </a:lnSpc>
              <a:spcAft>
                <a:spcPts val="1200"/>
              </a:spcAft>
              <a:buNone/>
            </a:pPr>
            <a:endParaRPr lang="en-US" dirty="0">
              <a:solidFill>
                <a:prstClr val="black">
                  <a:lumMod val="85000"/>
                  <a:lumOff val="15000"/>
                </a:prstClr>
              </a:solidFill>
              <a:cs typeface="Segoe UI" panose="020B05020402040202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372FC0-087E-4C53-82C7-1D7555E6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124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51FF9D-FA38-4BF2-834F-D115A5276A63}"/>
              </a:ext>
            </a:extLst>
          </p:cNvPr>
          <p:cNvSpPr>
            <a:spLocks noGrp="1"/>
          </p:cNvSpPr>
          <p:nvPr>
            <p:ph type="title"/>
          </p:nvPr>
        </p:nvSpPr>
        <p:spPr bwMode="grayWhite"/>
        <p:txBody>
          <a:bodyPr/>
          <a:lstStyle/>
          <a:p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835AEFA-F289-46D0-BBE8-3BB779BF0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2099452" y="1891541"/>
            <a:ext cx="683280" cy="68328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44D6B3-A5C3-45B7-BC39-889CA7ED1D34}"/>
              </a:ext>
            </a:extLst>
          </p:cNvPr>
          <p:cNvSpPr txBox="1"/>
          <p:nvPr/>
        </p:nvSpPr>
        <p:spPr>
          <a:xfrm>
            <a:off x="2234176" y="1912856"/>
            <a:ext cx="333375" cy="5847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9F8A20-BC4A-4DA3-8C8F-EC5F4354509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60176" y="3337490"/>
            <a:ext cx="3348000" cy="6832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0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00C167E-2525-4786-B676-2BB45CCD9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9385732" y="1891181"/>
            <a:ext cx="684000" cy="684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656C5D-8989-43C6-972E-3DB66D9996AE}"/>
              </a:ext>
            </a:extLst>
          </p:cNvPr>
          <p:cNvSpPr txBox="1"/>
          <p:nvPr/>
        </p:nvSpPr>
        <p:spPr>
          <a:xfrm>
            <a:off x="9522945" y="1922834"/>
            <a:ext cx="333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13D9163-4861-465C-A2A4-AEAABF83136D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44F82B2-998D-4DFD-AAB8-8D5E996F9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79034" y="3805186"/>
            <a:ext cx="2040835" cy="195650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1E5BF8-B883-4420-9EA9-7E920E5D3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19ED-7CFA-4AF2-BE7E-6017F4B12C9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329217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Custom 5">
      <a:majorFont>
        <a:latin typeface="Franklin Gothic Demi"/>
        <a:ea typeface=""/>
        <a:cs typeface=""/>
      </a:majorFont>
      <a:minorFont>
        <a:latin typeface="Franklin Gothic Medium"/>
        <a:ea typeface=""/>
        <a:cs typeface="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57150"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33527777_Safety procedures_RVA_v4" id="{94FF351A-4B06-4881-8D26-DC6D64B3CFD2}" vid="{E8C023A2-25EA-47E0-92DC-6E1BD008E9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85429E6-13D0-4D69-B2AD-EDA3074FAB41}">
  <we:reference id="wa104381063" version="1.0.0.0" store="en-US" storeType="OMEX"/>
  <we:alternateReferences>
    <we:reference id="wa104381063" version="1.0.0.0" store="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06DFB17-E262-4301-8AA5-FCE7109ED8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F39AE0-32C9-4F1D-B08C-0B8B9BAFC18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46B2BE6-8FE9-4318-AA40-8F70CEED609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Safety procedures</Template>
  <TotalTime>0</TotalTime>
  <Words>245</Words>
  <Application>Microsoft Office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Arial Black</vt:lpstr>
      <vt:lpstr>Berlin Sans FB Demi</vt:lpstr>
      <vt:lpstr>Calibri</vt:lpstr>
      <vt:lpstr>Corbel</vt:lpstr>
      <vt:lpstr>Franklin Gothic Demi</vt:lpstr>
      <vt:lpstr>Franklin Gothic Medium</vt:lpstr>
      <vt:lpstr>Headlines</vt:lpstr>
      <vt:lpstr>Personal E-commerce Platform</vt:lpstr>
      <vt:lpstr>User Authentication </vt:lpstr>
      <vt:lpstr>User View</vt:lpstr>
      <vt:lpstr>Admin View </vt:lpstr>
      <vt:lpstr>Admin’s User View</vt:lpstr>
      <vt:lpstr>Other Sectors for Product Management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2024-06-19T16:34:29Z</dcterms:created>
  <dcterms:modified xsi:type="dcterms:W3CDTF">2024-06-25T14:34:58Z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