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9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2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9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490F-8B18-4129-9881-D0B6DA338B8F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teF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ByteFest</a:t>
            </a:r>
            <a:r>
              <a:rPr lang="en-US" dirty="0" smtClean="0"/>
              <a:t> 2015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Coding Session</a:t>
            </a:r>
            <a:endParaRPr lang="en-US" dirty="0"/>
          </a:p>
        </p:txBody>
      </p:sp>
      <p:pic>
        <p:nvPicPr>
          <p:cNvPr id="1026" name="Picture 2" descr="C:\Users\Eric\Desktop\byte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-24284"/>
            <a:ext cx="394446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9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ByteFest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ByteFest</a:t>
            </a:r>
            <a:r>
              <a:rPr lang="en-US" dirty="0" smtClean="0"/>
              <a:t> is a 2 part high school programming competition</a:t>
            </a:r>
          </a:p>
          <a:p>
            <a:r>
              <a:rPr lang="en-US" dirty="0" smtClean="0"/>
              <a:t>You compete on a team of 2-4 students against teams from other schools</a:t>
            </a:r>
          </a:p>
          <a:p>
            <a:pPr lvl="1"/>
            <a:r>
              <a:rPr lang="en-US" dirty="0" smtClean="0"/>
              <a:t>Part 1 (optional), this week-long open coding session and team presentation on Saturday.</a:t>
            </a:r>
          </a:p>
          <a:p>
            <a:pPr lvl="1"/>
            <a:r>
              <a:rPr lang="en-US" dirty="0" smtClean="0"/>
              <a:t>Part 2, Saturday’s in person contest where you solve problems in a timed setting. </a:t>
            </a:r>
          </a:p>
          <a:p>
            <a:r>
              <a:rPr lang="en-US" dirty="0" smtClean="0"/>
              <a:t>Winners get prizes, everyone gets entered into a random drawing for other prizes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2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has what you’ll want to know…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ByteFest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Seriously, it has:</a:t>
            </a:r>
          </a:p>
          <a:p>
            <a:r>
              <a:rPr lang="en-US" dirty="0" smtClean="0"/>
              <a:t>The problems</a:t>
            </a:r>
          </a:p>
          <a:p>
            <a:r>
              <a:rPr lang="en-US" dirty="0" smtClean="0"/>
              <a:t>The rubric</a:t>
            </a:r>
          </a:p>
          <a:p>
            <a:r>
              <a:rPr lang="en-US" dirty="0" smtClean="0"/>
              <a:t>Presentation advice</a:t>
            </a:r>
          </a:p>
          <a:p>
            <a:r>
              <a:rPr lang="en-US" dirty="0" smtClean="0"/>
              <a:t>This 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0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You’re welcome to use any reference material you can find on the internet for this week long problem.  </a:t>
            </a:r>
          </a:p>
          <a:p>
            <a:r>
              <a:rPr lang="en-US" dirty="0" smtClean="0"/>
              <a:t>You’re encouraged to work with your team, but should not be working with other teams or getting help from teachers, coaches, or parents.  </a:t>
            </a:r>
          </a:p>
          <a:p>
            <a:r>
              <a:rPr lang="en-US" dirty="0" smtClean="0"/>
              <a:t>Solve the problem in either Java, C++, or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ByteFest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Check out PC^2 </a:t>
            </a:r>
          </a:p>
          <a:p>
            <a:r>
              <a:rPr lang="en-US" dirty="0" smtClean="0"/>
              <a:t>Solve the two problems (as a team)</a:t>
            </a:r>
          </a:p>
          <a:p>
            <a:r>
              <a:rPr lang="en-US" dirty="0" smtClean="0"/>
              <a:t>Prepare a team presentation for Saturday on your solution to the trading post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5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Your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PC^2 is a program we use to evaluate your code.  </a:t>
            </a:r>
          </a:p>
          <a:p>
            <a:r>
              <a:rPr lang="en-US" dirty="0" smtClean="0"/>
              <a:t>When you think you have a working piece of code, go to:  bytefest.pnnl.gov</a:t>
            </a:r>
          </a:p>
          <a:p>
            <a:endParaRPr lang="en-US" dirty="0"/>
          </a:p>
          <a:p>
            <a:r>
              <a:rPr lang="en-US" dirty="0" smtClean="0"/>
              <a:t>And submit your code.</a:t>
            </a:r>
          </a:p>
          <a:p>
            <a:endParaRPr lang="en-US" dirty="0"/>
          </a:p>
          <a:p>
            <a:r>
              <a:rPr lang="en-US" dirty="0" smtClean="0"/>
              <a:t>There’s a troubleshooting guide on the </a:t>
            </a:r>
            <a:r>
              <a:rPr lang="en-US" dirty="0" err="1" smtClean="0"/>
              <a:t>github</a:t>
            </a:r>
            <a:r>
              <a:rPr lang="en-US" dirty="0" smtClean="0"/>
              <a:t> repo if you have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4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worry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the week long problem fast (We want to see a good solution, not a quick messy one)</a:t>
            </a:r>
          </a:p>
          <a:p>
            <a:r>
              <a:rPr lang="en-US" dirty="0" smtClean="0"/>
              <a:t>Not being able to solve the week long problem or the problems on Saturday (we give partial credit)</a:t>
            </a:r>
          </a:p>
          <a:p>
            <a:r>
              <a:rPr lang="en-US" dirty="0" smtClean="0"/>
              <a:t>Submitting a solution multiple times</a:t>
            </a:r>
          </a:p>
          <a:p>
            <a:r>
              <a:rPr lang="en-US" dirty="0" smtClean="0"/>
              <a:t>Bringing computers or software on Saturday – we’ll have everything you’ll need</a:t>
            </a:r>
          </a:p>
        </p:txBody>
      </p:sp>
    </p:spTree>
    <p:extLst>
      <p:ext uri="{BB962C8B-B14F-4D97-AF65-F5344CB8AC3E}">
        <p14:creationId xmlns:p14="http://schemas.microsoft.com/office/powerpoint/2010/main" val="8596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 on Saturday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be at Tri-tech Skills Center at or before 9:00 am.  Presentations begin at 9:00 am.  </a:t>
            </a:r>
          </a:p>
          <a:p>
            <a:r>
              <a:rPr lang="en-US" dirty="0" smtClean="0"/>
              <a:t>We will be done at 1:00 pm</a:t>
            </a:r>
          </a:p>
          <a:p>
            <a:r>
              <a:rPr lang="en-US" dirty="0" smtClean="0"/>
              <a:t>No lunch at </a:t>
            </a:r>
            <a:r>
              <a:rPr lang="en-US" smtClean="0"/>
              <a:t>the event</a:t>
            </a:r>
            <a:endParaRPr lang="en-US" dirty="0" smtClean="0"/>
          </a:p>
          <a:p>
            <a:r>
              <a:rPr lang="en-US" dirty="0" smtClean="0"/>
              <a:t>You should bring your teammates (make sure they don’t sleep in)</a:t>
            </a:r>
          </a:p>
          <a:p>
            <a:r>
              <a:rPr lang="en-US" dirty="0" smtClean="0"/>
              <a:t>Be ready for some fun!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365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ByteFest 2015 Spring</vt:lpstr>
      <vt:lpstr>What is ByteFest</vt:lpstr>
      <vt:lpstr>There’s a GitHub Repository</vt:lpstr>
      <vt:lpstr>Rules </vt:lpstr>
      <vt:lpstr>What to do this week</vt:lpstr>
      <vt:lpstr>How to Submit Your Solutions</vt:lpstr>
      <vt:lpstr>What not to worry about</vt:lpstr>
      <vt:lpstr>Where to Be on Saturday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ByteFest 2015 Spring</dc:title>
  <dc:creator>Eric Bell</dc:creator>
  <cp:lastModifiedBy>test</cp:lastModifiedBy>
  <cp:revision>6</cp:revision>
  <dcterms:created xsi:type="dcterms:W3CDTF">2015-04-04T23:01:56Z</dcterms:created>
  <dcterms:modified xsi:type="dcterms:W3CDTF">2015-04-06T18:02:40Z</dcterms:modified>
</cp:coreProperties>
</file>