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0B94FC-6EE8-457A-86BB-D39490FBECEF}"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BFCB8-7A4F-4886-8993-CC2A9816EEEE}" type="slidenum">
              <a:rPr lang="en-US" smtClean="0"/>
              <a:t>‹#›</a:t>
            </a:fld>
            <a:endParaRPr lang="en-US"/>
          </a:p>
        </p:txBody>
      </p:sp>
    </p:spTree>
    <p:extLst>
      <p:ext uri="{BB962C8B-B14F-4D97-AF65-F5344CB8AC3E}">
        <p14:creationId xmlns:p14="http://schemas.microsoft.com/office/powerpoint/2010/main" val="3539226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0B94FC-6EE8-457A-86BB-D39490FBECEF}"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BFCB8-7A4F-4886-8993-CC2A9816EEEE}" type="slidenum">
              <a:rPr lang="en-US" smtClean="0"/>
              <a:t>‹#›</a:t>
            </a:fld>
            <a:endParaRPr lang="en-US"/>
          </a:p>
        </p:txBody>
      </p:sp>
    </p:spTree>
    <p:extLst>
      <p:ext uri="{BB962C8B-B14F-4D97-AF65-F5344CB8AC3E}">
        <p14:creationId xmlns:p14="http://schemas.microsoft.com/office/powerpoint/2010/main" val="2879255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0B94FC-6EE8-457A-86BB-D39490FBECEF}"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BFCB8-7A4F-4886-8993-CC2A9816EEEE}" type="slidenum">
              <a:rPr lang="en-US" smtClean="0"/>
              <a:t>‹#›</a:t>
            </a:fld>
            <a:endParaRPr lang="en-US"/>
          </a:p>
        </p:txBody>
      </p:sp>
    </p:spTree>
    <p:extLst>
      <p:ext uri="{BB962C8B-B14F-4D97-AF65-F5344CB8AC3E}">
        <p14:creationId xmlns:p14="http://schemas.microsoft.com/office/powerpoint/2010/main" val="215651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0B94FC-6EE8-457A-86BB-D39490FBECEF}"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BFCB8-7A4F-4886-8993-CC2A9816EEEE}" type="slidenum">
              <a:rPr lang="en-US" smtClean="0"/>
              <a:t>‹#›</a:t>
            </a:fld>
            <a:endParaRPr lang="en-US"/>
          </a:p>
        </p:txBody>
      </p:sp>
    </p:spTree>
    <p:extLst>
      <p:ext uri="{BB962C8B-B14F-4D97-AF65-F5344CB8AC3E}">
        <p14:creationId xmlns:p14="http://schemas.microsoft.com/office/powerpoint/2010/main" val="26166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0B94FC-6EE8-457A-86BB-D39490FBECEF}"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BFCB8-7A4F-4886-8993-CC2A9816EEEE}" type="slidenum">
              <a:rPr lang="en-US" smtClean="0"/>
              <a:t>‹#›</a:t>
            </a:fld>
            <a:endParaRPr lang="en-US"/>
          </a:p>
        </p:txBody>
      </p:sp>
    </p:spTree>
    <p:extLst>
      <p:ext uri="{BB962C8B-B14F-4D97-AF65-F5344CB8AC3E}">
        <p14:creationId xmlns:p14="http://schemas.microsoft.com/office/powerpoint/2010/main" val="1170948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0B94FC-6EE8-457A-86BB-D39490FBECEF}" type="datetimeFigureOut">
              <a:rPr lang="en-US" smtClean="0"/>
              <a:t>4/11/2015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4BFCB8-7A4F-4886-8993-CC2A9816EEEE}" type="slidenum">
              <a:rPr lang="en-US" smtClean="0"/>
              <a:t>‹#›</a:t>
            </a:fld>
            <a:endParaRPr lang="en-US"/>
          </a:p>
        </p:txBody>
      </p:sp>
    </p:spTree>
    <p:extLst>
      <p:ext uri="{BB962C8B-B14F-4D97-AF65-F5344CB8AC3E}">
        <p14:creationId xmlns:p14="http://schemas.microsoft.com/office/powerpoint/2010/main" val="131310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0B94FC-6EE8-457A-86BB-D39490FBECEF}" type="datetimeFigureOut">
              <a:rPr lang="en-US" smtClean="0"/>
              <a:t>4/11/2015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4BFCB8-7A4F-4886-8993-CC2A9816EEEE}" type="slidenum">
              <a:rPr lang="en-US" smtClean="0"/>
              <a:t>‹#›</a:t>
            </a:fld>
            <a:endParaRPr lang="en-US"/>
          </a:p>
        </p:txBody>
      </p:sp>
    </p:spTree>
    <p:extLst>
      <p:ext uri="{BB962C8B-B14F-4D97-AF65-F5344CB8AC3E}">
        <p14:creationId xmlns:p14="http://schemas.microsoft.com/office/powerpoint/2010/main" val="2290586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0B94FC-6EE8-457A-86BB-D39490FBECEF}" type="datetimeFigureOut">
              <a:rPr lang="en-US" smtClean="0"/>
              <a:t>4/11/2015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4BFCB8-7A4F-4886-8993-CC2A9816EEEE}" type="slidenum">
              <a:rPr lang="en-US" smtClean="0"/>
              <a:t>‹#›</a:t>
            </a:fld>
            <a:endParaRPr lang="en-US"/>
          </a:p>
        </p:txBody>
      </p:sp>
    </p:spTree>
    <p:extLst>
      <p:ext uri="{BB962C8B-B14F-4D97-AF65-F5344CB8AC3E}">
        <p14:creationId xmlns:p14="http://schemas.microsoft.com/office/powerpoint/2010/main" val="3267421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0B94FC-6EE8-457A-86BB-D39490FBECEF}" type="datetimeFigureOut">
              <a:rPr lang="en-US" smtClean="0"/>
              <a:t>4/11/2015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4BFCB8-7A4F-4886-8993-CC2A9816EEEE}" type="slidenum">
              <a:rPr lang="en-US" smtClean="0"/>
              <a:t>‹#›</a:t>
            </a:fld>
            <a:endParaRPr lang="en-US"/>
          </a:p>
        </p:txBody>
      </p:sp>
    </p:spTree>
    <p:extLst>
      <p:ext uri="{BB962C8B-B14F-4D97-AF65-F5344CB8AC3E}">
        <p14:creationId xmlns:p14="http://schemas.microsoft.com/office/powerpoint/2010/main" val="1321108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0B94FC-6EE8-457A-86BB-D39490FBECEF}" type="datetimeFigureOut">
              <a:rPr lang="en-US" smtClean="0"/>
              <a:t>4/11/2015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4BFCB8-7A4F-4886-8993-CC2A9816EEEE}" type="slidenum">
              <a:rPr lang="en-US" smtClean="0"/>
              <a:t>‹#›</a:t>
            </a:fld>
            <a:endParaRPr lang="en-US"/>
          </a:p>
        </p:txBody>
      </p:sp>
    </p:spTree>
    <p:extLst>
      <p:ext uri="{BB962C8B-B14F-4D97-AF65-F5344CB8AC3E}">
        <p14:creationId xmlns:p14="http://schemas.microsoft.com/office/powerpoint/2010/main" val="3482591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0B94FC-6EE8-457A-86BB-D39490FBECEF}" type="datetimeFigureOut">
              <a:rPr lang="en-US" smtClean="0"/>
              <a:t>4/11/2015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4BFCB8-7A4F-4886-8993-CC2A9816EEEE}" type="slidenum">
              <a:rPr lang="en-US" smtClean="0"/>
              <a:t>‹#›</a:t>
            </a:fld>
            <a:endParaRPr lang="en-US"/>
          </a:p>
        </p:txBody>
      </p:sp>
    </p:spTree>
    <p:extLst>
      <p:ext uri="{BB962C8B-B14F-4D97-AF65-F5344CB8AC3E}">
        <p14:creationId xmlns:p14="http://schemas.microsoft.com/office/powerpoint/2010/main" val="693729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0B94FC-6EE8-457A-86BB-D39490FBECEF}" type="datetimeFigureOut">
              <a:rPr lang="en-US" smtClean="0"/>
              <a:t>4/11/2015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4BFCB8-7A4F-4886-8993-CC2A9816EEEE}" type="slidenum">
              <a:rPr lang="en-US" smtClean="0"/>
              <a:t>‹#›</a:t>
            </a:fld>
            <a:endParaRPr lang="en-US"/>
          </a:p>
        </p:txBody>
      </p:sp>
    </p:spTree>
    <p:extLst>
      <p:ext uri="{BB962C8B-B14F-4D97-AF65-F5344CB8AC3E}">
        <p14:creationId xmlns:p14="http://schemas.microsoft.com/office/powerpoint/2010/main" val="4004275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Trading Post</a:t>
            </a:r>
            <a:endParaRPr lang="en-US" dirty="0"/>
          </a:p>
        </p:txBody>
      </p:sp>
      <p:sp>
        <p:nvSpPr>
          <p:cNvPr id="3" name="Subtitle 2"/>
          <p:cNvSpPr>
            <a:spLocks noGrp="1"/>
          </p:cNvSpPr>
          <p:nvPr>
            <p:ph type="subTitle" idx="1"/>
          </p:nvPr>
        </p:nvSpPr>
        <p:spPr/>
        <p:txBody>
          <a:bodyPr/>
          <a:lstStyle/>
          <a:p>
            <a:r>
              <a:rPr lang="en-US" dirty="0" err="1" smtClean="0"/>
              <a:t>ByteFest</a:t>
            </a:r>
            <a:r>
              <a:rPr lang="en-US" dirty="0" smtClean="0"/>
              <a:t> Organizers</a:t>
            </a:r>
          </a:p>
          <a:p>
            <a:endParaRPr lang="en-US" dirty="0"/>
          </a:p>
        </p:txBody>
      </p:sp>
    </p:spTree>
    <p:extLst>
      <p:ext uri="{BB962C8B-B14F-4D97-AF65-F5344CB8AC3E}">
        <p14:creationId xmlns:p14="http://schemas.microsoft.com/office/powerpoint/2010/main" val="3493031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Programming</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The idea: </a:t>
            </a:r>
            <a:r>
              <a:rPr lang="en-US" dirty="0"/>
              <a:t>Compute the solutions to the </a:t>
            </a:r>
            <a:r>
              <a:rPr lang="en-US" dirty="0" err="1" smtClean="0"/>
              <a:t>subsub</a:t>
            </a:r>
            <a:r>
              <a:rPr lang="en-US" dirty="0" smtClean="0"/>
              <a:t>-problems </a:t>
            </a:r>
            <a:r>
              <a:rPr lang="en-US" i="1" dirty="0" smtClean="0"/>
              <a:t>once </a:t>
            </a:r>
            <a:r>
              <a:rPr lang="en-US" dirty="0"/>
              <a:t>and store the solutions in a table, so that </a:t>
            </a:r>
            <a:r>
              <a:rPr lang="en-US" dirty="0" smtClean="0"/>
              <a:t>they can </a:t>
            </a:r>
            <a:r>
              <a:rPr lang="en-US" dirty="0"/>
              <a:t>be reused (repeatedly) later</a:t>
            </a:r>
            <a:r>
              <a:rPr lang="en-US" dirty="0" smtClean="0"/>
              <a:t>.</a:t>
            </a:r>
          </a:p>
          <a:p>
            <a:r>
              <a:rPr lang="en-US" b="1" dirty="0"/>
              <a:t>Step1: </a:t>
            </a:r>
            <a:r>
              <a:rPr lang="en-US" dirty="0"/>
              <a:t>Structure: Characterize the structure of </a:t>
            </a:r>
            <a:r>
              <a:rPr lang="en-US" dirty="0" smtClean="0"/>
              <a:t>an optimal </a:t>
            </a:r>
            <a:r>
              <a:rPr lang="en-US" dirty="0"/>
              <a:t>solution.</a:t>
            </a:r>
          </a:p>
          <a:p>
            <a:pPr lvl="1"/>
            <a:r>
              <a:rPr lang="en-US" dirty="0" smtClean="0"/>
              <a:t>Decompose </a:t>
            </a:r>
            <a:r>
              <a:rPr lang="en-US" dirty="0"/>
              <a:t>the problem into smaller </a:t>
            </a:r>
            <a:r>
              <a:rPr lang="en-US" dirty="0" smtClean="0"/>
              <a:t>problems, and </a:t>
            </a:r>
            <a:r>
              <a:rPr lang="en-US" dirty="0"/>
              <a:t>find a relation between the structure of </a:t>
            </a:r>
            <a:r>
              <a:rPr lang="en-US" dirty="0" smtClean="0"/>
              <a:t>the optimal </a:t>
            </a:r>
            <a:r>
              <a:rPr lang="en-US" dirty="0"/>
              <a:t>solution of the original problem and </a:t>
            </a:r>
            <a:r>
              <a:rPr lang="en-US" dirty="0" smtClean="0"/>
              <a:t>the solutions </a:t>
            </a:r>
            <a:r>
              <a:rPr lang="en-US" dirty="0"/>
              <a:t>of the smaller problems</a:t>
            </a:r>
            <a:r>
              <a:rPr lang="en-US" dirty="0" smtClean="0"/>
              <a:t>.</a:t>
            </a:r>
          </a:p>
          <a:p>
            <a:r>
              <a:rPr lang="en-US" b="1" dirty="0"/>
              <a:t>Step2: </a:t>
            </a:r>
            <a:r>
              <a:rPr lang="en-US" dirty="0"/>
              <a:t>Principle of Optimality: Recursively define </a:t>
            </a:r>
            <a:r>
              <a:rPr lang="en-US" dirty="0" smtClean="0"/>
              <a:t>the value </a:t>
            </a:r>
            <a:r>
              <a:rPr lang="en-US" dirty="0"/>
              <a:t>of an optimal solution.</a:t>
            </a:r>
          </a:p>
          <a:p>
            <a:pPr lvl="1"/>
            <a:r>
              <a:rPr lang="en-US" dirty="0" smtClean="0"/>
              <a:t> </a:t>
            </a:r>
            <a:r>
              <a:rPr lang="en-US" dirty="0"/>
              <a:t>Express the solution of the original problem </a:t>
            </a:r>
            <a:r>
              <a:rPr lang="en-US" dirty="0" smtClean="0"/>
              <a:t>in terms </a:t>
            </a:r>
            <a:r>
              <a:rPr lang="en-US" dirty="0"/>
              <a:t>of optimal solutions for smaller problems.</a:t>
            </a:r>
            <a:endParaRPr lang="en-US" dirty="0" smtClean="0"/>
          </a:p>
          <a:p>
            <a:endParaRPr lang="en-US" dirty="0"/>
          </a:p>
          <a:p>
            <a:pPr marL="0" indent="0">
              <a:buNone/>
            </a:pPr>
            <a:r>
              <a:rPr lang="en-US" dirty="0" smtClean="0"/>
              <a:t>(We trade space for time)</a:t>
            </a:r>
            <a:endParaRPr lang="en-US" dirty="0"/>
          </a:p>
        </p:txBody>
      </p:sp>
    </p:spTree>
    <p:extLst>
      <p:ext uri="{BB962C8B-B14F-4D97-AF65-F5344CB8AC3E}">
        <p14:creationId xmlns:p14="http://schemas.microsoft.com/office/powerpoint/2010/main" val="680766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Step 3: </a:t>
            </a:r>
            <a:r>
              <a:rPr lang="en-US" dirty="0"/>
              <a:t>Bottom-up computation: Compute the </a:t>
            </a:r>
            <a:r>
              <a:rPr lang="en-US" dirty="0" smtClean="0"/>
              <a:t>value of </a:t>
            </a:r>
            <a:r>
              <a:rPr lang="en-US" dirty="0"/>
              <a:t>an optimal solution in </a:t>
            </a:r>
            <a:r>
              <a:rPr lang="en-US" dirty="0" smtClean="0"/>
              <a:t>a </a:t>
            </a:r>
            <a:r>
              <a:rPr lang="en-US" dirty="0"/>
              <a:t>bottom-up fashion </a:t>
            </a:r>
            <a:r>
              <a:rPr lang="en-US" dirty="0" smtClean="0"/>
              <a:t>by using </a:t>
            </a:r>
            <a:r>
              <a:rPr lang="en-US" dirty="0"/>
              <a:t>a table structure</a:t>
            </a:r>
            <a:r>
              <a:rPr lang="en-US" dirty="0" smtClean="0"/>
              <a:t>.</a:t>
            </a:r>
          </a:p>
          <a:p>
            <a:endParaRPr lang="en-US" dirty="0"/>
          </a:p>
          <a:p>
            <a:r>
              <a:rPr lang="en-US" b="1" dirty="0"/>
              <a:t>Step 4: </a:t>
            </a:r>
            <a:r>
              <a:rPr lang="en-US" dirty="0"/>
              <a:t>Construction of optimal solution: </a:t>
            </a:r>
            <a:r>
              <a:rPr lang="en-US" dirty="0" smtClean="0"/>
              <a:t>Construct an </a:t>
            </a:r>
            <a:r>
              <a:rPr lang="en-US" dirty="0"/>
              <a:t>optimal solution from computed information.</a:t>
            </a:r>
          </a:p>
        </p:txBody>
      </p:sp>
    </p:spTree>
    <p:extLst>
      <p:ext uri="{BB962C8B-B14F-4D97-AF65-F5344CB8AC3E}">
        <p14:creationId xmlns:p14="http://schemas.microsoft.com/office/powerpoint/2010/main" val="4130700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in terms of trading post…</a:t>
            </a:r>
            <a:endParaRPr lang="en-US" dirty="0"/>
          </a:p>
        </p:txBody>
      </p:sp>
      <p:sp>
        <p:nvSpPr>
          <p:cNvPr id="3" name="Content Placeholder 2"/>
          <p:cNvSpPr>
            <a:spLocks noGrp="1"/>
          </p:cNvSpPr>
          <p:nvPr>
            <p:ph idx="1"/>
          </p:nvPr>
        </p:nvSpPr>
        <p:spPr/>
        <p:txBody>
          <a:bodyPr/>
          <a:lstStyle/>
          <a:p>
            <a:r>
              <a:rPr lang="en-US" dirty="0" smtClean="0"/>
              <a:t>We start by solving the problem in the simplest case:</a:t>
            </a:r>
          </a:p>
          <a:p>
            <a:pPr lvl="1"/>
            <a:r>
              <a:rPr lang="en-US" dirty="0" smtClean="0"/>
              <a:t>How many trades does it take if I have one item worth 1 dirt block?  </a:t>
            </a:r>
          </a:p>
          <a:p>
            <a:pPr lvl="1"/>
            <a:r>
              <a:rPr lang="en-US" dirty="0" smtClean="0"/>
              <a:t>How many trades does it take if I have one item (wood block) worth 2 dirt blocks? </a:t>
            </a:r>
          </a:p>
          <a:p>
            <a:pPr lvl="1"/>
            <a:endParaRPr lang="en-US" dirty="0"/>
          </a:p>
          <a:p>
            <a:r>
              <a:rPr lang="en-US" dirty="0" smtClean="0"/>
              <a:t>For a  problem where we trade cobblestone blocks and get back wood blocks, we know that the number of steps from the cobblestone solution is going to be the number of steps from each of the wood blocks plus that additional trade</a:t>
            </a:r>
          </a:p>
          <a:p>
            <a:endParaRPr lang="en-US" dirty="0"/>
          </a:p>
        </p:txBody>
      </p:sp>
    </p:spTree>
    <p:extLst>
      <p:ext uri="{BB962C8B-B14F-4D97-AF65-F5344CB8AC3E}">
        <p14:creationId xmlns:p14="http://schemas.microsoft.com/office/powerpoint/2010/main" val="1773182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we start to build the solutions; backwards</a:t>
            </a:r>
            <a:endParaRPr lang="en-US" dirty="0"/>
          </a:p>
        </p:txBody>
      </p:sp>
      <p:sp>
        <p:nvSpPr>
          <p:cNvPr id="3" name="Content Placeholder 2"/>
          <p:cNvSpPr>
            <a:spLocks noGrp="1"/>
          </p:cNvSpPr>
          <p:nvPr>
            <p:ph idx="1"/>
          </p:nvPr>
        </p:nvSpPr>
        <p:spPr/>
        <p:txBody>
          <a:bodyPr/>
          <a:lstStyle/>
          <a:p>
            <a:r>
              <a:rPr lang="en-US" dirty="0" smtClean="0"/>
              <a:t>Solution for 1:   - &gt; 0</a:t>
            </a:r>
          </a:p>
          <a:p>
            <a:r>
              <a:rPr lang="en-US" dirty="0" smtClean="0"/>
              <a:t>Solution for 2:   -&gt;  1 trade</a:t>
            </a:r>
          </a:p>
          <a:p>
            <a:r>
              <a:rPr lang="en-US" dirty="0" smtClean="0"/>
              <a:t>Solution for 3:   -&gt;  2 trades (I get a wood block + a dirt block) </a:t>
            </a:r>
          </a:p>
          <a:p>
            <a:r>
              <a:rPr lang="en-US" dirty="0" smtClean="0"/>
              <a:t>Solution for 4:  -&gt;   3 trades  (I get 2 wood blocks (which take 1 each) + change those)</a:t>
            </a:r>
          </a:p>
          <a:p>
            <a:r>
              <a:rPr lang="en-US" dirty="0" smtClean="0"/>
              <a:t>Solution for 5: -&gt;    4 trades (I get cobblestone (which takes 3) + a dirt block)</a:t>
            </a:r>
          </a:p>
        </p:txBody>
      </p:sp>
    </p:spTree>
    <p:extLst>
      <p:ext uri="{BB962C8B-B14F-4D97-AF65-F5344CB8AC3E}">
        <p14:creationId xmlns:p14="http://schemas.microsoft.com/office/powerpoint/2010/main" val="4165171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in general, my solution is always</a:t>
            </a:r>
            <a:endParaRPr lang="en-US" dirty="0"/>
          </a:p>
        </p:txBody>
      </p:sp>
      <p:sp>
        <p:nvSpPr>
          <p:cNvPr id="3" name="Content Placeholder 2"/>
          <p:cNvSpPr>
            <a:spLocks noGrp="1"/>
          </p:cNvSpPr>
          <p:nvPr>
            <p:ph idx="1"/>
          </p:nvPr>
        </p:nvSpPr>
        <p:spPr/>
        <p:txBody>
          <a:bodyPr/>
          <a:lstStyle/>
          <a:p>
            <a:r>
              <a:rPr lang="en-US" dirty="0" smtClean="0"/>
              <a:t>Take my current value’s solution, add 1, find the initial split for that solution and add the values of those splits.  </a:t>
            </a:r>
          </a:p>
          <a:p>
            <a:r>
              <a:rPr lang="en-US" dirty="0" smtClean="0"/>
              <a:t>So four splits into 2 and 2, and I add the values for those.  </a:t>
            </a:r>
            <a:endParaRPr lang="en-US" dirty="0"/>
          </a:p>
        </p:txBody>
      </p:sp>
    </p:spTree>
    <p:extLst>
      <p:ext uri="{BB962C8B-B14F-4D97-AF65-F5344CB8AC3E}">
        <p14:creationId xmlns:p14="http://schemas.microsoft.com/office/powerpoint/2010/main" val="3191996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385</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Trading Post</vt:lpstr>
      <vt:lpstr>Dynamic Programming</vt:lpstr>
      <vt:lpstr>PowerPoint Presentation</vt:lpstr>
      <vt:lpstr>So in terms of trading post…</vt:lpstr>
      <vt:lpstr>So we start to build the solutions; backwards</vt:lpstr>
      <vt:lpstr>So in general, my solution is always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Trading Post</dc:title>
  <dc:creator>TT.Itacademy</dc:creator>
  <cp:lastModifiedBy>TT.Itacademy</cp:lastModifiedBy>
  <cp:revision>6</cp:revision>
  <dcterms:created xsi:type="dcterms:W3CDTF">2015-04-11T18:10:02Z</dcterms:created>
  <dcterms:modified xsi:type="dcterms:W3CDTF">2015-04-11T18:43:45Z</dcterms:modified>
</cp:coreProperties>
</file>