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7431" y="803366"/>
            <a:ext cx="8915399" cy="2262781"/>
          </a:xfrm>
        </p:spPr>
        <p:txBody>
          <a:bodyPr/>
          <a:lstStyle/>
          <a:p>
            <a:pPr algn="ctr"/>
            <a:r>
              <a:rPr lang="en-US" b="1" dirty="0" smtClean="0"/>
              <a:t>WEB-SCRAPING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0367" y="2883263"/>
            <a:ext cx="8915399" cy="1126283"/>
          </a:xfrm>
        </p:spPr>
        <p:txBody>
          <a:bodyPr/>
          <a:lstStyle/>
          <a:p>
            <a:r>
              <a:rPr lang="en-US" dirty="0" smtClean="0"/>
              <a:t>The technique to extract data from websites.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17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Scraping :-</a:t>
            </a:r>
            <a:endParaRPr lang="en-US" dirty="0"/>
          </a:p>
        </p:txBody>
      </p:sp>
      <p:pic>
        <p:nvPicPr>
          <p:cNvPr id="1026" name="Picture 2" descr="image scrap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78" y="1748245"/>
            <a:ext cx="4809166" cy="270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72445" y="1748245"/>
            <a:ext cx="6113418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 scraping is a technique used to extract data from websites. It involves the automated process of sending HTTP requests to a website, retrieving the HTML content, and then parsing that content to extract specific information. This information can include text, images, links, and other types of data present on the web pages.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14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4342" y="375916"/>
            <a:ext cx="8911687" cy="1280890"/>
          </a:xfrm>
        </p:spPr>
        <p:txBody>
          <a:bodyPr/>
          <a:lstStyle/>
          <a:p>
            <a:r>
              <a:rPr lang="en-US" dirty="0" smtClean="0"/>
              <a:t>Scraping task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6668" y="1264555"/>
            <a:ext cx="5876925" cy="3086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99941" y="4480560"/>
            <a:ext cx="8281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● Blog title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capture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titles of the blog posts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●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Blog date: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retrieve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publication dates of each blog post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●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Blog image URL: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extract blog image associated URL’s.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●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Blog likes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count: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get the blog likes count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5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9315" y="1650275"/>
            <a:ext cx="8915400" cy="3777622"/>
          </a:xfrm>
        </p:spPr>
        <p:txBody>
          <a:bodyPr/>
          <a:lstStyle/>
          <a:p>
            <a:r>
              <a:rPr lang="en-US" dirty="0"/>
              <a:t>Reading the given </a:t>
            </a:r>
            <a:r>
              <a:rPr lang="en-US" dirty="0" smtClean="0"/>
              <a:t>documentations.</a:t>
            </a:r>
          </a:p>
          <a:p>
            <a:r>
              <a:rPr lang="en-US" dirty="0" smtClean="0"/>
              <a:t>Visiting the website to get the contents idea.</a:t>
            </a:r>
          </a:p>
          <a:p>
            <a:r>
              <a:rPr lang="en-US" dirty="0" smtClean="0"/>
              <a:t>Analyze the way to scrap particular data from a website.</a:t>
            </a:r>
            <a:endParaRPr lang="en-US" dirty="0"/>
          </a:p>
          <a:p>
            <a:r>
              <a:rPr lang="en-US" dirty="0" smtClean="0"/>
              <a:t>Researched the way to get data dynamically from multiple pages.</a:t>
            </a:r>
          </a:p>
          <a:p>
            <a:r>
              <a:rPr lang="en-US" dirty="0" smtClean="0"/>
              <a:t>Connected the code to website for real time data.</a:t>
            </a:r>
            <a:endParaRPr lang="en-US" dirty="0"/>
          </a:p>
          <a:p>
            <a:r>
              <a:rPr lang="en-US" dirty="0" smtClean="0"/>
              <a:t>Implementation of logic according to requirement of data.</a:t>
            </a:r>
          </a:p>
          <a:p>
            <a:r>
              <a:rPr lang="en-US" dirty="0" smtClean="0"/>
              <a:t>Manual testing of tabulation of data.</a:t>
            </a:r>
          </a:p>
          <a:p>
            <a:r>
              <a:rPr lang="en-US" dirty="0" smtClean="0"/>
              <a:t>Exporting data to desired format.</a:t>
            </a:r>
          </a:p>
        </p:txBody>
      </p:sp>
    </p:spTree>
    <p:extLst>
      <p:ext uri="{BB962C8B-B14F-4D97-AF65-F5344CB8AC3E}">
        <p14:creationId xmlns:p14="http://schemas.microsoft.com/office/powerpoint/2010/main" val="126696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and </a:t>
            </a:r>
            <a:r>
              <a:rPr lang="en-US" dirty="0"/>
              <a:t>C</a:t>
            </a:r>
            <a:r>
              <a:rPr lang="en-US" dirty="0" smtClean="0"/>
              <a:t>oding </a:t>
            </a:r>
            <a:r>
              <a:rPr lang="en-US" dirty="0"/>
              <a:t>S</a:t>
            </a:r>
            <a:r>
              <a:rPr lang="en-US" dirty="0" smtClean="0"/>
              <a:t>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009" y="1599349"/>
            <a:ext cx="2991395" cy="10523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5349" y="1756183"/>
            <a:ext cx="7223760" cy="3385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en-US"/>
            </a:defPPr>
            <a:lvl1pPr marL="342900" indent="-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dirty="0"/>
              <a:t>Importing</a:t>
            </a:r>
            <a:r>
              <a:rPr lang="en-US" dirty="0"/>
              <a:t> </a:t>
            </a:r>
            <a:r>
              <a:rPr lang="en-US" dirty="0"/>
              <a:t>required libraries.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09" y="2997926"/>
            <a:ext cx="2991395" cy="10076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05349" y="2997926"/>
            <a:ext cx="7223760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342900" indent="-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dirty="0"/>
              <a:t>Initialized empty lists to get data or store data for exporting.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18412" y="4347358"/>
            <a:ext cx="7223760" cy="1179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342900" indent="-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dirty="0"/>
              <a:t>Initialized empty lists to get data or store data for exporting.</a:t>
            </a:r>
          </a:p>
          <a:p>
            <a:r>
              <a:rPr lang="en-US" dirty="0"/>
              <a:t>Started loop to get all blog data.</a:t>
            </a:r>
          </a:p>
          <a:p>
            <a:r>
              <a:rPr lang="en-US" dirty="0"/>
              <a:t>Defined website and header (Browsing header server).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009" y="4347358"/>
            <a:ext cx="2991395" cy="147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4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29" y="2024748"/>
            <a:ext cx="5343525" cy="30099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6663" y="2050873"/>
            <a:ext cx="5861458" cy="303058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Started try block to get data from pages until met error.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Introduced code for first page targeting.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Connected code to website.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Extracted complete webpage raw data.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Triggered next page button as “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next_button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” 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Started main post targeting tag loop.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Targeted each post required data tags.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74028" y="613227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Main Loop initialization :-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9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Data to Lists &amp; Making CSV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121" y="2500108"/>
            <a:ext cx="3895725" cy="885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21" y="3981041"/>
            <a:ext cx="3895725" cy="195262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911634" y="2500108"/>
            <a:ext cx="5861458" cy="3030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get date data a for loop is initiated.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 appended on each iteration.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Image started a for loop and targeted inner tag.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Appended data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blog_image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list made in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beginning for each iteration.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empty data inserted/appended keyword “empty” in the list.</a:t>
            </a:r>
          </a:p>
        </p:txBody>
      </p:sp>
    </p:spTree>
    <p:extLst>
      <p:ext uri="{BB962C8B-B14F-4D97-AF65-F5344CB8AC3E}">
        <p14:creationId xmlns:p14="http://schemas.microsoft.com/office/powerpoint/2010/main" val="117279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4582" y="1209037"/>
            <a:ext cx="7742509" cy="219746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get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like data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for loop is initiated.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appended on each iteration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Similarly, to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Titles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a for loop is initiated.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appended on each iteration.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61" y="1225004"/>
            <a:ext cx="3753939" cy="21974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61" y="4324214"/>
            <a:ext cx="3884568" cy="163244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54582" y="4616470"/>
            <a:ext cx="5543007" cy="856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Made all collected data into a dictionary.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Send data to CSV format to the active directory.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18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131</TotalTime>
  <Words>410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WEB-SCRAPING</vt:lpstr>
      <vt:lpstr>WEB Scraping :-</vt:lpstr>
      <vt:lpstr>Scraping task</vt:lpstr>
      <vt:lpstr>Approach</vt:lpstr>
      <vt:lpstr>Logic and Coding Section</vt:lpstr>
      <vt:lpstr>Main Loop initialization :-</vt:lpstr>
      <vt:lpstr>Adding Data to Lists &amp; Making CSV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WEB-SCRAPING</dc:title>
  <dc:creator>Shivam kushwaha</dc:creator>
  <cp:lastModifiedBy>Shivam kushwaha</cp:lastModifiedBy>
  <cp:revision>6</cp:revision>
  <dcterms:created xsi:type="dcterms:W3CDTF">2023-12-22T14:45:57Z</dcterms:created>
  <dcterms:modified xsi:type="dcterms:W3CDTF">2023-12-22T16:57:34Z</dcterms:modified>
</cp:coreProperties>
</file>