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5" d="100"/>
          <a:sy n="85" d="100"/>
        </p:scale>
        <p:origin x="590" y="53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Sweet shop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Sweet shop management system(product and offer) along with JWT authentication, Swagger and payment testing.</a:t>
            </a:r>
            <a:r>
              <a:rPr lang="en-US" altLang="en-US" sz="1200" dirty="0"/>
              <a:t> Material-UI and  React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95% and Designed responsive Sweet shop website using HTML5 CSS3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React js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Charan.c.r@CAPGEMINI.COM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+91 9900824370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React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735" y="576422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Application :2019-2021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ReactJS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 database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Charan R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27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695073"/>
            <a:ext cx="3779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https://github.com/ByteHackers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46ED544-FC5E-611E-0337-F731C8462DC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1" b="13431"/>
          <a:stretch>
            <a:fillRect/>
          </a:stretch>
        </p:blipFill>
        <p:spPr>
          <a:xfrm>
            <a:off x="425668" y="36463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42511</TotalTime>
  <Words>216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Charu Gowda</cp:lastModifiedBy>
  <cp:revision>158</cp:revision>
  <dcterms:created xsi:type="dcterms:W3CDTF">2017-12-08T05:27:40Z</dcterms:created>
  <dcterms:modified xsi:type="dcterms:W3CDTF">2022-05-05T10:41:45Z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