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377" r:id="rId3"/>
    <p:sldId id="378" r:id="rId4"/>
    <p:sldId id="379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E0E3"/>
    <a:srgbClr val="D2DEEF"/>
    <a:srgbClr val="EAEFF7"/>
    <a:srgbClr val="5B9BD5"/>
    <a:srgbClr val="FF99FF"/>
    <a:srgbClr val="FF3399"/>
    <a:srgbClr val="C00000"/>
    <a:srgbClr val="FFFFFF"/>
    <a:srgbClr val="00001E"/>
    <a:srgbClr val="E7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05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95D91-BD77-4741-A5EB-AD88D0E38514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E77BC-6B01-401E-AA93-5558CA2ECF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7" b="15374"/>
          <a:stretch>
            <a:fillRect/>
          </a:stretch>
        </p:blipFill>
        <p:spPr>
          <a:xfrm>
            <a:off x="0" y="0"/>
            <a:ext cx="12192000" cy="687164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71648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02" y="1139441"/>
            <a:ext cx="2599795" cy="900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35999" y="5929843"/>
            <a:ext cx="2520000" cy="6001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dist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深圳市江波龙电子股份有限公司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dist"/>
            <a:r>
              <a:rPr lang="en-US" altLang="zh-CN" sz="1050" dirty="0" smtClean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Shenzhen </a:t>
            </a:r>
            <a:r>
              <a:rPr lang="en-US" altLang="zh-CN" sz="1050" dirty="0" err="1" smtClean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Longsys</a:t>
            </a:r>
            <a:r>
              <a:rPr lang="en-US" altLang="zh-CN" sz="1050" dirty="0" smtClean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Electronics Co., Ltd.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 userDrawn="1">
            <p:ph type="title"/>
          </p:nvPr>
        </p:nvSpPr>
        <p:spPr>
          <a:xfrm>
            <a:off x="838200" y="2945934"/>
            <a:ext cx="10515600" cy="96613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6" name="object 7"/>
          <p:cNvSpPr txBox="1"/>
          <p:nvPr userDrawn="1"/>
        </p:nvSpPr>
        <p:spPr>
          <a:xfrm>
            <a:off x="1399210" y="5979857"/>
            <a:ext cx="1803400" cy="16671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chemeClr val="tx1"/>
                </a:solidFill>
                <a:cs typeface="+mn-ea"/>
                <a:sym typeface="+mn-lt"/>
              </a:rPr>
              <a:t>深圳市江波龙电子股份有限公司</a:t>
            </a:r>
          </a:p>
        </p:txBody>
      </p:sp>
      <p:sp>
        <p:nvSpPr>
          <p:cNvPr id="27" name="object 8"/>
          <p:cNvSpPr txBox="1"/>
          <p:nvPr userDrawn="1"/>
        </p:nvSpPr>
        <p:spPr>
          <a:xfrm>
            <a:off x="1085219" y="6146569"/>
            <a:ext cx="2431382" cy="16671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chemeClr val="tx1"/>
                </a:solidFill>
                <a:cs typeface="+mn-ea"/>
                <a:sym typeface="+mn-lt"/>
              </a:rPr>
              <a:t>Shenzhen </a:t>
            </a:r>
            <a:r>
              <a:rPr sz="1000" spc="-5" dirty="0">
                <a:solidFill>
                  <a:schemeClr val="tx1"/>
                </a:solidFill>
                <a:cs typeface="+mn-ea"/>
                <a:sym typeface="+mn-lt"/>
              </a:rPr>
              <a:t>Longsys Electronics Co.</a:t>
            </a:r>
            <a:r>
              <a:rPr sz="1000" spc="-4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sz="1000" spc="-15" dirty="0">
                <a:solidFill>
                  <a:schemeClr val="tx1"/>
                </a:solidFill>
                <a:cs typeface="+mn-ea"/>
                <a:sym typeface="+mn-lt"/>
              </a:rPr>
              <a:t>Ltd</a:t>
            </a:r>
            <a:endParaRPr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sz="quarter" idx="10"/>
          </p:nvPr>
        </p:nvSpPr>
        <p:spPr>
          <a:xfrm>
            <a:off x="3624257" y="4060137"/>
            <a:ext cx="4979987" cy="59055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845" y="515166"/>
            <a:ext cx="10515600" cy="757851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404" y="1545947"/>
            <a:ext cx="10493188" cy="481713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100"/>
            </a:lvl4pPr>
            <a:lvl5pPr>
              <a:lnSpc>
                <a:spcPct val="150000"/>
              </a:lnSpc>
              <a:defRPr sz="11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9898400" y="406572"/>
            <a:ext cx="1894518" cy="296260"/>
            <a:chOff x="5668385" y="1654997"/>
            <a:chExt cx="1818660" cy="261397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385" y="1654997"/>
              <a:ext cx="798626" cy="254108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6450289" y="1739881"/>
              <a:ext cx="1036756" cy="176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Everything for Memory</a:t>
              </a:r>
              <a:endParaRPr lang="zh-CN" altLang="en-US" sz="7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1998" y="716232"/>
            <a:ext cx="11430000" cy="35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0093" y="782272"/>
            <a:ext cx="11430000" cy="3556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51845" y="515166"/>
            <a:ext cx="10515600" cy="757851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2344" y="6312214"/>
            <a:ext cx="11430000" cy="35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239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13771" y="0"/>
            <a:ext cx="12178229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3771" y="2505670"/>
            <a:ext cx="12192000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Everything for </a:t>
            </a:r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emory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729"/>
            <a:ext cx="10515600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9898400" y="406572"/>
            <a:ext cx="1894518" cy="296260"/>
            <a:chOff x="5668385" y="1654997"/>
            <a:chExt cx="1818660" cy="26139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385" y="1654997"/>
              <a:ext cx="798626" cy="25410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450289" y="1739881"/>
              <a:ext cx="1036756" cy="176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Everything for Memory</a:t>
              </a:r>
              <a:endParaRPr lang="zh-CN" altLang="en-US" sz="7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162908"/>
            <a:ext cx="10515600" cy="17491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dirty="0"/>
              <a:t>江波</a:t>
            </a:r>
            <a:r>
              <a:rPr lang="zh-CN" altLang="en-US" sz="4400" dirty="0" smtClean="0"/>
              <a:t>龙 </a:t>
            </a:r>
            <a:r>
              <a:rPr lang="en-US" altLang="zh-CN" sz="4400" dirty="0" smtClean="0"/>
              <a:t>- </a:t>
            </a:r>
            <a:r>
              <a:rPr lang="zh-CN" altLang="en-US" sz="4400" dirty="0" smtClean="0"/>
              <a:t>广东工业大学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2025 </a:t>
            </a:r>
            <a:r>
              <a:rPr lang="zh-CN" altLang="en-US" sz="4400" dirty="0" smtClean="0"/>
              <a:t>技术联合开发项目介绍</a:t>
            </a:r>
            <a:endParaRPr lang="en-US" altLang="zh-CN" sz="4400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sz="2400" b="1" dirty="0" smtClean="0"/>
              <a:t>2024/12/27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89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80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45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>
                <a:lumMod val="6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11327</TotalTime>
  <Words>6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 Unicode MS</vt:lpstr>
      <vt:lpstr>宋体</vt:lpstr>
      <vt:lpstr>微软雅黑</vt:lpstr>
      <vt:lpstr>Arial</vt:lpstr>
      <vt:lpstr>Calibri</vt:lpstr>
      <vt:lpstr>Office 主题</vt:lpstr>
      <vt:lpstr>江波龙 - 广东工业大学 2025 技术联合开发项目介绍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江波龙-GDUT_2024合作项目双周会</dc:title>
  <dc:creator>stanley.ye@longsys.com</dc:creator>
  <cp:lastModifiedBy>邵长瑞 eSSD产品研发部</cp:lastModifiedBy>
  <cp:revision>374</cp:revision>
  <dcterms:created xsi:type="dcterms:W3CDTF">2022-11-10T01:01:38Z</dcterms:created>
  <dcterms:modified xsi:type="dcterms:W3CDTF">2025-01-10T08:41:51Z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A3B385E8883EC109D7E040635F042270</vt:lpwstr>
  </property>
</Properties>
</file>