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6"/>
  </p:notesMasterIdLst>
  <p:handoutMasterIdLst>
    <p:handoutMasterId r:id="rId27"/>
  </p:handoutMasterIdLst>
  <p:sldIdLst>
    <p:sldId id="257" r:id="rId2"/>
    <p:sldId id="397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89" r:id="rId16"/>
    <p:sldId id="488" r:id="rId17"/>
    <p:sldId id="483" r:id="rId18"/>
    <p:sldId id="484" r:id="rId19"/>
    <p:sldId id="485" r:id="rId20"/>
    <p:sldId id="478" r:id="rId21"/>
    <p:sldId id="479" r:id="rId22"/>
    <p:sldId id="487" r:id="rId23"/>
    <p:sldId id="481" r:id="rId24"/>
    <p:sldId id="45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3" autoAdjust="0"/>
    <p:restoredTop sz="73846" autoAdjust="0"/>
  </p:normalViewPr>
  <p:slideViewPr>
    <p:cSldViewPr>
      <p:cViewPr>
        <p:scale>
          <a:sx n="64" d="100"/>
          <a:sy n="64" d="100"/>
        </p:scale>
        <p:origin x="-45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A093EEF-5EF5-4C7B-8C54-E8FEEF77E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7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6DE55-205B-4E8B-81DA-B22C8F66819A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BB3D1-6EF7-404A-A105-0A0F5AD148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</a:t>
            </a:r>
            <a:r>
              <a:rPr lang="en-US" baseline="0" dirty="0" smtClean="0"/>
              <a:t> environment is on lab16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2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</a:t>
            </a:r>
          </a:p>
          <a:p>
            <a:r>
              <a:rPr lang="en-US" dirty="0" smtClean="0"/>
              <a:t>Control Panel | search for desktop common icon |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pwd</a:t>
            </a:r>
            <a:r>
              <a:rPr lang="en-US" dirty="0" smtClean="0"/>
              <a:t>: local path</a:t>
            </a:r>
          </a:p>
          <a:p>
            <a:endParaRPr lang="en-US" dirty="0" smtClean="0"/>
          </a:p>
          <a:p>
            <a:r>
              <a:rPr lang="en-US" dirty="0" smtClean="0"/>
              <a:t>&lt;ctrl&gt;z</a:t>
            </a:r>
            <a:r>
              <a:rPr lang="en-US" baseline="0" dirty="0" smtClean="0"/>
              <a:t> to get out of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SVC resource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www.github.com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-v shows the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4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log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.</a:t>
            </a:r>
            <a:r>
              <a:rPr lang="en-US" dirty="0" err="1" smtClean="0"/>
              <a:t>git</a:t>
            </a:r>
            <a:r>
              <a:rPr lang="en-US" dirty="0" smtClean="0"/>
              <a:t>  </a:t>
            </a:r>
          </a:p>
          <a:p>
            <a:r>
              <a:rPr lang="en-US" dirty="0" smtClean="0"/>
              <a:t>ls -la</a:t>
            </a:r>
          </a:p>
          <a:p>
            <a:r>
              <a:rPr lang="en-US" dirty="0" smtClean="0"/>
              <a:t>cat</a:t>
            </a:r>
            <a:r>
              <a:rPr lang="en-US" baseline="0" dirty="0" smtClean="0"/>
              <a:t> head</a:t>
            </a:r>
          </a:p>
          <a:p>
            <a:r>
              <a:rPr lang="en-US" baseline="0" dirty="0" smtClean="0"/>
              <a:t>cd refs/heads</a:t>
            </a:r>
          </a:p>
          <a:p>
            <a:r>
              <a:rPr lang="en-US" baseline="0" dirty="0" smtClean="0"/>
              <a:t>cat master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for second_file.txt:</a:t>
            </a:r>
          </a:p>
          <a:p>
            <a:r>
              <a:rPr lang="en-US" dirty="0" smtClean="0"/>
              <a:t>This is the second file that I added to my project.</a:t>
            </a:r>
          </a:p>
          <a:p>
            <a:endParaRPr lang="en-US" dirty="0" smtClean="0"/>
          </a:p>
          <a:p>
            <a:r>
              <a:rPr lang="en-US" dirty="0" smtClean="0"/>
              <a:t>Content for third_file.txt:</a:t>
            </a:r>
          </a:p>
          <a:p>
            <a:r>
              <a:rPr lang="en-US" dirty="0" smtClean="0"/>
              <a:t>This is the third file that I added to my project. This is the last file in the project right now.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&lt;ctrl&gt;z</a:t>
            </a:r>
            <a:r>
              <a:rPr lang="en-US" baseline="0" dirty="0" smtClean="0"/>
              <a:t> to get out of log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BB3D1-6EF7-404A-A105-0A0F5AD148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3D6AE04-BFBC-4153-A415-062F4AA08A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F29DF5C-4BA6-424B-A41F-3CD0FB186C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91F01-CC74-452C-9306-D494759223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055CC7D-7CD8-4038-81B7-574AF6BB8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D22714F-5B84-48F5-A20E-5A4EFCB656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68D63F-D4C3-4788-ABDA-8BD796BDCD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BFE050-1892-43E8-BC1F-4939BE8CDC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50037F6-3BD3-4D25-970B-21637C2B2D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1AA438-7DF0-40D0-A609-BE90718D9B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8B5364F-0A1F-45CA-84E6-47A113D781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60A3DA3-BD1A-4782-8B45-E80E76E5FD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BF46FF-05E9-4AD5-9078-29DCE919FD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rid/first-repo.gi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gif"/><Relationship Id="rId3" Type="http://schemas.openxmlformats.org/officeDocument/2006/relationships/image" Target="../media/image30.wmf"/><Relationship Id="rId7" Type="http://schemas.openxmlformats.org/officeDocument/2006/relationships/image" Target="../media/image34.gi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1" y="628650"/>
            <a:ext cx="6884988" cy="417195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College of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Western Idaho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/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3600" dirty="0"/>
              <a:t>SWDV 210</a:t>
            </a:r>
            <a:br>
              <a:rPr lang="en-US" sz="3600" dirty="0"/>
            </a:br>
            <a:r>
              <a:rPr lang="en-US" sz="3600" dirty="0"/>
              <a:t>Intro to GIT</a:t>
            </a:r>
            <a:endParaRPr lang="en-US" sz="40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597525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Week 5</a:t>
            </a:r>
            <a:endParaRPr lang="en-US" sz="3200" b="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56588" cy="55626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Return to </a:t>
            </a:r>
            <a:r>
              <a:rPr lang="en-US" dirty="0" err="1" smtClean="0"/>
              <a:t>first_git_project</a:t>
            </a:r>
            <a:endParaRPr lang="en-US" dirty="0" smtClean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smtClean="0"/>
              <a:t>cd c:/sandbox/first_git_project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Check status of work</a:t>
            </a:r>
            <a:endParaRPr lang="en-US" dirty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Add second &amp; third files to project</a:t>
            </a:r>
            <a:endParaRPr lang="en-US" dirty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add second_file.txt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commit -m "Add second file to project."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add third_file.txt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commit -m "Add third file to project."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  <a:p>
            <a:pPr marL="13716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 smtClean="0"/>
          </a:p>
          <a:p>
            <a:pPr marL="13716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 smtClean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Making File Changes</a:t>
            </a:r>
          </a:p>
        </p:txBody>
      </p:sp>
    </p:spTree>
    <p:extLst>
      <p:ext uri="{BB962C8B-B14F-4D97-AF65-F5344CB8AC3E}">
        <p14:creationId xmlns:p14="http://schemas.microsoft.com/office/powerpoint/2010/main" val="10220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56588" cy="5486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Open &amp; edit first_file.txt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add first_file.txt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E</a:t>
            </a:r>
            <a:r>
              <a:rPr lang="en-US" dirty="0" smtClean="0"/>
              <a:t>dit second_file.txt &amp; third_file.txt</a:t>
            </a:r>
            <a:endParaRPr lang="en-US" dirty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smtClean="0"/>
              <a:t>second_file.txt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commit -m "Made changes to second &amp; third."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add third_file.txt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13716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Editing a File</a:t>
            </a:r>
          </a:p>
        </p:txBody>
      </p:sp>
    </p:spTree>
    <p:extLst>
      <p:ext uri="{BB962C8B-B14F-4D97-AF65-F5344CB8AC3E}">
        <p14:creationId xmlns:p14="http://schemas.microsoft.com/office/powerpoint/2010/main" val="21759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56588" cy="548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Add a line to first_file.txt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/>
              <a:t>E</a:t>
            </a:r>
            <a:r>
              <a:rPr lang="en-US" dirty="0" smtClean="0"/>
              <a:t>dit third_file.txt</a:t>
            </a:r>
            <a:endParaRPr lang="en-US" dirty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diff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diff third_file.txt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13716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Viewing Changes with Diff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6172200" y="1828800"/>
            <a:ext cx="1676400" cy="1371600"/>
          </a:xfrm>
          <a:prstGeom prst="borderCallout1">
            <a:avLst>
              <a:gd name="adj1" fmla="val 18750"/>
              <a:gd name="adj2" fmla="val -8333"/>
              <a:gd name="adj3" fmla="val 40272"/>
              <a:gd name="adj4" fmla="val -208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 Q to quit this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56588" cy="54864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Add 2 files for deletion, delete1.txt &amp; delete2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commit -m "Add deletion files."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Delete delete1.txt thru file manager</a:t>
            </a:r>
            <a:endParaRPr lang="en-US" dirty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delete1.txt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commit -m "Delete first deletion file."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delete2.txt        **Check recycle bin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 commit -m "Delete second delete file."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13716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Deleting Files</a:t>
            </a:r>
          </a:p>
        </p:txBody>
      </p:sp>
    </p:spTree>
    <p:extLst>
      <p:ext uri="{BB962C8B-B14F-4D97-AF65-F5344CB8AC3E}">
        <p14:creationId xmlns:p14="http://schemas.microsoft.com/office/powerpoint/2010/main" val="189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56588" cy="54864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Rename first_file.txt to primary_file.txt in File Manager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add primary_file.txt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first_file.txt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mv second_file.txt secondary_file.txt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commit -m "Renamed files. Now is the time for all good developers to use descriptive commit comments."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13716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Renaming Files</a:t>
            </a:r>
          </a:p>
        </p:txBody>
      </p:sp>
    </p:spTree>
    <p:extLst>
      <p:ext uri="{BB962C8B-B14F-4D97-AF65-F5344CB8AC3E}">
        <p14:creationId xmlns:p14="http://schemas.microsoft.com/office/powerpoint/2010/main" val="39672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56588" cy="548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Create New Repository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C:/sandbox/second_git_repository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Add files from </a:t>
            </a:r>
            <a:r>
              <a:rPr lang="en-US" dirty="0" err="1" smtClean="0"/>
              <a:t>first_git_repository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Rescan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Stage Changed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Initial Commit message: My initial commit.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Commit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Change a file | Rescan | Stage Changed | Commit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13716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7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File </a:t>
            </a:r>
            <a:r>
              <a:rPr lang="en-US" dirty="0" err="1" smtClean="0"/>
              <a:t>LifeCycle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285796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6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Branching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49911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Branching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5667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8389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1837322"/>
            <a:ext cx="80676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0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56588" cy="548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Navigate to </a:t>
            </a:r>
            <a:r>
              <a:rPr lang="en-US" dirty="0" err="1" smtClean="0"/>
              <a:t>first_git_project</a:t>
            </a:r>
            <a:endParaRPr lang="en-US" dirty="0" smtClean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pwd</a:t>
            </a:r>
            <a:endParaRPr lang="en-US" dirty="0" smtClean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smtClean="0"/>
              <a:t>cat .</a:t>
            </a:r>
            <a:r>
              <a:rPr lang="en-US" dirty="0" err="1" smtClean="0"/>
              <a:t>git</a:t>
            </a:r>
            <a:r>
              <a:rPr lang="en-US" dirty="0" smtClean="0"/>
              <a:t>/HEAD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ls</a:t>
            </a:r>
            <a:r>
              <a:rPr lang="en-US" dirty="0" smtClean="0"/>
              <a:t> -la .</a:t>
            </a:r>
            <a:r>
              <a:rPr lang="en-US" dirty="0" err="1" smtClean="0"/>
              <a:t>git</a:t>
            </a:r>
            <a:r>
              <a:rPr lang="en-US" dirty="0" smtClean="0"/>
              <a:t>/refs/heads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smtClean="0"/>
              <a:t>cat .</a:t>
            </a:r>
            <a:r>
              <a:rPr lang="en-US" dirty="0" err="1" smtClean="0"/>
              <a:t>git</a:t>
            </a:r>
            <a:r>
              <a:rPr lang="en-US" dirty="0" smtClean="0"/>
              <a:t>/refs/heads/master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endParaRPr lang="en-US" dirty="0" smtClean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new_feature</a:t>
            </a:r>
            <a:endParaRPr lang="en-US" dirty="0" smtClean="0"/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dirty="0" err="1" smtClean="0"/>
              <a:t>ls</a:t>
            </a:r>
            <a:r>
              <a:rPr lang="en-US" dirty="0" smtClean="0"/>
              <a:t> -la .</a:t>
            </a:r>
            <a:r>
              <a:rPr lang="en-US" dirty="0" err="1" smtClean="0"/>
              <a:t>git</a:t>
            </a:r>
            <a:r>
              <a:rPr lang="en-US" dirty="0" smtClean="0"/>
              <a:t>/refs/heads</a:t>
            </a:r>
          </a:p>
          <a:p>
            <a:pPr marL="393192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13716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Viewing &amp; Creating Branches</a:t>
            </a:r>
          </a:p>
        </p:txBody>
      </p:sp>
    </p:spTree>
    <p:extLst>
      <p:ext uri="{BB962C8B-B14F-4D97-AF65-F5344CB8AC3E}">
        <p14:creationId xmlns:p14="http://schemas.microsoft.com/office/powerpoint/2010/main" val="36865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Questions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GIT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SWDV 210 – GIT Day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Local &amp; Remote Repositories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8253" y="1905000"/>
            <a:ext cx="70675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0" y="1652588"/>
            <a:ext cx="70866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3538"/>
            <a:ext cx="72485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76388"/>
            <a:ext cx="71628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576388"/>
            <a:ext cx="72390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562100"/>
            <a:ext cx="72580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52575"/>
            <a:ext cx="72675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533525"/>
            <a:ext cx="74104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504950"/>
            <a:ext cx="74390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90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GitHub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3"/>
          <a:stretch/>
        </p:blipFill>
        <p:spPr bwMode="auto">
          <a:xfrm>
            <a:off x="762000" y="1644316"/>
            <a:ext cx="5257800" cy="178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1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www.github.com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Login using username from </a:t>
            </a:r>
            <a:r>
              <a:rPr lang="en-US" dirty="0" err="1" smtClean="0"/>
              <a:t>Git</a:t>
            </a:r>
            <a:r>
              <a:rPr lang="en-US" dirty="0" smtClean="0"/>
              <a:t> Day 1 Lab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After login, New repository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Name: first-repo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Description: My first repository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Public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Create repository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Login to GitHub</a:t>
            </a:r>
          </a:p>
        </p:txBody>
      </p:sp>
    </p:spTree>
    <p:extLst>
      <p:ext uri="{BB962C8B-B14F-4D97-AF65-F5344CB8AC3E}">
        <p14:creationId xmlns:p14="http://schemas.microsoft.com/office/powerpoint/2010/main" val="30321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Switch to local </a:t>
            </a:r>
            <a:r>
              <a:rPr lang="en-US" dirty="0" err="1" smtClean="0"/>
              <a:t>GitGui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Open local repo | Push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Source Branches: master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Arbitrary Location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https://github.com/yourid/first-repo.git</a:t>
            </a:r>
            <a:endParaRPr lang="en-US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Push | enter credentials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Close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Refresh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Add a Remote Repository in </a:t>
            </a:r>
            <a:r>
              <a:rPr lang="en-US" dirty="0" err="1" smtClean="0"/>
              <a:t>GitGui</a:t>
            </a:r>
            <a:endParaRPr lang="en-US" dirty="0" smtClean="0"/>
          </a:p>
        </p:txBody>
      </p:sp>
      <p:sp>
        <p:nvSpPr>
          <p:cNvPr id="6" name="Line Callout 1 5"/>
          <p:cNvSpPr/>
          <p:nvPr/>
        </p:nvSpPr>
        <p:spPr>
          <a:xfrm>
            <a:off x="7496332" y="3276600"/>
            <a:ext cx="1447800" cy="762000"/>
          </a:xfrm>
          <a:prstGeom prst="borderCallout1">
            <a:avLst>
              <a:gd name="adj1" fmla="val 18750"/>
              <a:gd name="adj2" fmla="val -8333"/>
              <a:gd name="adj3" fmla="val -19747"/>
              <a:gd name="adj4" fmla="val -75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700" dirty="0" smtClean="0">
                <a:solidFill>
                  <a:srgbClr val="000099"/>
                </a:solidFill>
                <a:latin typeface="Georgia" pitchFamily="18" charset="0"/>
              </a:rPr>
              <a:t>Questions</a:t>
            </a:r>
          </a:p>
        </p:txBody>
      </p:sp>
      <p:pic>
        <p:nvPicPr>
          <p:cNvPr id="34820" name="Picture 4" descr="j0282178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90800"/>
            <a:ext cx="819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j007871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752600"/>
            <a:ext cx="16224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 descr="BD00028_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205288"/>
            <a:ext cx="86201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 descr="PE06547_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038600"/>
            <a:ext cx="987425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8" descr="j0254500[1]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2514600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9" descr="j0234752[1]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2514600"/>
            <a:ext cx="11334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10" descr="j0178137[1]"/>
          <p:cNvPicPr>
            <a:picLocks noChangeAspect="1" noChangeArrowheads="1" noCrop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4343400"/>
            <a:ext cx="1333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33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56588" cy="495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Two Tree Architecture</a:t>
            </a:r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SVC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28700"/>
            <a:ext cx="22383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9"/>
          <a:stretch/>
        </p:blipFill>
        <p:spPr bwMode="auto">
          <a:xfrm>
            <a:off x="1600200" y="3633537"/>
            <a:ext cx="5238750" cy="2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56588" cy="495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Three Tree Architecture</a:t>
            </a:r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 Architecture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7"/>
          <a:stretch/>
        </p:blipFill>
        <p:spPr bwMode="auto">
          <a:xfrm>
            <a:off x="2514600" y="2438400"/>
            <a:ext cx="5095875" cy="3436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5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56588" cy="495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New File</a:t>
            </a:r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 Workflow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45339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59219"/>
            <a:ext cx="68389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51" y="2186152"/>
            <a:ext cx="7431799" cy="394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9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56588" cy="495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Edited File</a:t>
            </a:r>
          </a:p>
          <a:p>
            <a:pPr marL="594360" indent="-457200"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 Workflow - File Edits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133600"/>
            <a:ext cx="43434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08" y="2009775"/>
            <a:ext cx="68008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33" y="2054444"/>
            <a:ext cx="70104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01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 Hash Values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447800"/>
            <a:ext cx="78962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2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 Hash Values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19225"/>
            <a:ext cx="73342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1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Git</a:t>
            </a:r>
            <a:r>
              <a:rPr lang="en-US" dirty="0" smtClean="0"/>
              <a:t> HEAD Pointer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7913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5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11425</TotalTime>
  <Words>563</Words>
  <Application>Microsoft Office PowerPoint</Application>
  <PresentationFormat>On-screen Show (4:3)</PresentationFormat>
  <Paragraphs>186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College of  Western Idaho  SWDV 210 Intro to GIT</vt:lpstr>
      <vt:lpstr>SWDV 210 – GIT Day 2</vt:lpstr>
      <vt:lpstr>SVC Architecture</vt:lpstr>
      <vt:lpstr>Git Architecture</vt:lpstr>
      <vt:lpstr>Git Workflow</vt:lpstr>
      <vt:lpstr>Git Workflow - File Edits</vt:lpstr>
      <vt:lpstr>Git Hash Values</vt:lpstr>
      <vt:lpstr>Git Hash Values</vt:lpstr>
      <vt:lpstr>Git HEAD Pointer</vt:lpstr>
      <vt:lpstr>Making File Changes</vt:lpstr>
      <vt:lpstr>Editing a File</vt:lpstr>
      <vt:lpstr>Viewing Changes with Diff</vt:lpstr>
      <vt:lpstr>Deleting Files</vt:lpstr>
      <vt:lpstr>Renaming Files</vt:lpstr>
      <vt:lpstr>Use Git Gui</vt:lpstr>
      <vt:lpstr>File LifeCycle in Git</vt:lpstr>
      <vt:lpstr>Branching</vt:lpstr>
      <vt:lpstr>Branching</vt:lpstr>
      <vt:lpstr>Viewing &amp; Creating Branches</vt:lpstr>
      <vt:lpstr>Local &amp; Remote Repositories</vt:lpstr>
      <vt:lpstr>GitHub</vt:lpstr>
      <vt:lpstr>Login to GitHub</vt:lpstr>
      <vt:lpstr>Add a Remote Repository in GitGui</vt:lpstr>
      <vt:lpstr>Questions</vt:lpstr>
    </vt:vector>
  </TitlesOfParts>
  <Company>Apollo Group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Jenny Wokersien</cp:lastModifiedBy>
  <cp:revision>626</cp:revision>
  <dcterms:created xsi:type="dcterms:W3CDTF">2001-10-11T16:53:06Z</dcterms:created>
  <dcterms:modified xsi:type="dcterms:W3CDTF">2019-09-11T19:38:17Z</dcterms:modified>
</cp:coreProperties>
</file>