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24"/>
  </p:notesMasterIdLst>
  <p:handoutMasterIdLst>
    <p:handoutMasterId r:id="rId25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7559675" cy="10691813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8CA"/>
    <a:srgbClr val="30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7"/>
  </p:normalViewPr>
  <p:slideViewPr>
    <p:cSldViewPr snapToGrid="0">
      <p:cViewPr varScale="1">
        <p:scale>
          <a:sx n="201" d="100"/>
          <a:sy n="201" d="100"/>
        </p:scale>
        <p:origin x="1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C0103E-B19C-937C-0C6E-83B84E9C3EE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F28F4-FB4B-5C4B-3B6C-EE53FB7D1F1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5B638-461B-8659-A408-ECE6D29A7CA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C739-6083-748C-A4B6-45246DCD0B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D1766BD-F854-1D42-845C-C52131C5D9D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1195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9B88D2-8B0B-BFCB-30D2-D35AE0B5D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761D3-965B-99D2-B978-767E98D2075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18C0974-396F-8128-2724-7AB5F3F7A7A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426F9-D4CD-F0DE-8A14-9805540B182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61E2-6BB5-A390-1813-7269C6FB0D0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DB35-5EB7-660E-74A2-2C7916CA4E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F8A44C90-1168-E344-8F4D-C676C724BE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808F-34E3-E81B-014A-6F2AC5B0D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9AE91D-239F-224F-B7B8-B1CB1CF07902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F7EAF-6A60-F551-17B2-9B6742FB88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B5043-6A28-CCC4-4208-D845176989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BCB5D-196A-C609-353A-81FFBFD4A7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95E9A4-234D-BF42-A39B-45890657F7B5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44009-88C0-A738-2E44-6BE402F853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AD7B1-DC07-72DE-CFA0-35EADF1AAF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81E1-7936-B0CF-573F-5E0710A75A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6BA6DF-D22F-EA4A-830D-ED5EB5E607A4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7A14D-F7DC-E432-6B2C-05E0F02E75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74224-3A59-5F54-7F76-443CB56D56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A441-7234-C338-5AEC-60C01E9BB7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C3381-D8DD-3D47-8E51-F37D2A37BEBF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93485-4CA5-916B-9B2A-C6B62FD545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C128F-CD59-F241-D104-88F41D53AD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FD95-2C82-98BC-022E-D0F666BCDA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2699722-348F-D94E-9CA5-3D6F086DD09E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032AF-F660-FCBB-28D1-0B838BC603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7390C-89AA-2204-A79F-DC520CF5E8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6686-E4D5-D06C-A8A0-6FF6853419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0FD043-7BB3-284A-B008-049D225B323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CABA7-AE8F-93A6-BB18-4F1258F173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1A897-4DA0-D95A-D0DB-811D83B30C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C225-0590-7852-45BC-1FB5DE21A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9BE265-A7D4-3A48-ACA5-A9FA08ABB07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53595-C501-BD41-3AAD-DD1677E9D3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80083-2BB7-12CD-372D-DF8E8EE4B5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D672-C81A-F11A-8851-D0E00AB8FB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E40302-8545-E64E-A1FB-CE3EF0E75ACF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AD0BF-8A5E-805F-47B9-1B2A43A327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C9BF6-4B27-25D9-834F-885610107D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5107-A83A-C8DE-9EB3-63395F6EBF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DCA854-FD07-C348-BC9C-01B63D6C8898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D40AB-9DB5-8E85-ACE1-D966383FE3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C6723E-0414-2493-FB76-D3F6003D23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AD13C-9594-8465-EE40-17BBC3BA37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6C46DB-8820-5145-9B4D-31BB599B83B1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9C1CA-5F07-82E1-3BB7-99289DFB5B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18DF7-C7F8-7011-0804-E101DD5AE2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F517C-326C-31F1-5BB7-F93BB52244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000F87-28F0-744F-AB21-9DE08546FFC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42902-F338-E71C-0DA8-4B0ED3789D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3F0A6-87AC-B965-36DA-0C9AFF275C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1E61-4C7C-BF63-2EC6-5D72E39A45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64A8A7-7CDB-B94F-990D-FCB920B3AD9D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D21B4-B1E8-EE6C-A674-A951967EB1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0C796-7AD7-FE4A-9750-0A5912D45C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endParaRPr lang="en-US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32FB-FD47-5DF3-56A4-EE4F41545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37E73-3671-0369-2494-DAAA6F085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234C-D3AD-2315-D6BB-F9342C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E44-C699-6715-5A0C-C8636210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649B-2565-311D-C534-9E97421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552049-483B-A84B-9DCE-E02491A48F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1663-0925-69F3-F621-5D4AC134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CD56-DD70-9D5A-AC18-6600C5C8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B2E5-2327-CEDF-A401-7EF60EC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0B86-4F5F-355A-E801-9746485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C080-E5F5-ED2F-4DAE-6BC6AF33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C4E75F-9CE3-0944-B01B-EB6E979B81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9349-0A88-9BDE-5BA9-D09B29D0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90766-9D22-7DCC-2576-F25639DF3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EC45-38B6-A44A-9CDF-9E626E78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78B7-F4CB-27E2-3C59-3FEB685E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5ADD-ED83-52B0-FD4E-120B87DE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32D3A3-EE72-844E-97A3-819CB18F1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BD8D-7F7B-9B05-239A-7EB853A8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1749-8D1B-0352-1275-7458D9A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74D8-C263-45F9-F7F9-9B5692F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923A-2806-1C3B-5984-22D0632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DA98-DAF7-BD60-1B8E-B1FAA7F3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27988-3F27-4C41-BC4F-D37D1DB1D8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2C77-34A0-203E-E9EE-577F28CC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6DE9-60E6-BBE1-9382-C10F9F4CF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A7C9-8EDE-A0A0-5EE8-70176046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83B2-E360-A16C-1C28-3B8B5A72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544D-55CE-CA5A-0DDA-659D866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86822-A06C-2C44-82DF-4D9997478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06B3-45DE-8B01-9C7E-03F0B92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283D-BB29-6641-891F-7A00B3B2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3188" y="987425"/>
            <a:ext cx="30099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58C6-299D-BD14-7D2A-9BFF6BB93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45488" y="987425"/>
            <a:ext cx="30099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DF686-D556-2DE1-1284-122EF7C1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ED50-D777-BC17-687A-EDCC0563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B0D8-490D-7FB0-8D99-F434319E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6FF7AD-F8B5-F24C-8EA7-97C10CEC3E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6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C1C6-120D-9F6A-D7DE-BCAD31D6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DC8-1845-8BDA-E1AB-F44F9103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E1E21-1F77-7BD3-8D6E-88EC7354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388FB-9234-D5B5-E025-680D6D4D4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0C010-1ABD-43BA-7FE8-717FB574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A693-6122-A5F2-E2DD-7EDB10BC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A60C-E8EE-AEAB-4A4D-B8399063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3B99-D5E3-CD7C-E72C-09DBF05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C49607-707F-D343-9E1B-640BD2A023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AE95-7C9F-D931-E02C-E6F66D7C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14F5-2735-4CAC-ED54-5BED6C0A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99F41-8578-DB88-9603-A01C374C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876A-EA4E-CFAE-0CA1-65D4C70E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AD3BAC-F241-154C-9B26-B47CA8710F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41C63-4C96-7ECC-9F4F-C3379B85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04BE-25EE-BBEA-DC94-AF4FEF43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B57E8-F46E-6108-504D-8BEA5092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F68B16-F0FC-EE47-8B43-96072D76CA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9FAB-C73B-53BC-6927-CF39A2CB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9436-A53E-CBD5-04AD-3F63E0C0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6AA8-D854-93EB-FC8F-732E1EA91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0609-B367-C902-6602-BAA7D67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87279-5165-7F18-75A1-A3DDDD9E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F1536-0590-0426-2767-FF68A404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758D9-8168-CF48-876B-2DB356F4F0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B5DE-DD4C-852B-4233-C0F78BB0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74E53-D134-C488-C032-5C726F76628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21F59-8F07-BD1C-7C2B-AF89BF97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A789-D90E-2DF1-1598-3BCEBF28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7830-8127-4CF5-B31C-19E9F0DD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AA682-3CC7-992D-9BB0-185C9141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6DFE41-BD87-6F44-A6D3-C1279A255F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4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C040-36C7-875A-CB79-D82C4074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D650-49FA-2CBE-F01B-C155BFAF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73E9-2E17-9450-495B-9A87C877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BE07-5ACE-977C-C68E-C627C983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3E2D-CFFF-E08A-AB0A-6D4D3778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229665-A4E9-E949-B7AD-0DFF6B5EE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981B5-090F-3453-F13E-5227DE617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3200" cy="44592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8B495-8AE4-893E-B243-5E13B951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44592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C3A7-9B11-2E36-35B2-F09D35CF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6481-14DE-F3B5-47CB-E5AB979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1D71-4C4A-35F3-83FA-13B9886E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A58A3-0029-334D-9481-1DB6DF2D6F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53329-6A49-4547-A8D7-997C4A01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6488" y="457200"/>
            <a:ext cx="2628900" cy="5403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093D-4A26-3673-5BE4-29F015DF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788" y="457200"/>
            <a:ext cx="7734300" cy="5403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36CE-44E5-7469-DA85-0428B8C4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5DC5-FE28-321F-399A-F8FF324A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555B-F654-CBBF-BC09-6510C705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577A9-7899-E346-B22F-E1D169DBB2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4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275E-038B-11D7-96BE-C7E2D3EF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050B-2D46-4A5B-30D1-32196190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13D2-D6CA-12A5-4C62-40834D6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F114-56AC-B33C-5B96-DBD97792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D5C0-C473-8D36-F645-DE1BCCB4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E49AC4-3F3C-CD4C-A074-9826CE98A7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3F82-A342-0CBE-5521-DA59B889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6E3B-4F5A-7452-BF44-E28EEEE2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B0C7-8EEE-1966-F245-C0A7407D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B888-DF82-3ED8-00F2-09AFB5AE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D16F-BB10-0E95-9D64-78CEE1CC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0AF5EA-F160-8F41-9129-195AC2C7C9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C33B-BD43-BD6F-362F-1B920804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686E-34ED-26FB-9CC1-3C3C52F3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3028-5CB3-AEB3-1F6A-F92E15A1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BEF7-95AA-D52E-BB2E-7E89AF4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C4FE-55E2-2337-B3D1-8554C1AB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212636-78E6-0A49-805B-646FE9B0E9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16ED-5ADE-9A1C-54B4-655E0413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591B-60E2-CEBF-AFFA-784ADE35F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3188" y="987425"/>
            <a:ext cx="30099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A9B2-1EE0-DB4B-8B30-399B5ADD5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45488" y="987425"/>
            <a:ext cx="30099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CED3-D5BA-5DED-0D89-CF042D5E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760F-E12D-8280-3790-EB52A54F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426E5-1B2F-BA96-1E76-2C6446B4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E61C4B-DE4E-B540-B27C-F1936F56FF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DCEA-9AB6-40A0-DFB7-6714B370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A05D-D95F-B58A-BAED-BF3456B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437D5-BB68-FCAE-0089-221CAA86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22F8-29A7-BC40-6690-AED274BB3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C38F9-18F7-1364-F22D-F7CEF260B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8B2EB-04EC-35A2-4F24-E4952FE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BC3B4-B197-5793-9A79-4863DC81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C3924-B4DF-9A78-CCC6-CDBA66C7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757A82-D153-5A4C-9263-92CCF1A661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E987-289E-5846-48E6-5CBBA313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C6013-B9E8-4725-203E-397E43A5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4DBCC-F90E-9A50-D7F7-E0A9EDB3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DECD0-C0C3-FC39-068E-5409A5F9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DDEEE5-49F0-7741-B68D-D616A43CE6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075F7-3A75-0902-97B9-2A4EE279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5552A-44A6-42F7-BFD8-DAE682FF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B86B1-08E8-2E60-8380-15ADBD6D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A0A4A-96DE-EF47-8821-EF48BB7CD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AD54-8B9C-2916-3EC7-B4DADF99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CFAE-2A01-67DC-F584-535AF9E7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8F6FF-E1E1-CCD5-8E7D-5C3407EC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2D89-103A-523E-5FAD-AEBA2BA0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82AEF-602D-7BB0-09DD-94E6C85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2BE5-319D-3528-82D2-1EEFD51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3F2FF9-F2CC-C34C-A0BD-936FE1BDB1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8E48-70BF-F0AE-2273-BD65D8A1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9DE81-E5DE-46B1-4A85-D77A3921453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E830-D2C6-0516-1C86-98CACE10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56C8-AA72-615D-DCAE-190C4B25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ADA8-9E71-270E-8878-45D96AA0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8D39-A188-EFC0-E23A-0C56091A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C555DE-D10F-414A-9AB9-3939A38EF4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7A5A-93E5-743A-103B-36B55291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E18CB-7946-9EAB-DC0A-F7E8EDA23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B629-C23F-8170-A910-A3C033B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A3C1-F58E-31EA-CE26-1740099E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9DB2-289B-C630-B47B-7E6B998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0660B9-25B1-1E46-B1D4-D15AD1C7D4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BC30-78FE-45D0-2C14-35E1A90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39C0D-1026-7C7D-9A45-DC84EEEC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CFD2-8A90-DFB9-2F94-04D369D2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B5A1-FE7A-33EE-9438-C678B4C4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B385-A17A-465F-2EEC-FBC6AF28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831BE5-5C4E-CE42-90D3-0F556C12D9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D5C37-D139-0ED6-B03B-4904236B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6488" y="457200"/>
            <a:ext cx="2628900" cy="5403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DEA4-43DE-285C-9345-E0185983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788" y="457200"/>
            <a:ext cx="7734300" cy="5403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3C17-330A-4FD5-81AD-298B93C4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3D14-11EB-5217-4C7D-2068D72B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0EB-DDEB-7C25-F5AE-E33C26CB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C7684A-0AF1-8F4E-85A2-BD8BCABEB8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8BCF-0BE9-A7EA-C0C7-AC57F7A3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0468-92FB-6466-E916-05B6A1D7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454C-D0B6-00C9-27DB-0AB0320C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47A9-0013-EEDE-C2F1-4FF1100B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35A6-B8DC-6E6A-9CF1-E88D842F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ACA561-8718-C248-B5F4-DE7FA75D95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A06-C5E8-59D2-F2E1-2EB7B70C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EACF5-7B4C-59C7-9B98-30CE036C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4376-7F66-1E4C-BC1F-2CEFE026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3692-CE8E-D644-181D-1E3225FC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1DA5-C928-9006-50F1-CD89F0AD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C365A8-9F0D-2A4D-8C22-01A15CA085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B252-E6BB-CDB6-0F57-6320BEE2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3A67-9469-1C63-2180-AB604B3D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01C63-2305-6D91-679F-A845798E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1E6F0-7F98-FCEF-489C-D7AF842A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46CE-7A36-A2A0-2CF7-0B52A3B2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4FBD-A100-30C2-8456-E64D17D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A0FF54-9433-8B42-8C54-AEF49BA516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C01-9955-9DBB-E035-EB149E5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C55D-72A6-C3CA-05F0-819A556F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DD75-AB07-4C27-A9D5-485BB0F8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CD9B5-FE6F-6AEB-E17C-D248FBC5F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D130-10CA-2F1C-2A88-12A15D5A9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53ACD-89E3-0F5F-5094-CFA6E6D4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681C7-901B-E7F7-0D13-786C159D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43EFB-A0DF-0568-163D-2D7CE88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9EF1F0-7A11-5444-A6CF-626B1B67DB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116-37C7-445C-A51E-D9DB5E82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48018-A4D6-6592-411A-A667EE08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ADF16-3985-4122-D5C0-BCDCF123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BD010-7981-B1D5-D109-B63709FB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095C0-6AB8-3B42-AE83-633F792A69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7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AA5C2-C274-9244-8C85-5D9B1AA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95921-714D-C36F-1E73-DC510397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4723-BDDB-DDA4-2D00-00FC5D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9496D5-F0D3-3942-A280-F00DB31FD0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E241-5431-2484-592F-03A6E47D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5157-4959-0207-7747-4270EC73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47C74-9599-53D9-509E-70EA62BB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03266-D276-DFA0-EB02-05F75E2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9FA14-95DA-0374-72FB-CAB7EF9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D9BEE-922B-D251-8C82-B5E1C4C5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239326-1CAA-624D-A947-B11E9AB42F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2C51-5F91-4E07-06DD-E939BD85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8744-4BDA-6901-8131-ED106929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C856-10C1-A619-3ED4-21C335E5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0A28-AE93-9F30-75A2-952C5158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7A2-951D-AE30-0BC8-A7E2BA1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5E3F7-34FD-B44F-9680-BDF2784386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5DB2-2202-FE1F-33FF-74535900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AABC2-6C3C-93D8-C6C2-E433DB1F3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CBC6A-7BF3-1C29-F666-531B05D3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DED5-DE37-BE4B-2241-B4F83741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5357-7E3C-D405-65DE-BA2A3472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12BE-A390-D02F-9477-3F95DF85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E2DC89-4A0E-FF44-BC77-93B82B1815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5B8C-C639-2B22-638E-42B7A884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0311A-E98F-67F0-9DA2-7CA26A57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F367-0971-3536-4F76-89045B80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360CA-76A0-DD90-1E6D-58C0D8FE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A774-ACB1-1E50-3BE3-08BC2FA3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90D87D-6478-BD4C-90B0-2A5B4BD45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BB460-E0D9-065E-469C-8C80EADC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D6377-E76B-B39C-0737-3714AFF8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972D-7302-7130-8B9A-AC68F18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9F02-4C76-9219-1065-E252495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053D-330D-E6BC-4AE5-FFC64346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725300-0754-CC4A-8338-176F1A42FF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1775-0B59-55D5-4FDB-D026759F7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36439-EBF1-B5DD-F3BD-29323E5E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5030-DC5D-B50C-FF5F-2F15E5C9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5A40-E1AE-0395-947D-4D703C2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D81-8C52-0E23-27FB-298128FC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B49C7-16D9-4E45-92EF-FD9585826D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EAC-3F79-C5ED-9EE6-048216C2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74EF-29AC-D40F-423B-2C0447DF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DA61-F870-0314-D4F8-BF6544C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A9AB-658B-7AD6-029F-0B04403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8763-9BE6-047B-B8B9-CEEB53D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3092D7-B400-7341-BF16-066609AB75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0621-F14B-8ECB-3FEB-60E67FAF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624A-75DD-678D-E81E-D2626C3B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AA-A003-536E-F738-11C74210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A148-1B8A-2EBF-8AC7-08376F47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16B2-1090-0F5E-D35C-DD2C6680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0A422-1A67-E54F-9D3D-D60215F364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71C-BB27-8641-5532-5870024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35B6-DD32-DFC6-E9D1-C57AD9F1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3790950" cy="5811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00BDB-CA14-AA1E-6118-56A8A01E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550" y="365125"/>
            <a:ext cx="3790950" cy="5811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380A-DBE2-6417-A939-9873C121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C34F-C437-EB17-CAEB-33156B94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6467B-9EAC-A5BF-EBAB-5B571B6D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969ADE-3643-5C43-A9FF-16AC78A63D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6D0-80A5-B05C-3B95-EDD37CFE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3FA5-B438-66F5-22A4-12055EC9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D6CEC-9D2F-FB4A-2ADB-061519FB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E5572-656B-843B-76EE-50F460914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9F7C8-CC47-2780-CFBD-6A89A1A8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3A3EC-BE73-1B17-2E78-904DAD3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687F2-8929-D419-956E-6318364E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544F1-7CA7-0259-4E4F-F1D610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B798-5D5A-6C42-A450-CB1734C887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85B1-A23B-6465-E77D-CD2466FF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7015E-1274-3B0F-B824-955889F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47EE-6F26-4BD4-E268-67D40DBD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16964-F3BA-D537-6DF8-89A30834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13935C-2235-AB49-B4EF-F3061DAD80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8B9E8-E21E-39B9-7742-F4F59DFB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117AD-F016-A5FA-F4E5-9EC04B1C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E27A-0F74-3261-AB09-F2161737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10A2D0-FF1F-A548-B412-5805C2D090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740E-F751-0B9E-C509-0A164D7D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8A11-8857-AB51-E040-C0D7F866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67E8-6E72-C873-4D85-6E083639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FE06-A340-A0A6-380E-B5BA8307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2C8C-C4EF-0A02-9C42-2D81BAB5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0F45F3-C8E7-E748-B27B-9C8E6EE4AE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7D39-8273-A475-06D8-21EB8E47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1CF1-EF77-8C1E-26E4-EF39C4A8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DBC47-BEA5-B48C-78A9-72CB6B49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0C54-D221-51A8-A8A3-BE188A4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3811-B213-8DE7-57F2-ACBB6664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9FAD7-2C74-028E-E4D1-F38C2A6F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EC65B-8ACC-6F44-905C-C0E3EA090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D48A-6250-F1B8-8A19-373F16C4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E0EB2-F7A6-215F-1B1C-68A3E2051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3B5EE-82C8-FCAD-A33B-AA52AC13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F818-8A0D-A431-9546-049D22A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7D18-6ACF-9500-4785-45EA0FB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CCFCE-B788-A158-6C67-8580C645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E59DB3-18FB-7842-A6AA-339EFB7E50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FB07-AD09-D90B-141D-0419D49A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25A8-A460-3B79-F9F2-05C5ED6D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6D47-8C53-3037-88C7-1A54872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4CE2-DFFA-CC6E-D20B-ACD806F3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51EF-8570-0FF6-FA88-6185D029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568F91-A84F-1843-AC16-590F0E27F9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BAE50-5A3F-C8D7-E327-B879E02D59DE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ECD1-8C7D-CD7C-BA7B-6E849E1F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CB1F-C812-3544-CACA-1AAA1B33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3E80-A2DA-383D-F28D-CAF56127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1E25-97BD-17FA-13B9-A4A7F604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3169D2-E996-0A4B-98C7-8E8A543F3F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06EE-C786-64DD-74BF-757A8DF9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0F215-7E9B-C5B4-AEE2-F9D408463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6AEE-F5C3-C8ED-F6A0-F3011676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7632-D195-7075-493E-8346857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D8F0-852A-A4D3-384F-4F97FD17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F5597E-6D92-B94F-A1AE-7B66F40259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E4C3-1B93-1EC8-FF80-89BC543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BB38-3F7F-8D53-086B-0B370DD7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4C28-7C16-2F93-BD67-5E34C673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2776-EF3D-4DEA-AE17-68774228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A7BD-710F-B148-8667-9DA5C98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B8490-B04F-3445-905E-940A1BCDAC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4F62-2C98-0051-1FF4-20A042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EACC-5E23-DE8B-3E2C-7D7D093E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7889-8DDF-742B-FCFA-113F34B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BED7-3DEE-D5AA-0815-60863235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FE55-A7FB-6C0D-843D-BB1B737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AE377-680F-D645-B191-92AD61AA51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4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6025-B47C-7C69-1193-72A7A96B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5186-5A57-9695-DF45-D72E9E9B1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C01F-F883-CD8F-EC68-1C4C8688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3647-6DFC-6D95-2472-A5FA043E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9122-33D4-8E4E-E144-1D48420D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5004-EE31-C075-A0E4-85F869E3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50FE5-1CAA-8543-957D-371CA24675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98B-B32E-4C46-3E14-1888C4A0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51F7D-540E-E6EF-6D58-FBE2C4EB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5BC8-B5C3-8F24-8FA5-6D00B450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F93A0-FB2B-5010-E8F8-DA1F1C11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8D57-0264-4F5E-DEB7-E216B572E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FFCB7-E699-9AEF-A69D-96C127AD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E5D5C-D7BF-E15E-D22A-FFAF7BC9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45FC9-6CBF-CFF7-C475-81142978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E7E346-9560-B043-ABDB-C9FE3BD08C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FCE6-FEAF-223C-806A-BEE302F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60D5F-789F-D11A-1A53-23D2A03D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E3580-F318-F2B5-156A-6987D0E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AEC12-A242-CF86-0D9D-4FE9750C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74BD0-35B7-EF49-B936-0FD5D4B1B6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0EB-A30F-8882-8192-BEC4F27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A78-D8F7-85F6-4D14-F12274D53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9350-789C-059E-D98F-CA849DB8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90BA-F8F4-2703-72F6-E90657C7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65FD-41DF-B637-0B23-1FF6B7C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23D2-E907-7132-F7C1-51E14FDE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5065AA-C97F-0241-A75E-EDAF0263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C4873-CFC5-9FFC-B090-FD2419AE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130F8-C8F4-7E57-2837-A2A907F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E05F-22E6-273F-3493-154CCE59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1FDE46-FC7F-0C49-84A7-8644431A95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D5C-BBA8-9598-5036-1A478F19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F6C5-EAC0-AB1B-A454-B4AC79CD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5C75-5090-52CF-25DF-3E4D4FF3E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0E636-67C5-2B80-4147-F92E8B90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D5E63-3262-EEDA-1D52-32ABF965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897A-43D4-C64F-BB50-5BD63E5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4D6C2-F83F-CC45-9D89-DC256F67D8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7823-7F68-64DF-5A1B-2F20CB8B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ACC1F-4351-6FF1-D0DF-FA2C15CAB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B4FDB-DE53-01C0-2860-0F16CA28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4AC4E-4BD5-F6F2-67ED-6B702EDD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64F6-567C-A656-B4A8-0A7A2756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B6E3B-845E-2CFB-81AA-270E7B76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EB44B2-200B-9E49-A407-7EB44BACC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A8B7-8CAD-64AB-30A4-3440A767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2F4D9-F9E7-70FD-86E1-76D41F93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CB1E-8EF7-9712-875C-6D2C6050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E863-F6C0-6E5F-6E33-136ECD13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BC78-F3C6-2394-617D-9A033C02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F604A4-D072-7749-9DE1-48EDBC14A4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3A3D-0D87-9DBE-1432-BB2DDD1E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EEFF9-3023-D505-7BF3-21F3B2BD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F8EF-642E-B574-6222-875EEA84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D68C-6E04-A62E-3328-6AA92AB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EAC3-5238-E0D8-8BC1-EA7FF979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D2D35-042D-0146-AAFA-406416C019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C2E2-C6B5-AEC8-69C2-4F0132E5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2F034-5A89-4A68-0FE8-2FCB4DFD9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2E06-7E77-DDA9-8ACE-70F97BA2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76C6-812B-1BEE-27C7-9631BBCA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E287-8568-F13E-5904-AE8D946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9392D1-1BCA-1E4C-A60B-DBA1509C0F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9CC9-030F-023C-F880-C7D9B8B2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D413-E8C7-2CC8-C382-2831ECFE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4AE4-4559-4B82-41FD-F7D05FC5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24B3-0CD9-0CD9-85A3-1A019378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EC1C-B83A-BC0F-B9C5-344E237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DA3B4-5C60-9644-919C-58584E213E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5B16-1386-E79C-1AB6-00984176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C86A-CF25-115F-BD68-0E5DF539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6FDA-CF85-891E-20F1-5CF99587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8056-1B9B-CCA0-B192-0D87345D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0AEF-CB26-BCB2-8E20-53F076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DB7BC-D1B5-FA41-9ADC-4D582C52D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6CA3-DD9C-9491-CC4C-1B728C7E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17DD-7013-EBAA-F894-6966B343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850" y="4589463"/>
            <a:ext cx="5181600" cy="150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18A75-E6C4-6AD7-B83C-52171959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4589463"/>
            <a:ext cx="5181600" cy="150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9354-F49E-8AB6-635D-68BB5F39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4A7D7-BCA0-3A52-AB9F-C4CB2653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3242-6539-0B6F-EEC1-9F0BAC8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209EF2-8F27-FB41-8782-3BAA603E01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871-EF12-DAF9-D621-041B249E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2D42-7F04-4F04-08E6-5A64A4AA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16797-A409-9D50-C998-93CBD755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41505-A51D-2165-46F4-2BBA578E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45556-B09D-9059-2199-49CF3945B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0F140-19E0-2578-7F2D-150C715C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1FD1F-F33E-1F3F-B16B-412606EE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B22E1-9639-1B41-6EA7-8E6045A1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3270F3-239A-514C-BEAC-552495C745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7E1-6FE2-B10A-27BB-DEDC94B8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9626-98F0-AE6E-C996-210877B6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39F6B-EC8F-C1BF-F835-F402AE8D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E3F47-5BCF-D98C-E28D-2A2AD8684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00D5-D009-EEB7-5FFD-075C0D00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233F7-BA43-1DAB-635A-BBF2BC22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B610B-330A-7092-6ADB-1A9BD876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D0BA-24D3-F35B-2F5C-151D747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8845FB-C772-ED40-9254-351AF2BDEE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81C4-3F14-D8DF-4890-351DE14B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B6373-8C9F-390A-54EF-32C7E5A8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34651-6DB3-1AED-FE0B-1D91886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D28E9-3DEC-EF79-715A-8E53BFEB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A8FDF4-AC4A-9449-B36D-4516328317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26272-5A71-8FE7-B938-E67EF759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9251C-EA2C-957B-E10E-2131A3F4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3AACF-FA27-8A00-0C54-EC3C95E9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16AC52-015D-7E41-B271-52BCEB9F13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BF02-B423-8229-D7AC-BA3278E5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0EA9-8813-020A-A7CF-D92E49A8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EA18-8526-DF72-8BC7-F61E0F0C4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49D11-05C9-8CEE-04BA-6408C73C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5FFC-6403-2337-3860-AEBA3634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4D1C5-8054-85FB-E964-E5DBF56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FFBA83-3831-B546-B4BB-CDEA0244B6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18D9-413A-1B5C-6B92-D14DBA46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C2473-A0C7-D555-46AD-3D771F111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3707-08C6-F474-8951-700400652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8E4A-E5CD-343D-8CB8-EBF4288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A6D4D-9253-3F97-1343-F2630127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97F-E1A1-A691-A9CC-2F447617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CDF536-67E4-9E40-8F87-FD1DFA10C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F75E-C674-8196-21AB-D05690B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F87C-24BE-A6E4-6AC7-E2022627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87B8-F7F3-5F94-BF6F-9070D584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22C8-E3C4-D47C-9531-7E864AB8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0334-5B16-A6C1-4063-40D0DA0F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6FBDDF-A65E-EF4C-A07B-045D582AA9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8D09D-FCD9-D41E-D392-53755C082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18550" y="1709738"/>
            <a:ext cx="2628900" cy="43799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757F-718B-F347-C6E7-57ABADC1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1850" y="1709738"/>
            <a:ext cx="7734300" cy="43799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1F50-336C-ACAC-AB1D-253390FD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5065-1A60-289F-5016-9C1A7776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6743-0261-8B7F-F3F9-5FE62144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243EFF-EA60-8745-A203-F265E1BF22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E66E-5DD4-C0C9-70CC-900985379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B9BA-84A6-C917-BDD6-8A9B43089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BB56-EB64-8F97-0C99-10C754ED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4A49-50A0-2103-DA6B-F9C9361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6CDA-01F1-2760-708F-C5FBA899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5140A4-D077-FB49-8AB6-EC7EC36F65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D2D8-8FB2-A2B1-2A11-16736769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17FB-8999-4D61-5230-1A06730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3221-1FA2-9177-BE5E-016020A1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18FC-D470-6816-2464-6474D5C4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8FEB-04B1-95E4-4C97-09EEFF39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977CF-9B0B-854F-9C0A-F8C78D9FC0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9D78-C988-BFE9-4852-11AB811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A17DE-2E98-6E25-A125-E88564E6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C490-BB13-C9F7-82EE-A912A1DF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4873-C96B-23C7-06DA-4A5AB9B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FCC-1F60-E96D-2B8E-5CEEA1E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C07D8E-6DA9-E640-8B5E-3274C23B2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222D-44E3-17A6-356D-618DEBD2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6F46-472C-E088-8539-06980C24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14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36127-0C19-2982-47E8-95DD04B95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25625"/>
            <a:ext cx="2514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ADF8-B836-2CEF-9972-D5CD747B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6D44-2C93-7768-F8EE-7E266DF3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3BA9-D6B9-B5EC-059A-DF34A71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034C0F-D2BE-C941-834E-683CDE4E9B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B44A-9D2D-AC24-33A1-9C6DDC4B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D0B75-4FA0-7EB3-1DC1-6C553007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7243F-6B5A-7565-8CF3-84FDD90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EF058-59C1-F105-3C6F-C891D163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B39BD6-97B6-AD49-B56B-7B9C780E89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0322-A071-19DB-4008-D6FCFC82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840BC-4905-B12C-424D-2A0BF1CE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170BB-CABF-5FB0-D705-D077EA89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097CC-3297-3246-210E-8326BFF04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2BA12-C5FD-6C62-E55C-D4828F95D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5983E-ED8A-E709-3306-FEB9C87F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A186E-BB0F-24CF-7C1C-F37B41D5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9FF6E-FD12-35A5-F710-81E1F94C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855325-611E-4547-B9C5-0A3F75B4FE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118-A93F-6418-EC39-74132B3B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AF956-41BF-B2FE-E36F-68AD03DF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17DE-F923-EB7C-2AAF-5D2892F7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05A1C-FF3F-D3C9-E31B-BB817C0B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F4F24B-008B-A645-B554-8FE3CA26DF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B6D8E-BCF4-8963-7A91-257FABB6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D1DA8-F4DA-F7D8-0EE8-622F5BD1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3B43-D915-1953-11F6-FBDB377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60674-E595-9E49-BD2B-8F5B56D9F1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B95C-D00F-0704-1E92-4FE88046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A5A-89A9-12FC-0054-27236D59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63230-9FA1-E145-D616-2B80E112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A6978-A2CC-C18D-9273-2D044109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D32F-39B5-601B-32B8-69EC4D9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B722-04D5-7F28-9699-2776B488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BD346C-D31C-2F49-A46A-DCC8A33320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099E-F055-B552-455D-CDD6C2E6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7F48F-8810-C023-F2C0-6671EA5B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F5CA-015A-A0D1-2910-83511E8B5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B460-E92C-CAD5-1746-CC40DE79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0A692-F555-7B67-3915-C874B752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7EE-E333-A6D5-5389-205F124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2F222-23C1-C940-A963-779FCF070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2A3-3818-DBC2-D2C9-D9754AD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1EC-634B-95C7-ADE4-A637723E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2718-EF8D-34EF-F9B4-517B388E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DE01-EED6-723D-CEED-591C71B8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62B3-6778-D779-3BE9-30530403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6D1DCA-FAF7-B440-893B-FE08EE25C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FE7F5-641E-F791-B93B-750DA497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65E3-B57F-63E3-8943-48298E2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0F0F-0E55-C6E1-59E7-32E8E386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DF35-49B6-E80F-218E-BD35686A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1BB6-A7BB-F542-82AE-A6D02AB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449670-6200-3340-BFF4-B0603FF3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F2FE-C140-79E2-D4B7-9D090D938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DF54-A0CF-6FC3-9309-20633A1A2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A26-40C7-0120-2C22-6FFF8466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CC21-FF67-6CFE-E5A1-1E60280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CE44-9B9C-7EC8-2068-D32ACEDC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425289-742E-EC4F-8F94-C5C83CCAEB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9598-C120-81B4-6CCE-E53291E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414D-C03E-D663-021D-0016EFC2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98EC-C273-D8CB-9986-C98A9DC8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6B44-026B-7FFA-4076-491988E9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8D5-3163-C725-3E6D-15D8998E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85C30B-47A4-B243-B348-5E0B7BAE5F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BFD7-CC15-ABD0-4352-E9E1D792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4800-6C53-FFC4-546F-E39D3947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A3A9-0767-8011-42F5-3EB4AD1C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DC-D842-00C2-D8DE-0FD9CAA2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7E9D-96A3-ECDB-4EF7-1D2DC6A7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8040F-64D5-2F4E-B534-016EC333CC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10E52-CCE2-2F83-4927-83B8F892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CABA7-D09A-3FC2-C60E-94610CDA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3C467-D7DF-5686-96DF-5959E562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674B27-F91D-6A4A-B010-221E501A5F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A02C-2D39-6891-655E-ACF186E5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1C4-4C11-4156-089B-5CE0C3C0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8" y="1681163"/>
            <a:ext cx="2501900" cy="8239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C0A9E-7660-BF73-D0CF-96B05E73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4088" y="1681163"/>
            <a:ext cx="2503487" cy="8239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105B-AB52-9372-70C1-A345DB27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D564-427C-64D5-8139-E2BFEE6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E7CE-0C29-EF17-08BB-87E93108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51C557-09EE-284C-9103-E87EC2B1B4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0C3-1D26-02FA-F9C1-73342FE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425B-9D51-7B59-7F27-405CC2496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85AD9-E86A-ABC0-C5D8-D708C616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23706-A835-59BC-FB58-CC696D6B5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C0F0A-8BCA-8CD4-C678-A5B0FFA7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0F669-4D4F-5ADE-47CD-1F889950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35A95-3EE8-6653-52CA-F65A5BB5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A0139-AAE0-7530-2005-245EA236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46C427-F44B-1E47-8EAC-7963D6E3B5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CD9D-B622-F1AC-2000-1C61762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0C48-3052-0319-A9C2-B1EA4387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6ABA2-683A-B4F1-030D-78EE80DB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0A7C7-BF34-759B-BCD2-6186803A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AA8F05-6B89-4A49-AC58-1CDFE7CB1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EF145-21C0-7743-8064-20325073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7D98F-4F3F-B018-F042-D75C8E44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2A9EC-4FEB-F6C6-0FAD-C47032E7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8A6AE-4960-9947-9276-85E49587CD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5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276A-3F61-E7D4-5B40-4627F11A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CBB2-FCFB-7AF6-54BA-70ECF62D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B8B5-06C3-9C01-AB79-7A6FAE350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4F6D3-15DA-964E-2502-45D9250A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3740-77EE-6EA5-0F29-B921F0F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7CDDE-C752-5138-9739-3EA1E46F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0E583D-CB84-DD4F-A232-7425EFFD9F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790C-ABFC-7090-00B1-E09232FC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6E6F1-3477-A601-CBA6-5601E667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3BED-0072-94FA-DCC0-86D739B5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DFA3-4219-2BF9-5FE2-7D9C3DBC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F4E34-2BAB-194D-2B8B-98B8B97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0443-3CFC-4AF3-940D-8BC83F68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2E42BD-E987-124B-8433-2865CABE41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FD50-E8A2-8898-EC6E-F9672068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79DB9-851E-8DF9-DB30-23144B84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9D89-09AA-BAF2-2F99-C62DF8BB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778E-03D8-FCF2-8061-122E434D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26D6-5C00-D0DE-1F3D-36E0834F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242B76-681F-8F46-9EDD-D65E024F22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A7231-14FB-573C-BEF2-7D1F3994E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6488" y="365125"/>
            <a:ext cx="2628900" cy="2139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F7AA-3E4B-FC3B-D1D1-A7E0FD46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788" y="365125"/>
            <a:ext cx="7734300" cy="2139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527E-C2F1-958E-E971-8E363918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B06A-DBD0-E7E5-D459-6C14D5F9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C61D-F224-3762-E1F1-510E4F15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619A8-2DA2-3547-9C3F-9A3305B2EB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0AE9-FDA3-1560-F088-3320B40A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6EA48-1FE6-07A3-365B-D1A13BFB5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A18C-945A-E4EF-2D3C-4712E5DA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2EBC-8E67-D23D-CBBC-E259C36B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F83A-F67B-2A70-B6D0-484FF895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46276E-1A82-8647-B67A-893D6EB4B2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A839-5000-9BC0-E51C-01B1FF25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AC42-80AF-0C03-67B4-B1287F58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CA74-01F7-C430-19FA-D7690CED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F98-96C8-0F69-B456-B12045A8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D350-B325-7DB3-7ACE-34E8591D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6BAD39-5384-B445-87CE-75412ECE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6711-D90B-7492-F630-60C2B292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B409-E613-8A2C-F360-13563009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BAE2-5D7E-4347-0B6F-718DD46A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8CFC-259D-F672-C55E-697706A1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3EFC-8D55-8089-147A-0777588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15DB-C829-38F4-D502-8E179E58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F2F8D0-9E9E-3A45-9BCF-5B1B914724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6B07-8F34-B0E6-AA5D-5C25B10B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B1F6-4F8E-3F54-0FE0-0E6BE65A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7856-D468-DB51-E5BF-20221874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4884-CD02-060A-01B4-97B1CF02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FDB6-C942-C6C7-BDEA-DFBC8C5C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446AE7-D5A8-D748-A5C7-E59EC68A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9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0E1-EEAC-0C55-0778-A3275341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F123-161E-749E-69BD-7FDF5B4D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7C71-699B-4505-C2A6-98A9D340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9681-07EE-DA28-7A88-90C508C1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CFC1-2D98-230B-3E97-3A88666C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88A0-8BBE-E110-6528-995E5131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E5A333-BE65-8540-B11E-5B1C93D994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D39-6AAC-6B3F-6C83-D5F02C0F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1B09-05C4-CE3A-9F2B-B2880A2B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3278F-6AE3-26E9-3D3C-19FCB855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D17E-F4A8-279F-019E-E432EFCA4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D858-2A79-F0E1-EEA0-FCBA3057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DA3D2-60AC-BC35-89D5-F8E07465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F793-329E-01B4-BBCF-EAE4D024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D8929-638F-3CBF-E597-AAF426A9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932F35-CC34-5941-AFD9-DE35CD4E0B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4CC0-7D17-387A-221D-088611DD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EE42C-497E-C751-8948-EDC42FDB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B94A2-81A1-8036-65A2-1965A8E4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E79E-2D29-3C1E-ED94-1B1B3A66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00BD6-D3D6-D745-BEDA-127592777B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54E5B-5E10-888F-0420-F019C7D2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39686-096E-2D7B-521E-0399A1DB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78A6-A41C-27B9-1611-E6BB858B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87D515-E3DF-DA4E-AB86-BE87F18150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6FE5-AFAC-0F2C-9E2D-92A049D8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E0CC-6399-5AFA-AC69-BC39BB83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C82C0-2EC9-9C90-E9F9-2D2E87C0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8B26E-AE2A-DDA0-DC81-3FB67255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2C5B-FDFD-8FD0-09E6-49821E2E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1A4-D619-142E-110E-81E27FC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20E1B-0D2D-A643-80D5-4C24123314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B35-534C-C41D-A77C-7BE13FA3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38B24-F8E7-1EA4-D5A7-12B6151E1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08EB-D05A-FE99-F03C-54DF4628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C7BF-B12D-55DE-D523-FB0D8CF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3222-0FF3-73A2-A544-06C8D6A6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C43D-9391-7024-C586-927E57ED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0125CE-0A09-124A-8F01-11DBB7668D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AFEF-AAD0-75CE-FF71-D6FBF27C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03E99-15EA-44AD-D2AE-58685F36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C9BA-9F96-A01E-9D93-C0F60DC4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50F0-5F54-E1E4-E76B-80DA1D7A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38E8-EBA6-FE7B-89B1-A89AA7E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FE9CD7-2B5C-D04B-A40B-8CD4F825B2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04C61-F7F5-DBB6-016C-E4B8D1EB8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480E1-7DCA-1A47-8F3F-AF5DF44D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7358-1A9E-642C-D625-BBDC4F63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CCE6-D651-23A6-3E42-6D031083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5100-376C-32F1-854C-52030410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45715-1B80-8348-A068-E5DB07394B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9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0799-7833-CF47-8140-56D77C244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6E26-E153-5142-3462-933507907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5A3D-7ACB-54BA-1031-D62E061A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2406-46F4-07DF-FAE2-C59761D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7D91-BB4B-B5D1-6C8D-8455AE02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3182E-9F70-6749-A208-8D2531AE30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8650-89FE-3691-7A3B-01BAEA81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CCDA2-AB9F-D911-E475-FD03FE98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1EF6-FA06-0937-07B6-F3D624358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9D9E3-10F0-29F8-CCD1-53BF0ACC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BFF27-D09D-925C-B72E-C20EA7A9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6783-2648-6399-AE7D-6764E94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BCE442-4A18-3246-8269-3B75C8B909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7B5-8A83-723A-17A0-2FC98A1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4D46-B0DF-D82C-881F-7FD9198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E348-F187-969A-9405-E399ADC3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8917-D80B-4308-6B0C-F85D4BAE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E8D9-14F3-243C-C329-A190B3BA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F34B7-2EEB-1F43-A005-99AC6E52AD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A00B-F5FA-9522-DC0C-A284FC2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2C349-0E6A-2FB1-8CE5-8FB5DBC6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E9A3-9B99-9D28-60DF-C3B3E4A6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E8E-819C-41DC-8F72-5617D86C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F7AA-DBA0-ADA1-7CE1-66B78630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64D250-76FF-A641-A42B-69016CA758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C5F-4802-50A7-3561-C6B7285F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FEC-ED84-9F3C-E30D-A3C76D333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8FA5B-C583-46C9-3DA7-7BC1DFE9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2AFD-5565-71F5-769F-71FD5F5C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53B5-D144-FD47-57CF-46ED788D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B722-8F90-E0D0-6BBD-19A4A58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305B0-029C-0A45-8C6B-99FA27A478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89C5-95B2-1A2A-5EF7-2BEABE6F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D22AB-362D-38F0-5B43-6E9C774E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5709D-2902-4F6B-7239-9A613D63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2D5CC-D72D-D1B7-8E10-F45F3B7E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47A52-5A05-31E1-752F-83E934C73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50CB2-B136-C621-6C47-E5815C92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FAC75-AD91-EC9A-577B-6DE4251D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5AB34-ADCA-B00E-645B-2FB1A022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A0F6D-D95A-0344-987F-A3148BE07A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0C5-B5D5-B74D-1CBD-8C4BB1D1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28A2B-012F-EA78-4A7B-078CE5B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EA269-C799-F87F-D5FB-4797DC44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7750B-3191-19AD-0085-8917719C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5826D7-DD42-5049-A559-69968FD71F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A6BE8-6E26-9BE1-B53D-8E0BDB20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4CDC4-63AF-EF5B-D5A6-7E98FA59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93B99-8A81-CD19-8D3D-A865302C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9CB25-99D3-7A45-9A75-D02654BC7D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DDA-F3D1-6422-B240-D169EE6D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0240-F26B-4935-6BBA-FB1C67CE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DCD4F-C828-1C64-690A-C92433BE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FBDB-E95C-EA63-3A37-E42A9844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1372-EEB9-E036-7C29-6E99AFD1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53F0-120B-F122-6976-BB52F54D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14F299-A985-C04E-B082-7B33153854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475A-1C4D-DD9E-40F6-B4082004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53894-FF0A-D2E5-BBDD-3F0FFC764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CC9ED-8EFB-A3CA-1220-2518803F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F65E-44C8-5611-62D5-695EEFEE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1A2A-ED2C-456A-4D42-13E6A672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2F9E-E424-F3C6-8DCA-8604F173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DD500-8DF1-D646-8013-3CC288EE63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A1A1-2D70-85B4-EFF8-2761378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368EC-6523-6692-97AF-B33786AE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0C8D-7EB0-0288-30FF-B9D0F0E8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914D-A4E3-2C30-E8EF-BFB4EC61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ADE5-FE42-1CD1-0466-2049FD47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77FB01-801E-774B-BE3A-A650617A00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EAEC-90F4-40AF-A249-F49668C7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E128B-04F3-225D-F5AC-139DFFFF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7393-47A1-4416-39EE-536FA41B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AB11-6232-28CA-3430-E70D3A9A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93AD-C6B4-08B0-F0BC-DAD89650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749E66-BEFC-D442-B819-7C6D46B6B8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0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3BDCC1-9ABB-8BF4-D1AD-0B7DDDDDC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3">
            <a:extLst>
              <a:ext uri="{FF2B5EF4-FFF2-40B4-BE49-F238E27FC236}">
                <a16:creationId xmlns:a16="http://schemas.microsoft.com/office/drawing/2014/main" id="{76B746F1-E426-8AF8-A9C6-B7229EF3030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zervirano mjesto podnožja 4">
            <a:extLst>
              <a:ext uri="{FF2B5EF4-FFF2-40B4-BE49-F238E27FC236}">
                <a16:creationId xmlns:a16="http://schemas.microsoft.com/office/drawing/2014/main" id="{4E121FD0-862A-D8DD-6D34-A981501545E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zervirano mjesto broja slajda 5">
            <a:extLst>
              <a:ext uri="{FF2B5EF4-FFF2-40B4-BE49-F238E27FC236}">
                <a16:creationId xmlns:a16="http://schemas.microsoft.com/office/drawing/2014/main" id="{2B245350-F6E2-81AD-6F6E-30948C28FAE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C6B9C6D6-9095-D247-B55F-AEC58F6DF9CA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A03A8A-53D3-0F34-3109-24E0B292F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6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algn="l" rtl="0" hangingPunct="1">
        <a:lnSpc>
          <a:spcPct val="90000"/>
        </a:lnSpc>
        <a:spcBef>
          <a:spcPts val="1417"/>
        </a:spcBef>
        <a:spcAft>
          <a:spcPts val="0"/>
        </a:spcAft>
        <a:tabLst/>
        <a:defRPr lang="en-U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AE15FB-475D-3806-545E-E9B9F0FC7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EB953EA-0360-EF18-B6B7-B6EE42C522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F7E707D-3529-32CB-7DAE-964710E2C3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9879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15B3CD1-1FC1-5021-70EA-022D3A0C8B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41E18FC-CC16-704F-71A8-CCFED0AA27F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B09958B-CD77-1529-C8F1-E4B0BA9930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3533DF08-C505-674C-8D68-6BEA9E9E4C5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None/>
        <a:tabLst>
          <a:tab pos="0" algn="l"/>
        </a:tabLst>
        <a:defRPr lang="hr-HR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D166ED-5350-44F4-C68B-E1582694D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531C9EAE-20B4-9515-57CE-C289B2C7C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BFD4189-1238-DF23-6CB7-F802A7ECA58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9879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21C522B-2277-EC08-3568-B928C18652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32DF411-4E91-56A9-66E8-1390F38C85D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615C367-78BC-D62F-B824-765D31BD029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BADB69BA-319D-E34C-AA66-1BDEB2F810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None/>
        <a:tabLst>
          <a:tab pos="0" algn="l"/>
        </a:tabLst>
        <a:defRPr lang="hr-HR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88AA4D-A095-4A00-5897-57032B3A5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D831260-8407-122B-8D76-79467F164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1AA7BED-9049-AA5C-10BD-8BD03E7AC4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151FA78-ABD8-2523-CB2D-FC6506A2EED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AA45219-0E53-1F26-39C8-846C969775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B86C875E-D1BB-A44D-A655-90770C97C4F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OpenSymbol"/>
        <a:buChar char="●"/>
        <a:tabLst/>
        <a:defRPr lang="hr-HR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73F9FFDB-46C2-2B0E-B9E8-E808F706C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1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6A195DF-285E-04B1-0B19-3E618F709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365040"/>
            <a:ext cx="7733879" cy="581148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2B9B4BA-56CD-90F9-2BE8-A5A826E7798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FD33543-07F5-5C96-85E3-A31C5AB526B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D3C6AC4-1F77-2273-C4FF-779507D9F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5E5A693D-3749-AC49-978B-618B9B9BE49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OpenSymbol"/>
        <a:buChar char="●"/>
        <a:tabLst/>
        <a:defRPr lang="hr-HR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C0BA19-F606-0E8E-DF24-C93711259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1D1BFA-CF3A-72E3-4E91-C3F712340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2927AD7-BEED-55F8-1863-5B22FD4603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2B76AA3-EF8B-140E-3E1A-1B3E7F2BBE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EAEDB87-E213-1207-9201-E7EA2FB3D8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5BB5A01E-4969-6544-838F-CD804716153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OpenSymbol"/>
        <a:buChar char="●"/>
        <a:tabLst/>
        <a:defRPr lang="hr-HR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OpenSymbol"/>
        <a:buChar char="–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OpenSymbol"/>
        <a:buChar char="●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63873D-A5D2-6CCC-9D84-65B21B38D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9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2B6E23B-83AB-8C26-B05B-3B896C6388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9" y="4589640"/>
            <a:ext cx="10515240" cy="1499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5E4B251-805B-225B-28E9-40846CFA16C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0FD9E7B-5E06-C783-1A40-38D6A46961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9C59C4D-0D36-ED70-E455-130BAAE29F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3E4B8F10-DCCF-5B4C-9A31-482A5916F8F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6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OpenSymbol"/>
        <a:buChar char="●"/>
        <a:tabLst>
          <a:tab pos="0" algn="l"/>
        </a:tabLst>
        <a:defRPr lang="hr-HR" sz="2400" b="0" i="0" u="none" strike="noStrike" kern="1200" cap="none" spc="0" baseline="0">
          <a:ln>
            <a:noFill/>
          </a:ln>
          <a:solidFill>
            <a:srgbClr val="8B8B8B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11F60F-90B9-14E3-645A-6E4942CC6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F12B33-6BA3-EDD2-4BCA-AAF1EEC5F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222DCDC-82B3-07F3-9DEB-5B3BBCCE78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7A6CFD7-66EE-7F39-4B1C-4306FE6C91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C67C7F91-7C6F-7625-8857-8A2F2A57D7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63B12DE-8239-44D3-7651-E27BC9EDD2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3E909C65-1F42-984C-A16C-03A934FB42B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FD0719-CD3A-737A-1B42-7F41A02E6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ED4C0B-07AD-3AD4-9B28-BCF3A6C88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9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BDE8FBA-6965-47F2-2442-4AC0B7999A8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9879" y="2505240"/>
            <a:ext cx="5157360" cy="3684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94427A19-3B66-F6A2-B734-3166EF11367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4B7EE77-AB59-582E-51AF-B04EBE3C6D7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72200" y="2505240"/>
            <a:ext cx="5182920" cy="3684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67D4203-7A8B-6EA0-1E93-51D507CDB9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B70B6EEA-A518-4988-A41C-02FD4092C7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44026D8C-E15E-ADBA-CB12-F93BAC5ABCA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6D6BE27C-A2DC-6448-A77E-36C5BB86C0B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hr-HR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Source Han Sans CN" pitchFamily="2"/>
          <a:cs typeface="Droid Sans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1F3640-1F73-E770-CE9E-7DFC22189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006F892C-5BE5-4E91-6A0A-9CE44F537C2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F73A4F4-A696-BF39-0F46-15A2AE7A68D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E53C122-0755-4B4C-BEE5-BBEA162E1E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2094BA45-4A40-F74E-9A2A-5DB4302B1B2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hr-H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Source Han Sans CN" pitchFamily="2"/>
          <a:cs typeface="Droid Sans Devanagari" pitchFamily="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330604A-D036-5F0B-456D-40A015F3194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21BB0E2C-61A9-430E-F4C3-8537BCB114F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37116A0-735A-0CD7-A168-C75A61F06B6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Noto Sans" pitchFamily="2"/>
              </a:defRPr>
            </a:lvl1pPr>
          </a:lstStyle>
          <a:p>
            <a:pPr lvl="0"/>
            <a:fld id="{03310651-43E7-0C44-93C9-351B01C53A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YTEP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4">
            <a:extLst>
              <a:ext uri="{FF2B5EF4-FFF2-40B4-BE49-F238E27FC236}">
                <a16:creationId xmlns:a16="http://schemas.microsoft.com/office/drawing/2014/main" id="{DBF27B16-4CE5-6F50-F480-4D77554E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9CE04-BB57-4491-F129-91456980792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odnaslov 2">
            <a:extLst>
              <a:ext uri="{FF2B5EF4-FFF2-40B4-BE49-F238E27FC236}">
                <a16:creationId xmlns:a16="http://schemas.microsoft.com/office/drawing/2014/main" id="{25F65227-D7C3-1B66-BFCC-CD7C076CA9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24060" y="2603498"/>
            <a:ext cx="9143640" cy="3524251"/>
          </a:xfrm>
        </p:spPr>
        <p:txBody>
          <a:bodyPr wrap="square" lIns="91440" tIns="45720" rIns="91440" bIns="45720" anchor="t" anchorCtr="0">
            <a:noAutofit/>
          </a:bodyPr>
          <a:lstStyle/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 RADE</a:t>
            </a: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 </a:t>
            </a:r>
            <a:r>
              <a:rPr lang="hr-HR" sz="1800" b="1" dirty="0" err="1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Bolt</a:t>
            </a:r>
            <a:endParaRPr lang="hr-HR" sz="1800" b="1" dirty="0">
              <a:solidFill>
                <a:srgbClr val="4338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 Brent</a:t>
            </a: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Jure </a:t>
            </a:r>
            <a:r>
              <a:rPr lang="hr-HR" sz="1800" b="1" dirty="0" err="1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Franjković</a:t>
            </a:r>
            <a:endParaRPr lang="hr-HR" sz="1800" b="1" dirty="0">
              <a:solidFill>
                <a:srgbClr val="4338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 Matošević</a:t>
            </a: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 </a:t>
            </a:r>
            <a:r>
              <a:rPr lang="hr-HR" sz="1800" b="1" dirty="0" err="1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Radolović</a:t>
            </a: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(Rade)</a:t>
            </a: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 err="1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</a:t>
            </a: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1800" b="1" dirty="0" err="1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Sipić</a:t>
            </a:r>
            <a:endParaRPr lang="hr-HR" sz="1800" b="1" dirty="0">
              <a:solidFill>
                <a:srgbClr val="4338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r>
              <a:rPr lang="hr-HR" sz="1800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Jakov </a:t>
            </a:r>
            <a:r>
              <a:rPr lang="hr-HR" sz="1800" b="1" dirty="0" err="1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Vinožganić</a:t>
            </a:r>
            <a:endParaRPr lang="hr-HR" sz="1800" b="1" dirty="0">
              <a:solidFill>
                <a:srgbClr val="4338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1001"/>
              </a:spcBef>
              <a:tabLst>
                <a:tab pos="0" algn="l"/>
              </a:tabLst>
            </a:pPr>
            <a:endParaRPr lang="hr-HR" sz="2400" b="1" dirty="0">
              <a:solidFill>
                <a:srgbClr val="4338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8B040-B3F0-F4B5-BD15-4F7554DE8E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49081" y="1212850"/>
            <a:ext cx="5693838" cy="77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orišteni alati i tehnolog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4">
            <a:extLst>
              <a:ext uri="{FF2B5EF4-FFF2-40B4-BE49-F238E27FC236}">
                <a16:creationId xmlns:a16="http://schemas.microsoft.com/office/drawing/2014/main" id="{7C833325-37E5-E4A8-DC37-9CC830B7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F0AD5C-7717-AC0A-C1F2-B5314AE4488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5F426507-D6B9-2F9D-67E1-75018DC167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Korišteni alati i tehnologije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F79DB522-198B-0C70-8C0F-A38E03071E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488239"/>
            <a:ext cx="11036160" cy="5214960"/>
          </a:xfrm>
        </p:spPr>
        <p:txBody>
          <a:bodyPr>
            <a:normAutofit/>
          </a:bodyPr>
          <a:lstStyle/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PrimeReact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komponente</a:t>
            </a: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Azure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(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Azure (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Confluence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1199"/>
              </a:spcAft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1199"/>
              </a:spcAft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6">
            <a:extLst>
              <a:ext uri="{FF2B5EF4-FFF2-40B4-BE49-F238E27FC236}">
                <a16:creationId xmlns:a16="http://schemas.microsoft.com/office/drawing/2014/main" id="{D529308B-3DEE-DB6F-0E3A-516DF3DA36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2EFC62-6396-A49E-4CE9-F2AB7D975BB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zervirano mjesto sadržaja 1">
            <a:extLst>
              <a:ext uri="{FF2B5EF4-FFF2-40B4-BE49-F238E27FC236}">
                <a16:creationId xmlns:a16="http://schemas.microsoft.com/office/drawing/2014/main" id="{D3B56936-27D6-A4AC-B73A-45C38F94D7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488239"/>
            <a:ext cx="11036160" cy="5214960"/>
          </a:xfrm>
        </p:spPr>
        <p:txBody>
          <a:bodyPr>
            <a:normAutofit/>
          </a:bodyPr>
          <a:lstStyle/>
          <a:p>
            <a:pPr lvl="0">
              <a:spcAft>
                <a:spcPts val="1199"/>
              </a:spcAft>
              <a:buNone/>
            </a:pPr>
            <a:r>
              <a:rPr lang="hr-H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BA20F-EF7F-FA26-2E4B-8E9FAD317DE5}"/>
              </a:ext>
            </a:extLst>
          </p:cNvPr>
          <p:cNvSpPr txBox="1"/>
          <p:nvPr/>
        </p:nvSpPr>
        <p:spPr>
          <a:xfrm>
            <a:off x="6726419" y="956943"/>
            <a:ext cx="282600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i="0" u="none" strike="noStrike" kern="1200" cap="none" dirty="0">
                <a:ln>
                  <a:noFill/>
                </a:ln>
                <a:solidFill>
                  <a:srgbClr val="303742"/>
                </a:solidFill>
                <a:latin typeface="Arial" panose="020B0604020202020204" pitchFamily="34" charset="0"/>
                <a:ea typeface="Source Han Sans CN" pitchFamily="2"/>
                <a:cs typeface="Arial" panose="020B0604020202020204" pitchFamily="34" charset="0"/>
              </a:rPr>
              <a:t>https://</a:t>
            </a:r>
            <a:r>
              <a:rPr lang="en-US" b="1" i="0" u="none" strike="noStrike" kern="1200" cap="none" dirty="0" err="1">
                <a:ln>
                  <a:noFill/>
                </a:ln>
                <a:solidFill>
                  <a:srgbClr val="303742"/>
                </a:solidFill>
                <a:latin typeface="Arial" panose="020B0604020202020204" pitchFamily="34" charset="0"/>
                <a:ea typeface="Source Han Sans CN" pitchFamily="2"/>
                <a:cs typeface="Arial" panose="020B0604020202020204" pitchFamily="34" charset="0"/>
              </a:rPr>
              <a:t>dev.bytepit.cloud</a:t>
            </a:r>
            <a:endParaRPr lang="en-US" b="1" i="0" u="none" strike="noStrike" kern="1200" cap="none" dirty="0">
              <a:ln>
                <a:noFill/>
              </a:ln>
              <a:solidFill>
                <a:srgbClr val="303742"/>
              </a:solidFill>
              <a:latin typeface="Arial" panose="020B0604020202020204" pitchFamily="34" charset="0"/>
              <a:ea typeface="Source Han Sans CN" pitchFamily="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F1853-BC23-DDDD-D8E9-FCE3BE7CC0E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29400" y="1371599"/>
            <a:ext cx="3054600" cy="18277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FB01C4C-59F8-32E2-1293-9F8F8FC86F28}"/>
              </a:ext>
            </a:extLst>
          </p:cNvPr>
          <p:cNvSpPr/>
          <p:nvPr/>
        </p:nvSpPr>
        <p:spPr>
          <a:xfrm>
            <a:off x="1955131" y="1828259"/>
            <a:ext cx="2490537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338CA"/>
          </a:solidFill>
          <a:ln>
            <a:solidFill>
              <a:srgbClr val="4338CA"/>
            </a:solidFill>
          </a:ln>
          <a:effectLst>
            <a:outerShdw blurRad="102130" dist="38100" dir="5400000" sx="98303" sy="98303" algn="t" rotWithShape="0">
              <a:prstClr val="black">
                <a:alpha val="24784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US" sz="14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ource Han Sans CN" pitchFamily="2"/>
                <a:cs typeface="Droid Sans Devanagari" pitchFamily="2"/>
              </a:rPr>
              <a:t>Merge u development 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0AEBE-C49D-3315-FA6C-D49DE9F3506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29400" y="4114800"/>
            <a:ext cx="305676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747A398B-284A-E7B3-C57A-177E4A2A3A49}"/>
              </a:ext>
            </a:extLst>
          </p:cNvPr>
          <p:cNvSpPr/>
          <p:nvPr/>
        </p:nvSpPr>
        <p:spPr>
          <a:xfrm>
            <a:off x="4730130" y="5029200"/>
            <a:ext cx="1670670" cy="0"/>
          </a:xfrm>
          <a:prstGeom prst="line">
            <a:avLst/>
          </a:prstGeom>
          <a:noFill/>
          <a:ln w="57150">
            <a:solidFill>
              <a:srgbClr val="4338CA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115AC78-6920-A25E-AAF5-F6BD5A4E7050}"/>
              </a:ext>
            </a:extLst>
          </p:cNvPr>
          <p:cNvSpPr/>
          <p:nvPr/>
        </p:nvSpPr>
        <p:spPr>
          <a:xfrm>
            <a:off x="4730130" y="2265439"/>
            <a:ext cx="1670670" cy="0"/>
          </a:xfrm>
          <a:prstGeom prst="line">
            <a:avLst/>
          </a:prstGeom>
          <a:noFill/>
          <a:ln w="57150">
            <a:solidFill>
              <a:srgbClr val="4338CA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A11AA-FEBD-2940-ED4F-E3BF57D14ED3}"/>
              </a:ext>
            </a:extLst>
          </p:cNvPr>
          <p:cNvSpPr txBox="1"/>
          <p:nvPr/>
        </p:nvSpPr>
        <p:spPr>
          <a:xfrm>
            <a:off x="6743699" y="3700144"/>
            <a:ext cx="282600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i="0" u="none" strike="noStrike" kern="1200" cap="none" dirty="0">
                <a:ln>
                  <a:noFill/>
                </a:ln>
                <a:solidFill>
                  <a:srgbClr val="303742"/>
                </a:solidFill>
                <a:latin typeface="Arial" panose="020B0604020202020204" pitchFamily="34" charset="0"/>
                <a:ea typeface="Source Han Sans CN" pitchFamily="2"/>
                <a:cs typeface="Arial" panose="020B0604020202020204" pitchFamily="34" charset="0"/>
              </a:rPr>
              <a:t>https://</a:t>
            </a:r>
            <a:r>
              <a:rPr lang="en-US" b="1" i="0" u="none" strike="noStrike" kern="1200" cap="none" dirty="0" err="1">
                <a:ln>
                  <a:noFill/>
                </a:ln>
                <a:solidFill>
                  <a:srgbClr val="303742"/>
                </a:solidFill>
                <a:latin typeface="Arial" panose="020B0604020202020204" pitchFamily="34" charset="0"/>
                <a:ea typeface="Source Han Sans CN" pitchFamily="2"/>
                <a:cs typeface="Arial" panose="020B0604020202020204" pitchFamily="34" charset="0"/>
              </a:rPr>
              <a:t>bytepit.cloud</a:t>
            </a:r>
            <a:endParaRPr lang="en-US" b="1" i="0" u="none" strike="noStrike" kern="1200" cap="none" dirty="0">
              <a:ln>
                <a:noFill/>
              </a:ln>
              <a:solidFill>
                <a:srgbClr val="303742"/>
              </a:solidFill>
              <a:latin typeface="Arial" panose="020B0604020202020204" pitchFamily="34" charset="0"/>
              <a:ea typeface="Source Han Sans CN" pitchFamily="2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67E722-0A95-7382-9EBF-752125D318A0}"/>
              </a:ext>
            </a:extLst>
          </p:cNvPr>
          <p:cNvSpPr/>
          <p:nvPr/>
        </p:nvSpPr>
        <p:spPr>
          <a:xfrm>
            <a:off x="1955130" y="4572000"/>
            <a:ext cx="2490537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338CA"/>
          </a:solidFill>
          <a:ln>
            <a:solidFill>
              <a:srgbClr val="4338CA"/>
            </a:solidFill>
          </a:ln>
          <a:effectLst>
            <a:outerShdw blurRad="102130" dist="38100" dir="5400000" sx="98303" sy="98303" algn="t" rotWithShape="0">
              <a:prstClr val="black">
                <a:alpha val="24784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US" sz="14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ource Han Sans CN" pitchFamily="2"/>
                <a:cs typeface="Droid Sans Devanagari" pitchFamily="2"/>
              </a:rPr>
              <a:t>Merge u master branch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2">
            <a:extLst>
              <a:ext uri="{FF2B5EF4-FFF2-40B4-BE49-F238E27FC236}">
                <a16:creationId xmlns:a16="http://schemas.microsoft.com/office/drawing/2014/main" id="{DAE1FEC0-22C6-A53A-233A-0FBC538A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E82DF-CE8A-FF8A-BD94-EBD1474C6D9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3">
            <a:extLst>
              <a:ext uri="{FF2B5EF4-FFF2-40B4-BE49-F238E27FC236}">
                <a16:creationId xmlns:a16="http://schemas.microsoft.com/office/drawing/2014/main" id="{DE506346-962C-48B5-87FA-514E539EED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Što smo naučili?</a:t>
            </a:r>
          </a:p>
        </p:txBody>
      </p:sp>
      <p:sp>
        <p:nvSpPr>
          <p:cNvPr id="5" name="Rezervirano mjesto sadržaja 3">
            <a:extLst>
              <a:ext uri="{FF2B5EF4-FFF2-40B4-BE49-F238E27FC236}">
                <a16:creationId xmlns:a16="http://schemas.microsoft.com/office/drawing/2014/main" id="{3A351A98-257C-3D49-B1AF-B317421479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0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CI/CD, gotove komponente      super</a:t>
            </a:r>
          </a:p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endParaRPr lang="hr-HR" dirty="0">
              <a:solidFill>
                <a:srgbClr val="30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 err="1">
                <a:solidFill>
                  <a:srgbClr val="30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Preopsežna</a:t>
            </a:r>
            <a:r>
              <a:rPr lang="hr-HR" dirty="0">
                <a:solidFill>
                  <a:srgbClr val="30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dokumentacija, UML dijagrami     nepotrebno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903CE96-1F42-B68A-960A-F7395A89DDED}"/>
              </a:ext>
            </a:extLst>
          </p:cNvPr>
          <p:cNvSpPr/>
          <p:nvPr/>
        </p:nvSpPr>
        <p:spPr>
          <a:xfrm>
            <a:off x="5798076" y="2079809"/>
            <a:ext cx="364384" cy="0"/>
          </a:xfrm>
          <a:prstGeom prst="line">
            <a:avLst/>
          </a:prstGeom>
          <a:noFill/>
          <a:ln w="38100">
            <a:solidFill>
              <a:srgbClr val="4338CA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7A90234-567E-BF54-6BA1-5DD0C4819201}"/>
              </a:ext>
            </a:extLst>
          </p:cNvPr>
          <p:cNvSpPr/>
          <p:nvPr/>
        </p:nvSpPr>
        <p:spPr>
          <a:xfrm>
            <a:off x="8233039" y="3098483"/>
            <a:ext cx="364384" cy="0"/>
          </a:xfrm>
          <a:prstGeom prst="line">
            <a:avLst/>
          </a:prstGeom>
          <a:noFill/>
          <a:ln w="38100">
            <a:solidFill>
              <a:srgbClr val="4338CA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4">
            <a:extLst>
              <a:ext uri="{FF2B5EF4-FFF2-40B4-BE49-F238E27FC236}">
                <a16:creationId xmlns:a16="http://schemas.microsoft.com/office/drawing/2014/main" id="{5632DD73-B65B-078E-4D18-AC17DC1FA9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68C3D-2463-3827-2358-31AA4D97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160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BC3ACD67-5598-33E0-38C5-035F67457E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EAFA4E2B-4AF4-7FDB-2BE6-7818491938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Zadatak</a:t>
            </a:r>
          </a:p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Organizacija rada</a:t>
            </a:r>
          </a:p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i tehnologije</a:t>
            </a:r>
          </a:p>
          <a:p>
            <a:pPr marL="45720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>
              <a:solidFill>
                <a:srgbClr val="4B556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is zadatka i cilje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4">
            <a:extLst>
              <a:ext uri="{FF2B5EF4-FFF2-40B4-BE49-F238E27FC236}">
                <a16:creationId xmlns:a16="http://schemas.microsoft.com/office/drawing/2014/main" id="{79A798BD-C522-0C75-87E2-3D60A5B8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DD3E81-90C2-0B15-40A5-0C4254E354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93845F19-20E0-108C-D38B-89F75FB7C3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Zadatak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9143629E-4188-5AD9-90AE-B5E902EB8B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aplikacija za natjecanja u programiranju</a:t>
            </a:r>
          </a:p>
          <a:p>
            <a:pPr marL="45720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Mogućnost pokretanja koda u stvarnom vremenu</a:t>
            </a:r>
          </a:p>
          <a:p>
            <a:pPr marL="45720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Praćenje rezultata</a:t>
            </a:r>
          </a:p>
          <a:p>
            <a:pPr marL="45720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Osvajanje trofeja, rang-liste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unkcionalni zahtje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3">
            <a:extLst>
              <a:ext uri="{FF2B5EF4-FFF2-40B4-BE49-F238E27FC236}">
                <a16:creationId xmlns:a16="http://schemas.microsoft.com/office/drawing/2014/main" id="{F90066E6-F09F-20D1-FC0E-6A464D094A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5402E6-B16A-ED2C-BB99-D6DE8602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A7E45F74-2668-7FCF-BCFC-86F249758C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Funkcionalni zahtjevi</a:t>
            </a:r>
          </a:p>
        </p:txBody>
      </p:sp>
      <p:sp>
        <p:nvSpPr>
          <p:cNvPr id="5" name="Rezervirano mjesto sadržaja 6">
            <a:extLst>
              <a:ext uri="{FF2B5EF4-FFF2-40B4-BE49-F238E27FC236}">
                <a16:creationId xmlns:a16="http://schemas.microsoft.com/office/drawing/2014/main" id="{312B5DDF-5A4B-30D2-9C14-2888CE86E6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287120" cy="435096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1"/>
              </a:spcBef>
              <a:spcAft>
                <a:spcPts val="300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Voditelj natjecanja: 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kreiranje zadataka i natjecanja te njihovo uređivanje</a:t>
            </a:r>
          </a:p>
          <a:p>
            <a:pPr marL="457200" indent="-457200">
              <a:lnSpc>
                <a:spcPct val="100000"/>
              </a:lnSpc>
              <a:spcBef>
                <a:spcPts val="1301"/>
              </a:spcBef>
              <a:spcAft>
                <a:spcPts val="100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Natjecatelj: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kalendari natjecanja, sudjelovanje u natjecanjima, rješavanje zadataka, pokretanje vlastitog koda, vježbanje na starim natjecanjima, osvajanje trofeja, izrada virtualnih natjecanja</a:t>
            </a:r>
          </a:p>
          <a:p>
            <a:pPr marL="457200" indent="-457200">
              <a:lnSpc>
                <a:spcPct val="100000"/>
              </a:lnSpc>
              <a:spcBef>
                <a:spcPts val="1301"/>
              </a:spcBef>
              <a:spcAft>
                <a:spcPts val="100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potvrda voditelja, uređivanje, kontrola korisnika, zadataka i natjecanja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efunkcionalni zahtje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4">
            <a:extLst>
              <a:ext uri="{FF2B5EF4-FFF2-40B4-BE49-F238E27FC236}">
                <a16:creationId xmlns:a16="http://schemas.microsoft.com/office/drawing/2014/main" id="{66F73B0E-40BA-128C-1020-C17AAFD584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87AF6B-BAA1-D942-3DB8-7483B226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EEE8D800-3E90-6A7D-5AE1-96ADB5974D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Nefunkcionalni zahtjevi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01B65EC5-CECB-8BDB-C583-DA3F736BC2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Skalabilnost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mogućnost podržavanja velikog broja korisnika bez gubitka u performansama</a:t>
            </a: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Sigurnosni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protokoli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autentifikacija i autorizacija svakog korisnika</a:t>
            </a:r>
          </a:p>
          <a:p>
            <a:pPr marL="457200" lvl="0" indent="-457200">
              <a:spcAft>
                <a:spcPts val="1199"/>
              </a:spcAft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Sigurnost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osjetljivi podaci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enkriptirani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prije spremanja u bazu, na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šalju samo potrebni podaci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ganizacija 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4">
            <a:extLst>
              <a:ext uri="{FF2B5EF4-FFF2-40B4-BE49-F238E27FC236}">
                <a16:creationId xmlns:a16="http://schemas.microsoft.com/office/drawing/2014/main" id="{D5F3EA1D-E785-B8F6-68BD-0CE70C7739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D4635A-EF7C-DDE0-EEFF-046FB1D1F88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6519" y="457200"/>
            <a:ext cx="10744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62F32299-843B-31EA-DE27-85C67C4FE0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433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Organizacija rada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9F1C274D-4881-8ECA-3053-7D34F67373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Podjela posla 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hr-HR" b="1" dirty="0">
                <a:solidFill>
                  <a:srgbClr val="30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kume</a:t>
            </a: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ntacija 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Confluence</a:t>
            </a: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Agilni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način rada s puno iteracija</a:t>
            </a: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endParaRPr lang="hr-HR" dirty="0">
              <a:solidFill>
                <a:srgbClr val="313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Podjela na </a:t>
            </a:r>
            <a:r>
              <a:rPr lang="hr-HR" b="1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podtimove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 2-3 člana</a:t>
            </a:r>
          </a:p>
          <a:p>
            <a:pPr marL="457200" lvl="0" indent="-457200">
              <a:buClr>
                <a:srgbClr val="313742"/>
              </a:buClr>
              <a:buSzPct val="75000"/>
              <a:buFont typeface="Arial" panose="020B0604020202020204" pitchFamily="34" charset="0"/>
              <a:buChar char="•"/>
            </a:pPr>
            <a:r>
              <a:rPr lang="hr-HR" dirty="0" err="1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Taskovi</a:t>
            </a:r>
            <a:r>
              <a:rPr lang="hr-HR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koncipirani tako da ima </a:t>
            </a:r>
            <a:r>
              <a:rPr lang="hr-HR" b="1" dirty="0">
                <a:solidFill>
                  <a:srgbClr val="313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što manje preklapanja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5">
            <a:extLst>
              <a:ext uri="{FF2B5EF4-FFF2-40B4-BE49-F238E27FC236}">
                <a16:creationId xmlns:a16="http://schemas.microsoft.com/office/drawing/2014/main" id="{89FB77A8-C05E-7998-4C94-F94CAFDE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33D45-9969-676D-4713-711717FEA4E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56631" y="130403"/>
            <a:ext cx="10078497" cy="659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DA865-D4DC-ECBD-6CAB-F243F26F6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35231" b="89436"/>
          <a:stretch/>
        </p:blipFill>
        <p:spPr>
          <a:xfrm rot="5400000">
            <a:off x="-4839444" y="4689539"/>
            <a:ext cx="10654641" cy="113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F84FD-EFBD-55F9-16E7-4502FD1DFA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35231" b="89436"/>
          <a:stretch/>
        </p:blipFill>
        <p:spPr>
          <a:xfrm>
            <a:off x="1056629" y="-69029"/>
            <a:ext cx="11345003" cy="27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CAC00-FA36-0611-9FCA-34D6A825B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35231" b="89436"/>
          <a:stretch/>
        </p:blipFill>
        <p:spPr>
          <a:xfrm rot="5400000">
            <a:off x="8199929" y="2962121"/>
            <a:ext cx="6927030" cy="113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4E1CD-AAEB-3089-AC55-1613B0E2C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35231" b="89436"/>
          <a:stretch/>
        </p:blipFill>
        <p:spPr>
          <a:xfrm>
            <a:off x="849519" y="6584342"/>
            <a:ext cx="10392702" cy="33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9237DC5E-F44A-D380-5BEF-241091B5A4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69D70B-272D-CECD-C28F-C5F7A9AE352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rhitektura sust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3">
            <a:extLst>
              <a:ext uri="{FF2B5EF4-FFF2-40B4-BE49-F238E27FC236}">
                <a16:creationId xmlns:a16="http://schemas.microsoft.com/office/drawing/2014/main" id="{54BD8C06-3D97-BDA6-9D5D-E5A6C0293F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281481-BD7C-6F0F-9081-B95913DFDB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344400" cy="7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Naslovni slaj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Sadržaj s opis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Slika s opis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aslov i okomiti tek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komiti naslov i tek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aslov i sadržaj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Zaglavlje sekcij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va sadrža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sporedb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Samo naslo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raz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265</Words>
  <Application>Microsoft Macintosh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Calibri</vt:lpstr>
      <vt:lpstr>Calibri Light</vt:lpstr>
      <vt:lpstr>Liberation Sans</vt:lpstr>
      <vt:lpstr>Liberation Serif</vt:lpstr>
      <vt:lpstr>OpenSymbol</vt:lpstr>
      <vt:lpstr>Naslovni slajd</vt:lpstr>
      <vt:lpstr>Naslov i okomiti tekst</vt:lpstr>
      <vt:lpstr>Okomiti naslov i tekst</vt:lpstr>
      <vt:lpstr>Naslov i sadržaj</vt:lpstr>
      <vt:lpstr>Zaglavlje sekcije</vt:lpstr>
      <vt:lpstr>Dva sadržaja</vt:lpstr>
      <vt:lpstr>Usporedba</vt:lpstr>
      <vt:lpstr>Samo naslov</vt:lpstr>
      <vt:lpstr>Prazno</vt:lpstr>
      <vt:lpstr>Sadržaj s opisom</vt:lpstr>
      <vt:lpstr>Slika s opisom</vt:lpstr>
      <vt:lpstr>PowerPoint Presentation</vt:lpstr>
      <vt:lpstr>Sadržaj</vt:lpstr>
      <vt:lpstr>Zadatak</vt:lpstr>
      <vt:lpstr>Funkcionalni zahtjevi</vt:lpstr>
      <vt:lpstr>Nefunkcionalni zahtjevi</vt:lpstr>
      <vt:lpstr>Organizacija rada</vt:lpstr>
      <vt:lpstr>PowerPoint Presentation</vt:lpstr>
      <vt:lpstr>PowerPoint Presentation</vt:lpstr>
      <vt:lpstr>PowerPoint Presentation</vt:lpstr>
      <vt:lpstr>Korišteni alati i tehnologije</vt:lpstr>
      <vt:lpstr>PowerPoint Presentation</vt:lpstr>
      <vt:lpstr>Što smo naučili?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BYTEPIT</dc:title>
  <dc:creator>Fran Sipić</dc:creator>
  <cp:lastModifiedBy>Jakov Vinožganić</cp:lastModifiedBy>
  <cp:revision>14</cp:revision>
  <dcterms:created xsi:type="dcterms:W3CDTF">2024-01-17T21:26:38Z</dcterms:created>
  <dcterms:modified xsi:type="dcterms:W3CDTF">2024-01-22T14:08:31Z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Široki zaslon</vt:lpwstr>
  </property>
  <property fmtid="{D5CDD505-2E9C-101B-9397-08002B2CF9AE}" pid="4" name="Slides">
    <vt:r8>11</vt:r8>
  </property>
</Properties>
</file>