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F7B-A7EC-49EE-BA96-77867C25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533F-569F-49F8-92A2-DEA0CF62E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400647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distributive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(Q v R) </a:t>
            </a:r>
            <a:r>
              <a:rPr lang="en-US" dirty="0">
                <a:sym typeface="Wingdings" panose="05000000000000000000" pitchFamily="2" charset="2"/>
              </a:rPr>
              <a:t> (P ^ Q) v (P ^ R)</a:t>
            </a:r>
          </a:p>
          <a:p>
            <a:r>
              <a:rPr lang="en-US" dirty="0">
                <a:sym typeface="Wingdings" panose="05000000000000000000" pitchFamily="2" charset="2"/>
              </a:rPr>
              <a:t>P v (Q ^ R)  (P v Q) ^ (P v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7113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ABSORPTION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^ (P v Q) </a:t>
            </a:r>
            <a:r>
              <a:rPr lang="en-US" dirty="0">
                <a:sym typeface="Wingdings" panose="05000000000000000000" pitchFamily="2" charset="2"/>
              </a:rPr>
              <a:t> P</a:t>
            </a:r>
          </a:p>
          <a:p>
            <a:r>
              <a:rPr lang="en-US" dirty="0">
                <a:sym typeface="Wingdings" panose="05000000000000000000" pitchFamily="2" charset="2"/>
              </a:rPr>
              <a:t>P v (P ^ Q)  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Challenge: Can you do it without a truth table?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the distributive law</a:t>
            </a:r>
          </a:p>
        </p:txBody>
      </p:sp>
    </p:spTree>
    <p:extLst>
      <p:ext uri="{BB962C8B-B14F-4D97-AF65-F5344CB8AC3E}">
        <p14:creationId xmlns:p14="http://schemas.microsoft.com/office/powerpoint/2010/main" val="326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454D-470D-402F-BEC4-36DD2C41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51CC-22C1-48E7-B4E1-744BB88F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Equivalence</a:t>
            </a:r>
          </a:p>
          <a:p>
            <a:pPr lvl="1"/>
            <a:r>
              <a:rPr lang="en-US" dirty="0"/>
              <a:t>Given P </a:t>
            </a:r>
            <a:r>
              <a:rPr lang="en-US" dirty="0">
                <a:sym typeface="Wingdings" panose="05000000000000000000" pitchFamily="2" charset="2"/>
              </a:rPr>
              <a:t> Q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  Q is a tautology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Thus, P can be substituted for Q and visa versa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P  Q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P ^ P = P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Q ^ P = Q ^ Q = Q</a:t>
            </a:r>
          </a:p>
        </p:txBody>
      </p:sp>
    </p:spTree>
    <p:extLst>
      <p:ext uri="{BB962C8B-B14F-4D97-AF65-F5344CB8AC3E}">
        <p14:creationId xmlns:p14="http://schemas.microsoft.com/office/powerpoint/2010/main" val="211542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v Q </a:t>
            </a:r>
            <a:r>
              <a:rPr lang="en-US" dirty="0">
                <a:sym typeface="Wingdings" panose="05000000000000000000" pitchFamily="2" charset="2"/>
              </a:rPr>
              <a:t> Q v P	AND	Q v P  P v Q</a:t>
            </a:r>
          </a:p>
          <a:p>
            <a:r>
              <a:rPr lang="en-US" dirty="0">
                <a:sym typeface="Wingdings" panose="05000000000000000000" pitchFamily="2" charset="2"/>
              </a:rPr>
              <a:t>P ^ Q  Q ^ P	AND	Q ^ P  P ^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12902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 v R </a:t>
            </a:r>
            <a:r>
              <a:rPr lang="en-US" dirty="0">
                <a:sym typeface="Wingdings" panose="05000000000000000000" pitchFamily="2" charset="2"/>
              </a:rPr>
              <a:t> P v (Q v R)</a:t>
            </a:r>
          </a:p>
          <a:p>
            <a:r>
              <a:rPr lang="en-US" dirty="0">
                <a:sym typeface="Wingdings" panose="05000000000000000000" pitchFamily="2" charset="2"/>
              </a:rPr>
              <a:t>(P ^ Q) ^ R  P ^ (Q ^ R)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597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De Morgan’s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v Q)’ </a:t>
            </a:r>
            <a:r>
              <a:rPr lang="en-US" dirty="0">
                <a:sym typeface="Wingdings" panose="05000000000000000000" pitchFamily="2" charset="2"/>
              </a:rPr>
              <a:t> P’ ^ Q’</a:t>
            </a:r>
          </a:p>
          <a:p>
            <a:r>
              <a:rPr lang="en-US" dirty="0"/>
              <a:t>(P ^ Q)’ </a:t>
            </a:r>
            <a:r>
              <a:rPr lang="en-US" dirty="0">
                <a:sym typeface="Wingdings" panose="05000000000000000000" pitchFamily="2" charset="2"/>
              </a:rPr>
              <a:t> P’ v Q’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9559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-&gt; Q </a:t>
            </a:r>
            <a:r>
              <a:rPr lang="en-US" dirty="0">
                <a:sym typeface="Wingdings" panose="05000000000000000000" pitchFamily="2" charset="2"/>
              </a:rPr>
              <a:t> P’ v Q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0307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Double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 (P’)’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758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Identity &amp; Domination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 ^ T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F  P (IDENTITY)</a:t>
            </a:r>
          </a:p>
          <a:p>
            <a:r>
              <a:rPr lang="en-US" dirty="0">
                <a:sym typeface="Wingdings" panose="05000000000000000000" pitchFamily="2" charset="2"/>
              </a:rPr>
              <a:t>P v T  T (DOMINATION)</a:t>
            </a:r>
          </a:p>
          <a:p>
            <a:r>
              <a:rPr lang="en-US" dirty="0">
                <a:sym typeface="Wingdings" panose="05000000000000000000" pitchFamily="2" charset="2"/>
              </a:rPr>
              <a:t>P v F  F (DOMINATION)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4297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BB9-2C55-4D4F-B0C4-D64B4B95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Equivalence: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CBE-723B-4A26-AC86-61CAC95A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Q) </a:t>
            </a:r>
            <a:r>
              <a:rPr lang="en-US" dirty="0">
                <a:sym typeface="Wingdings" panose="05000000000000000000" pitchFamily="2" charset="2"/>
              </a:rPr>
              <a:t> [(P -&gt; Q) ^ (Q -&gt; P)]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How can you prove equivalence?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Hint: Use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0665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388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CIS 7 – Discrete Structures</vt:lpstr>
      <vt:lpstr>Logic laws</vt:lpstr>
      <vt:lpstr>Rules of Equivalence: Commutative</vt:lpstr>
      <vt:lpstr>Rules of Equivalence: Associative</vt:lpstr>
      <vt:lpstr>Rules of Equivalence: De Morgan’s laws</vt:lpstr>
      <vt:lpstr>Rules of Equivalence: Implication</vt:lpstr>
      <vt:lpstr>Rules of Equivalence: Double Negation</vt:lpstr>
      <vt:lpstr>Rules of Equivalence: Identity &amp; Domination</vt:lpstr>
      <vt:lpstr>Rules of Equivalence: equivalence</vt:lpstr>
      <vt:lpstr>Rules of Equivalence: distributive</vt:lpstr>
      <vt:lpstr>Rules of Equivalence: ABSORPTION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5</cp:revision>
  <dcterms:created xsi:type="dcterms:W3CDTF">2017-08-29T23:11:12Z</dcterms:created>
  <dcterms:modified xsi:type="dcterms:W3CDTF">2017-08-30T00:05:36Z</dcterms:modified>
</cp:coreProperties>
</file>