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CF7B-A7EC-49EE-BA96-77867C255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7533F-569F-49F8-92A2-DEA0CF62E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400647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distributive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^ (Q v R) </a:t>
            </a:r>
            <a:r>
              <a:rPr lang="en-US" dirty="0">
                <a:sym typeface="Wingdings" panose="05000000000000000000" pitchFamily="2" charset="2"/>
              </a:rPr>
              <a:t> (P ^ Q) v (P ^ R)</a:t>
            </a:r>
          </a:p>
          <a:p>
            <a:r>
              <a:rPr lang="en-US" dirty="0">
                <a:sym typeface="Wingdings" panose="05000000000000000000" pitchFamily="2" charset="2"/>
              </a:rPr>
              <a:t>P v (Q ^ R)  (P v Q) ^ (P v R)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711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ABSORPTION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^ (P v Q) </a:t>
            </a:r>
            <a:r>
              <a:rPr lang="en-US" dirty="0">
                <a:sym typeface="Wingdings" panose="05000000000000000000" pitchFamily="2" charset="2"/>
              </a:rPr>
              <a:t> P</a:t>
            </a:r>
          </a:p>
          <a:p>
            <a:r>
              <a:rPr lang="en-US" dirty="0">
                <a:sym typeface="Wingdings" panose="05000000000000000000" pitchFamily="2" charset="2"/>
              </a:rPr>
              <a:t>P v (P ^ Q)  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Challenge: Can you do it without a truth table?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the distributive law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Identity</a:t>
            </a:r>
          </a:p>
        </p:txBody>
      </p:sp>
    </p:spTree>
    <p:extLst>
      <p:ext uri="{BB962C8B-B14F-4D97-AF65-F5344CB8AC3E}">
        <p14:creationId xmlns:p14="http://schemas.microsoft.com/office/powerpoint/2010/main" val="326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2DA9-047D-46A5-AD56-689A954E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48E1-F3A3-4B45-A9FF-3978A274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[(P^Q) -&gt; R]’ down as far as you can</a:t>
            </a:r>
          </a:p>
          <a:p>
            <a:r>
              <a:rPr lang="en-US" dirty="0"/>
              <a:t>[(P^Q) -&gt; R]’</a:t>
            </a:r>
          </a:p>
          <a:p>
            <a:r>
              <a:rPr lang="en-US" dirty="0"/>
              <a:t>[(P^Q)’ v R]’		Implication</a:t>
            </a:r>
          </a:p>
          <a:p>
            <a:r>
              <a:rPr lang="en-US" dirty="0"/>
              <a:t>(P ^ Q)’’ ^ R’		</a:t>
            </a:r>
            <a:r>
              <a:rPr lang="en-US" dirty="0" err="1"/>
              <a:t>DeM</a:t>
            </a:r>
            <a:endParaRPr lang="en-US" dirty="0"/>
          </a:p>
          <a:p>
            <a:r>
              <a:rPr lang="en-US" dirty="0"/>
              <a:t>P ^ Q ^ R		</a:t>
            </a:r>
            <a:r>
              <a:rPr lang="en-US" dirty="0" err="1"/>
              <a:t>DNeg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A1BC-1AF0-4740-91E9-010F6C60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1238-0611-481A-AB90-E0835F6A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(P’ v Q) ^ (P ^ (P ^ Q)) </a:t>
            </a:r>
            <a:r>
              <a:rPr lang="en-US" dirty="0">
                <a:sym typeface="Wingdings" panose="05000000000000000000" pitchFamily="2" charset="2"/>
              </a:rPr>
              <a:t> (P ^ Q)</a:t>
            </a:r>
          </a:p>
          <a:p>
            <a:r>
              <a:rPr lang="en-US" dirty="0"/>
              <a:t>(P’ v Q) ^ (P ^ Q) </a:t>
            </a:r>
            <a:r>
              <a:rPr lang="en-US" dirty="0">
                <a:sym typeface="Wingdings" panose="05000000000000000000" pitchFamily="2" charset="2"/>
              </a:rPr>
              <a:t> (P ^ Q)		</a:t>
            </a:r>
            <a:r>
              <a:rPr lang="en-US" dirty="0"/>
              <a:t>IDENTITY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(P’ ^ P ^ Q) v (Q ^ P ^ Q)  (P ^ Q)	DISTRIBUTION	</a:t>
            </a:r>
            <a:r>
              <a:rPr lang="en-US" dirty="0"/>
              <a:t>		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(F ^ Q) v (P ^ Q) </a:t>
            </a:r>
            <a:r>
              <a:rPr lang="en-US" dirty="0">
                <a:sym typeface="Wingdings" panose="05000000000000000000" pitchFamily="2" charset="2"/>
              </a:rPr>
              <a:t> (P ^ Q)</a:t>
            </a:r>
          </a:p>
          <a:p>
            <a:r>
              <a:rPr lang="en-US" dirty="0">
                <a:sym typeface="Wingdings" panose="05000000000000000000" pitchFamily="2" charset="2"/>
              </a:rPr>
              <a:t>F v (P ^ Q)  (P ^ Q)			DOMINATION</a:t>
            </a:r>
          </a:p>
          <a:p>
            <a:r>
              <a:rPr lang="en-US" dirty="0">
                <a:sym typeface="Wingdings" panose="05000000000000000000" pitchFamily="2" charset="2"/>
              </a:rPr>
              <a:t>(P ^ Q)  (P ^ Q)				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00DA-CDDF-4FD6-8EF4-02925A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A4F2-F461-4798-8D0F-D40E3E00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6480"/>
          </a:xfrm>
        </p:spPr>
        <p:txBody>
          <a:bodyPr>
            <a:normAutofit/>
          </a:bodyPr>
          <a:lstStyle/>
          <a:p>
            <a:r>
              <a:rPr lang="en-US" dirty="0"/>
              <a:t>Prove (p v q) -&gt; (q-&gt;q) is a tautology (meaning it is equivalent to T)</a:t>
            </a:r>
          </a:p>
          <a:p>
            <a:r>
              <a:rPr lang="en-US" dirty="0"/>
              <a:t>(p v q)’ v (q’ v q)	IMPLICATION x 2</a:t>
            </a:r>
          </a:p>
          <a:p>
            <a:r>
              <a:rPr lang="en-US" dirty="0"/>
              <a:t>(p v q)’ v T		</a:t>
            </a:r>
          </a:p>
          <a:p>
            <a:r>
              <a:rPr lang="en-US" dirty="0"/>
              <a:t>T		</a:t>
            </a:r>
            <a:r>
              <a:rPr lang="en-US"/>
              <a:t>	DOMINATION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5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454D-470D-402F-BEC4-36DD2C41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51CC-22C1-48E7-B4E1-744BB88F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Equivalence</a:t>
            </a:r>
          </a:p>
          <a:p>
            <a:pPr lvl="1"/>
            <a:r>
              <a:rPr lang="en-US" dirty="0"/>
              <a:t>Given P </a:t>
            </a:r>
            <a:r>
              <a:rPr lang="en-US" dirty="0">
                <a:sym typeface="Wingdings" panose="05000000000000000000" pitchFamily="2" charset="2"/>
              </a:rPr>
              <a:t> Q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  Q is a tautology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Thus, P can be substituted for Q and visa versa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P  Q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Q ^ P = P ^ P = P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Q ^ P = Q ^ Q = Q</a:t>
            </a:r>
          </a:p>
        </p:txBody>
      </p:sp>
    </p:spTree>
    <p:extLst>
      <p:ext uri="{BB962C8B-B14F-4D97-AF65-F5344CB8AC3E}">
        <p14:creationId xmlns:p14="http://schemas.microsoft.com/office/powerpoint/2010/main" val="21154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 Q </a:t>
            </a:r>
            <a:r>
              <a:rPr lang="en-US" dirty="0">
                <a:sym typeface="Wingdings" panose="05000000000000000000" pitchFamily="2" charset="2"/>
              </a:rPr>
              <a:t> Q v P	AND	Q v P  P v Q</a:t>
            </a:r>
          </a:p>
          <a:p>
            <a:r>
              <a:rPr lang="en-US" dirty="0">
                <a:sym typeface="Wingdings" panose="05000000000000000000" pitchFamily="2" charset="2"/>
              </a:rPr>
              <a:t>P ^ Q  Q ^ P	AND	Q ^ P  P ^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12902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v Q) v R </a:t>
            </a:r>
            <a:r>
              <a:rPr lang="en-US" dirty="0">
                <a:sym typeface="Wingdings" panose="05000000000000000000" pitchFamily="2" charset="2"/>
              </a:rPr>
              <a:t> P v (Q v R)</a:t>
            </a:r>
          </a:p>
          <a:p>
            <a:r>
              <a:rPr lang="en-US" dirty="0">
                <a:sym typeface="Wingdings" panose="05000000000000000000" pitchFamily="2" charset="2"/>
              </a:rPr>
              <a:t>(P ^ Q) ^ R  P ^ (Q ^ R)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6597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De Morgan’s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v Q)’ </a:t>
            </a:r>
            <a:r>
              <a:rPr lang="en-US" dirty="0">
                <a:sym typeface="Wingdings" panose="05000000000000000000" pitchFamily="2" charset="2"/>
              </a:rPr>
              <a:t> P’ ^ Q’</a:t>
            </a:r>
          </a:p>
          <a:p>
            <a:r>
              <a:rPr lang="en-US" dirty="0"/>
              <a:t>(P ^ Q)’ </a:t>
            </a:r>
            <a:r>
              <a:rPr lang="en-US" dirty="0">
                <a:sym typeface="Wingdings" panose="05000000000000000000" pitchFamily="2" charset="2"/>
              </a:rPr>
              <a:t> P’ v Q’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9559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-&gt; Q </a:t>
            </a:r>
            <a:r>
              <a:rPr lang="en-US" dirty="0">
                <a:sym typeface="Wingdings" panose="05000000000000000000" pitchFamily="2" charset="2"/>
              </a:rPr>
              <a:t> P’ v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0307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Double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  (P’)’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6758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Identity &amp; Domination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 ^ T  P (IDENTITY)</a:t>
            </a:r>
          </a:p>
          <a:p>
            <a:r>
              <a:rPr lang="en-US" dirty="0">
                <a:sym typeface="Wingdings" panose="05000000000000000000" pitchFamily="2" charset="2"/>
              </a:rPr>
              <a:t>P v F  P (IDENTITY)</a:t>
            </a:r>
          </a:p>
          <a:p>
            <a:r>
              <a:rPr lang="en-US" dirty="0">
                <a:sym typeface="Wingdings" panose="05000000000000000000" pitchFamily="2" charset="2"/>
              </a:rPr>
              <a:t>P v T  T (DOMINATION)</a:t>
            </a:r>
          </a:p>
          <a:p>
            <a:r>
              <a:rPr lang="en-US" dirty="0">
                <a:sym typeface="Wingdings" panose="05000000000000000000" pitchFamily="2" charset="2"/>
              </a:rPr>
              <a:t>P v F  F (DOMINATION)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4297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Q) </a:t>
            </a:r>
            <a:r>
              <a:rPr lang="en-US" dirty="0">
                <a:sym typeface="Wingdings" panose="05000000000000000000" pitchFamily="2" charset="2"/>
              </a:rPr>
              <a:t> [(P -&gt; Q) ^ (Q -&gt; P)]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0665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503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Circuit</vt:lpstr>
      <vt:lpstr>CIS 7 – Discrete Structures</vt:lpstr>
      <vt:lpstr>Logic laws</vt:lpstr>
      <vt:lpstr>Rules of Equivalence: Commutative</vt:lpstr>
      <vt:lpstr>Rules of Equivalence: Associative</vt:lpstr>
      <vt:lpstr>Rules of Equivalence: De Morgan’s laws</vt:lpstr>
      <vt:lpstr>Rules of Equivalence: Implication</vt:lpstr>
      <vt:lpstr>Rules of Equivalence: Double Negation</vt:lpstr>
      <vt:lpstr>Rules of Equivalence: Identity &amp; Domination</vt:lpstr>
      <vt:lpstr>Rules of Equivalence: equivalence</vt:lpstr>
      <vt:lpstr>Rules of Equivalence: distributive</vt:lpstr>
      <vt:lpstr>Rules of Equivalence: ABSORPTION</vt:lpstr>
      <vt:lpstr>Challenge</vt:lpstr>
      <vt:lpstr>Challenge 2</vt:lpstr>
      <vt:lpstr>Challenge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9</cp:revision>
  <dcterms:created xsi:type="dcterms:W3CDTF">2017-08-29T23:11:12Z</dcterms:created>
  <dcterms:modified xsi:type="dcterms:W3CDTF">2017-09-02T17:31:10Z</dcterms:modified>
</cp:coreProperties>
</file>