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April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April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8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4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8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April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21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4D939-BB75-4396-B049-CB13A78D9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de-AT" dirty="0" err="1"/>
              <a:t>Linked</a:t>
            </a:r>
            <a:r>
              <a:rPr lang="de-AT" dirty="0"/>
              <a:t>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CB578-A335-46F4-BE0C-DBD6FFFFB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de-AT" dirty="0"/>
              <a:t>Fabian Baitura &amp; Leon Leeb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E9F4D-9A13-AEAE-CA1F-F2322E1A5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2" r="6130" b="2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59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C552853-3654-4A96-9481-4E2C7EC1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Was ist eine Linked List?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62857F-0783-4ED6-8E54-D3B9BBCF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Wieso</a:t>
            </a:r>
            <a:r>
              <a:rPr lang="en-US" sz="5600" spc="-100" dirty="0"/>
              <a:t> </a:t>
            </a:r>
            <a:r>
              <a:rPr lang="en-US" sz="5600" spc="-100"/>
              <a:t>brauchen</a:t>
            </a:r>
            <a:r>
              <a:rPr lang="en-US" sz="5600" spc="-100" dirty="0"/>
              <a:t> </a:t>
            </a:r>
            <a:r>
              <a:rPr lang="en-US" sz="5600" spc="-100"/>
              <a:t>wir</a:t>
            </a:r>
            <a:r>
              <a:rPr lang="en-US" sz="5600" spc="-100" dirty="0"/>
              <a:t> Linked Lists?</a:t>
            </a: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4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FD46528-2A0F-4BB4-A721-EAB8907C5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0E4F595B-2962-4159-8BB7-11DADC483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657457C6-5104-4D63-9C05-84DA1B1A4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3171371" y="0"/>
            <a:ext cx="9020628" cy="6858000"/>
          </a:xfrm>
          <a:custGeom>
            <a:avLst/>
            <a:gdLst>
              <a:gd name="connsiteX0" fmla="*/ 486147 w 7781925"/>
              <a:gd name="connsiteY0" fmla="*/ 0 h 6858000"/>
              <a:gd name="connsiteX1" fmla="*/ 6657920 w 7781925"/>
              <a:gd name="connsiteY1" fmla="*/ 0 h 6858000"/>
              <a:gd name="connsiteX2" fmla="*/ 6863617 w 7781925"/>
              <a:gd name="connsiteY2" fmla="*/ 207074 h 6858000"/>
              <a:gd name="connsiteX3" fmla="*/ 7060266 w 7781925"/>
              <a:gd name="connsiteY3" fmla="*/ 457558 h 6858000"/>
              <a:gd name="connsiteX4" fmla="*/ 7781925 w 7781925"/>
              <a:gd name="connsiteY4" fmla="*/ 3182818 h 6858000"/>
              <a:gd name="connsiteX5" fmla="*/ 7621556 w 7781925"/>
              <a:gd name="connsiteY5" fmla="*/ 4465293 h 6858000"/>
              <a:gd name="connsiteX6" fmla="*/ 7140451 w 7781925"/>
              <a:gd name="connsiteY6" fmla="*/ 5747768 h 6858000"/>
              <a:gd name="connsiteX7" fmla="*/ 6226371 w 7781925"/>
              <a:gd name="connsiteY7" fmla="*/ 6831631 h 6858000"/>
              <a:gd name="connsiteX8" fmla="*/ 6191557 w 7781925"/>
              <a:gd name="connsiteY8" fmla="*/ 6858000 h 6858000"/>
              <a:gd name="connsiteX9" fmla="*/ 940388 w 7781925"/>
              <a:gd name="connsiteY9" fmla="*/ 6858000 h 6858000"/>
              <a:gd name="connsiteX10" fmla="*/ 844312 w 7781925"/>
              <a:gd name="connsiteY10" fmla="*/ 6790615 h 6858000"/>
              <a:gd name="connsiteX11" fmla="*/ 2377 w 7781925"/>
              <a:gd name="connsiteY11" fmla="*/ 5930621 h 6858000"/>
              <a:gd name="connsiteX12" fmla="*/ 0 w 7781925"/>
              <a:gd name="connsiteY12" fmla="*/ 5927208 h 6858000"/>
              <a:gd name="connsiteX13" fmla="*/ 0 w 7781925"/>
              <a:gd name="connsiteY13" fmla="*/ 542232 h 6858000"/>
              <a:gd name="connsiteX14" fmla="*/ 17725 w 7781925"/>
              <a:gd name="connsiteY14" fmla="*/ 518509 h 6858000"/>
              <a:gd name="connsiteX15" fmla="*/ 385863 w 7781925"/>
              <a:gd name="connsiteY15" fmla="*/ 976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1925" h="6858000">
                <a:moveTo>
                  <a:pt x="486147" y="0"/>
                </a:moveTo>
                <a:lnTo>
                  <a:pt x="6657920" y="0"/>
                </a:lnTo>
                <a:lnTo>
                  <a:pt x="6863617" y="207074"/>
                </a:lnTo>
                <a:cubicBezTo>
                  <a:pt x="6934561" y="287229"/>
                  <a:pt x="7000128" y="370723"/>
                  <a:pt x="7060266" y="457558"/>
                </a:cubicBezTo>
                <a:cubicBezTo>
                  <a:pt x="7541372" y="1152232"/>
                  <a:pt x="7781925" y="2060652"/>
                  <a:pt x="7781925" y="3182818"/>
                </a:cubicBezTo>
                <a:cubicBezTo>
                  <a:pt x="7781925" y="3583591"/>
                  <a:pt x="7728469" y="3984365"/>
                  <a:pt x="7621556" y="4465293"/>
                </a:cubicBezTo>
                <a:cubicBezTo>
                  <a:pt x="7487916" y="4919503"/>
                  <a:pt x="7354276" y="5346995"/>
                  <a:pt x="7140451" y="5747768"/>
                </a:cubicBezTo>
                <a:cubicBezTo>
                  <a:pt x="6873170" y="6198639"/>
                  <a:pt x="6564126" y="6555577"/>
                  <a:pt x="6226371" y="6831631"/>
                </a:cubicBezTo>
                <a:lnTo>
                  <a:pt x="6191557" y="6858000"/>
                </a:lnTo>
                <a:lnTo>
                  <a:pt x="940388" y="6858000"/>
                </a:lnTo>
                <a:lnTo>
                  <a:pt x="844312" y="6790615"/>
                </a:lnTo>
                <a:cubicBezTo>
                  <a:pt x="530257" y="6551820"/>
                  <a:pt x="249612" y="6262929"/>
                  <a:pt x="2377" y="5930621"/>
                </a:cubicBezTo>
                <a:lnTo>
                  <a:pt x="0" y="5927208"/>
                </a:lnTo>
                <a:lnTo>
                  <a:pt x="0" y="542232"/>
                </a:lnTo>
                <a:lnTo>
                  <a:pt x="17725" y="518509"/>
                </a:lnTo>
                <a:cubicBezTo>
                  <a:pt x="136122" y="368218"/>
                  <a:pt x="259113" y="227948"/>
                  <a:pt x="385863" y="9769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61516266-4AD2-4299-BC89-A3D3D18F8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3600000">
            <a:off x="1872185" y="3587286"/>
            <a:ext cx="2316273" cy="2168060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D8616-DE6B-402D-917C-C16C2E4D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588" y="1531749"/>
            <a:ext cx="6947450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Wie </a:t>
            </a:r>
            <a:r>
              <a:rPr lang="en-US" sz="5600" spc="-100" dirty="0" err="1"/>
              <a:t>funktioniert</a:t>
            </a:r>
            <a:r>
              <a:rPr lang="en-US" sz="5600" spc="-100" dirty="0"/>
              <a:t> </a:t>
            </a:r>
            <a:r>
              <a:rPr lang="en-US" sz="5600" spc="-100" dirty="0" err="1"/>
              <a:t>eine</a:t>
            </a:r>
            <a:r>
              <a:rPr lang="en-US" sz="5600" spc="-100" dirty="0"/>
              <a:t> Linked List?</a:t>
            </a:r>
          </a:p>
        </p:txBody>
      </p:sp>
    </p:spTree>
    <p:extLst>
      <p:ext uri="{BB962C8B-B14F-4D97-AF65-F5344CB8AC3E}">
        <p14:creationId xmlns:p14="http://schemas.microsoft.com/office/powerpoint/2010/main" val="178751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5689C5-C365-4756-8748-420A638FD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69FC84-C6C5-489C-A3A5-2AF7A7FA3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71783-BF6D-41DF-A1CF-02A2A27F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24" y="967229"/>
            <a:ext cx="5995125" cy="1542976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5400" spc="-100" dirty="0"/>
              <a:t>Was </a:t>
            </a:r>
            <a:r>
              <a:rPr lang="en-US" sz="5400" spc="-100" dirty="0" err="1"/>
              <a:t>ist</a:t>
            </a:r>
            <a:r>
              <a:rPr lang="en-US" sz="5400" spc="-100" dirty="0"/>
              <a:t> </a:t>
            </a:r>
            <a:r>
              <a:rPr lang="en-US" sz="5400" spc="-100" dirty="0" err="1"/>
              <a:t>eine</a:t>
            </a:r>
            <a:r>
              <a:rPr lang="en-US" sz="5400" spc="-100" dirty="0"/>
              <a:t> Node?</a:t>
            </a: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2427176"/>
            <a:ext cx="12191501" cy="4430825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0D4D2C-4B3D-45DE-A27F-AFA14CA6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4136209"/>
            <a:ext cx="10728325" cy="1153294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  <a:effectLst>
            <a:softEdge rad="508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40266D-63A1-4452-91D2-C103BF22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44" y="233710"/>
            <a:ext cx="3531988" cy="2107220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21513119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_2SEEDS">
      <a:dk1>
        <a:srgbClr val="000000"/>
      </a:dk1>
      <a:lt1>
        <a:srgbClr val="FFFFFF"/>
      </a:lt1>
      <a:dk2>
        <a:srgbClr val="1B3120"/>
      </a:dk2>
      <a:lt2>
        <a:srgbClr val="F3F0F0"/>
      </a:lt2>
      <a:accent1>
        <a:srgbClr val="14B2B6"/>
      </a:accent1>
      <a:accent2>
        <a:srgbClr val="21B87C"/>
      </a:accent2>
      <a:accent3>
        <a:srgbClr val="2993E7"/>
      </a:accent3>
      <a:accent4>
        <a:srgbClr val="2B48D8"/>
      </a:accent4>
      <a:accent5>
        <a:srgbClr val="5929E7"/>
      </a:accent5>
      <a:accent6>
        <a:srgbClr val="9617D5"/>
      </a:accent6>
      <a:hlink>
        <a:srgbClr val="82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Sagona Book</vt:lpstr>
      <vt:lpstr>The Hand Extrablack</vt:lpstr>
      <vt:lpstr>BlobVTI</vt:lpstr>
      <vt:lpstr>Linked List</vt:lpstr>
      <vt:lpstr>Was ist eine Linked List?</vt:lpstr>
      <vt:lpstr>Wieso brauchen wir Linked Lists?</vt:lpstr>
      <vt:lpstr>Wie funktioniert eine Linked List?</vt:lpstr>
      <vt:lpstr>Was ist eine Node?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Baitura Fabian</dc:creator>
  <cp:lastModifiedBy>Baitura Fabian</cp:lastModifiedBy>
  <cp:revision>8</cp:revision>
  <dcterms:created xsi:type="dcterms:W3CDTF">2022-04-26T12:07:07Z</dcterms:created>
  <dcterms:modified xsi:type="dcterms:W3CDTF">2022-04-26T12:54:03Z</dcterms:modified>
</cp:coreProperties>
</file>