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Sunday, May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Sunday, May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2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Sunday, May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0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Sunday, May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2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Sunday, May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8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Sunday, May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7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Sunday, May 22,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9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Sunday, May 22,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4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Sunday, May 22,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3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Sunday, May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8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Sunday, May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0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Sunday, May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21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4D939-BB75-4396-B049-CB13A78D9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de-AT" dirty="0" err="1"/>
              <a:t>Linked</a:t>
            </a:r>
            <a:r>
              <a:rPr lang="de-AT" dirty="0"/>
              <a:t>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CB578-A335-46F4-BE0C-DBD6FFFFB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6800"/>
          </a:xfrm>
        </p:spPr>
        <p:txBody>
          <a:bodyPr>
            <a:normAutofit/>
          </a:bodyPr>
          <a:lstStyle/>
          <a:p>
            <a:r>
              <a:rPr lang="de-AT" dirty="0"/>
              <a:t>Fabian Baitura &amp; Leon Leeb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E9F4D-9A13-AEAE-CA1F-F2322E1A5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62" r="6130" b="2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5592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E3E963-7ADC-4469-A079-F78B0BC6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64DEA4-D6B8-4DEF-B1D0-6D5672FA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21DB0-30C5-D8DC-FBFF-5D5F2575C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/>
              <a:t>DeleteAtIndex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29C3EA0-46FA-622E-8AE8-098434D1D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738055"/>
            <a:ext cx="5014800" cy="3373228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  <a:effectLst>
            <a:softEdge rad="76200"/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7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22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37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0E4A8-1BA3-B23E-CD04-DBBCF318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492443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pc="-100" dirty="0" err="1"/>
              <a:t>Danke</a:t>
            </a:r>
            <a:r>
              <a:rPr lang="en-US" spc="-100" dirty="0"/>
              <a:t> für </a:t>
            </a:r>
            <a:r>
              <a:rPr lang="en-US" spc="-100" dirty="0" err="1"/>
              <a:t>ihre</a:t>
            </a:r>
            <a:r>
              <a:rPr lang="en-US" spc="-100" dirty="0"/>
              <a:t> </a:t>
            </a:r>
            <a:r>
              <a:rPr lang="en-US" spc="-100" dirty="0" err="1"/>
              <a:t>Aufmerksamkeit</a:t>
            </a:r>
            <a:r>
              <a:rPr lang="en-US" spc="-100" dirty="0"/>
              <a:t>!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DAFD9FAF-B2C6-FF14-5F23-297A027BF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8094" y="2636839"/>
            <a:ext cx="3132136" cy="3132136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</p:spPr>
      </p:pic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C552853-3654-4A96-9481-4E2C7EC1E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sz="5600" spc="-100"/>
              <a:t>Was ist eine Linked List?</a:t>
            </a: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3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4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62857F-0783-4ED6-8E54-D3B9BBCF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sz="5600" spc="-100" dirty="0" err="1"/>
              <a:t>Wieso</a:t>
            </a:r>
            <a:r>
              <a:rPr lang="en-US" sz="5600" spc="-100" dirty="0"/>
              <a:t> </a:t>
            </a:r>
            <a:r>
              <a:rPr lang="en-US" sz="5600" spc="-100" dirty="0" err="1"/>
              <a:t>brauchen</a:t>
            </a:r>
            <a:r>
              <a:rPr lang="en-US" sz="5600" spc="-100" dirty="0"/>
              <a:t> </a:t>
            </a:r>
            <a:r>
              <a:rPr lang="en-US" sz="5600" spc="-100" dirty="0" err="1"/>
              <a:t>wir</a:t>
            </a:r>
            <a:r>
              <a:rPr lang="en-US" sz="5600" spc="-100" dirty="0"/>
              <a:t> Linked Lists?</a:t>
            </a:r>
            <a:br>
              <a:rPr lang="en-US" sz="5600" spc="-100" dirty="0"/>
            </a:br>
            <a:r>
              <a:rPr lang="en-US" sz="2000" spc="-100" dirty="0"/>
              <a:t>(Linked List vs Array)</a:t>
            </a: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4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0FD46528-2A0F-4BB4-A721-EAB8907C5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0E4F595B-2962-4159-8BB7-11DADC483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4">
            <a:extLst>
              <a:ext uri="{FF2B5EF4-FFF2-40B4-BE49-F238E27FC236}">
                <a16:creationId xmlns:a16="http://schemas.microsoft.com/office/drawing/2014/main" id="{657457C6-5104-4D63-9C05-84DA1B1A4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3171371" y="0"/>
            <a:ext cx="9020628" cy="6858000"/>
          </a:xfrm>
          <a:custGeom>
            <a:avLst/>
            <a:gdLst>
              <a:gd name="connsiteX0" fmla="*/ 486147 w 7781925"/>
              <a:gd name="connsiteY0" fmla="*/ 0 h 6858000"/>
              <a:gd name="connsiteX1" fmla="*/ 6657920 w 7781925"/>
              <a:gd name="connsiteY1" fmla="*/ 0 h 6858000"/>
              <a:gd name="connsiteX2" fmla="*/ 6863617 w 7781925"/>
              <a:gd name="connsiteY2" fmla="*/ 207074 h 6858000"/>
              <a:gd name="connsiteX3" fmla="*/ 7060266 w 7781925"/>
              <a:gd name="connsiteY3" fmla="*/ 457558 h 6858000"/>
              <a:gd name="connsiteX4" fmla="*/ 7781925 w 7781925"/>
              <a:gd name="connsiteY4" fmla="*/ 3182818 h 6858000"/>
              <a:gd name="connsiteX5" fmla="*/ 7621556 w 7781925"/>
              <a:gd name="connsiteY5" fmla="*/ 4465293 h 6858000"/>
              <a:gd name="connsiteX6" fmla="*/ 7140451 w 7781925"/>
              <a:gd name="connsiteY6" fmla="*/ 5747768 h 6858000"/>
              <a:gd name="connsiteX7" fmla="*/ 6226371 w 7781925"/>
              <a:gd name="connsiteY7" fmla="*/ 6831631 h 6858000"/>
              <a:gd name="connsiteX8" fmla="*/ 6191557 w 7781925"/>
              <a:gd name="connsiteY8" fmla="*/ 6858000 h 6858000"/>
              <a:gd name="connsiteX9" fmla="*/ 940388 w 7781925"/>
              <a:gd name="connsiteY9" fmla="*/ 6858000 h 6858000"/>
              <a:gd name="connsiteX10" fmla="*/ 844312 w 7781925"/>
              <a:gd name="connsiteY10" fmla="*/ 6790615 h 6858000"/>
              <a:gd name="connsiteX11" fmla="*/ 2377 w 7781925"/>
              <a:gd name="connsiteY11" fmla="*/ 5930621 h 6858000"/>
              <a:gd name="connsiteX12" fmla="*/ 0 w 7781925"/>
              <a:gd name="connsiteY12" fmla="*/ 5927208 h 6858000"/>
              <a:gd name="connsiteX13" fmla="*/ 0 w 7781925"/>
              <a:gd name="connsiteY13" fmla="*/ 542232 h 6858000"/>
              <a:gd name="connsiteX14" fmla="*/ 17725 w 7781925"/>
              <a:gd name="connsiteY14" fmla="*/ 518509 h 6858000"/>
              <a:gd name="connsiteX15" fmla="*/ 385863 w 7781925"/>
              <a:gd name="connsiteY15" fmla="*/ 976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81925" h="6858000">
                <a:moveTo>
                  <a:pt x="486147" y="0"/>
                </a:moveTo>
                <a:lnTo>
                  <a:pt x="6657920" y="0"/>
                </a:lnTo>
                <a:lnTo>
                  <a:pt x="6863617" y="207074"/>
                </a:lnTo>
                <a:cubicBezTo>
                  <a:pt x="6934561" y="287229"/>
                  <a:pt x="7000128" y="370723"/>
                  <a:pt x="7060266" y="457558"/>
                </a:cubicBezTo>
                <a:cubicBezTo>
                  <a:pt x="7541372" y="1152232"/>
                  <a:pt x="7781925" y="2060652"/>
                  <a:pt x="7781925" y="3182818"/>
                </a:cubicBezTo>
                <a:cubicBezTo>
                  <a:pt x="7781925" y="3583591"/>
                  <a:pt x="7728469" y="3984365"/>
                  <a:pt x="7621556" y="4465293"/>
                </a:cubicBezTo>
                <a:cubicBezTo>
                  <a:pt x="7487916" y="4919503"/>
                  <a:pt x="7354276" y="5346995"/>
                  <a:pt x="7140451" y="5747768"/>
                </a:cubicBezTo>
                <a:cubicBezTo>
                  <a:pt x="6873170" y="6198639"/>
                  <a:pt x="6564126" y="6555577"/>
                  <a:pt x="6226371" y="6831631"/>
                </a:cubicBezTo>
                <a:lnTo>
                  <a:pt x="6191557" y="6858000"/>
                </a:lnTo>
                <a:lnTo>
                  <a:pt x="940388" y="6858000"/>
                </a:lnTo>
                <a:lnTo>
                  <a:pt x="844312" y="6790615"/>
                </a:lnTo>
                <a:cubicBezTo>
                  <a:pt x="530257" y="6551820"/>
                  <a:pt x="249612" y="6262929"/>
                  <a:pt x="2377" y="5930621"/>
                </a:cubicBezTo>
                <a:lnTo>
                  <a:pt x="0" y="5927208"/>
                </a:lnTo>
                <a:lnTo>
                  <a:pt x="0" y="542232"/>
                </a:lnTo>
                <a:lnTo>
                  <a:pt x="17725" y="518509"/>
                </a:lnTo>
                <a:cubicBezTo>
                  <a:pt x="136122" y="368218"/>
                  <a:pt x="259113" y="227948"/>
                  <a:pt x="385863" y="97696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61516266-4AD2-4299-BC89-A3D3D18F8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3600000">
            <a:off x="1872185" y="3587286"/>
            <a:ext cx="2316273" cy="2168060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D8616-DE6B-402D-917C-C16C2E4D0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588" y="1531749"/>
            <a:ext cx="6947450" cy="280307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 dirty="0"/>
              <a:t>Wie </a:t>
            </a:r>
            <a:r>
              <a:rPr lang="en-US" sz="5600" spc="-100" dirty="0" err="1"/>
              <a:t>funktioniert</a:t>
            </a:r>
            <a:r>
              <a:rPr lang="en-US" sz="5600" spc="-100" dirty="0"/>
              <a:t> </a:t>
            </a:r>
            <a:r>
              <a:rPr lang="en-US" sz="5600" spc="-100" dirty="0" err="1"/>
              <a:t>eine</a:t>
            </a:r>
            <a:r>
              <a:rPr lang="en-US" sz="5600" spc="-100" dirty="0"/>
              <a:t> Linked List?</a:t>
            </a:r>
          </a:p>
        </p:txBody>
      </p:sp>
    </p:spTree>
    <p:extLst>
      <p:ext uri="{BB962C8B-B14F-4D97-AF65-F5344CB8AC3E}">
        <p14:creationId xmlns:p14="http://schemas.microsoft.com/office/powerpoint/2010/main" val="178751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C5689C5-C365-4756-8748-420A638FD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69FC84-C6C5-489C-A3A5-2AF7A7FA3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71783-BF6D-41DF-A1CF-02A2A27F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0641" y="717219"/>
            <a:ext cx="7881076" cy="2004572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z="4000" spc="-100" dirty="0"/>
              <a:t>Was </a:t>
            </a:r>
            <a:r>
              <a:rPr lang="en-US" sz="4000" spc="-100" dirty="0" err="1"/>
              <a:t>ist</a:t>
            </a:r>
            <a:r>
              <a:rPr lang="en-US" sz="4000" spc="-100" dirty="0"/>
              <a:t> </a:t>
            </a:r>
            <a:r>
              <a:rPr lang="en-US" sz="4000" spc="-100" dirty="0" err="1"/>
              <a:t>eine</a:t>
            </a:r>
            <a:r>
              <a:rPr lang="en-US" sz="4000" spc="-100" dirty="0"/>
              <a:t> Node und </a:t>
            </a:r>
            <a:r>
              <a:rPr lang="en-US" sz="4000" spc="-100" dirty="0" err="1"/>
              <a:t>wie</a:t>
            </a:r>
            <a:r>
              <a:rPr lang="en-US" sz="4000" spc="-100" dirty="0"/>
              <a:t> </a:t>
            </a:r>
            <a:r>
              <a:rPr lang="en-US" sz="4000" spc="-100" dirty="0" err="1"/>
              <a:t>funktioniert</a:t>
            </a:r>
            <a:r>
              <a:rPr lang="en-US" sz="4000" spc="-100" dirty="0"/>
              <a:t> </a:t>
            </a:r>
            <a:r>
              <a:rPr lang="en-US" sz="4000" spc="-100" dirty="0" err="1"/>
              <a:t>sie</a:t>
            </a:r>
            <a:r>
              <a:rPr lang="en-US" sz="4000" spc="-100" dirty="0"/>
              <a:t>?</a:t>
            </a:r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2427176"/>
            <a:ext cx="12191501" cy="4430825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0D4D2C-4B3D-45DE-A27F-AFA14CA6C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4136209"/>
            <a:ext cx="10728325" cy="1153294"/>
          </a:xfrm>
          <a:custGeom>
            <a:avLst/>
            <a:gdLst/>
            <a:ahLst/>
            <a:cxnLst/>
            <a:rect l="l" t="t" r="r" b="b"/>
            <a:pathLst>
              <a:path w="10728325" h="3501162">
                <a:moveTo>
                  <a:pt x="0" y="0"/>
                </a:moveTo>
                <a:lnTo>
                  <a:pt x="10728325" y="0"/>
                </a:lnTo>
                <a:lnTo>
                  <a:pt x="10728325" y="3501162"/>
                </a:lnTo>
                <a:lnTo>
                  <a:pt x="0" y="3501162"/>
                </a:lnTo>
                <a:close/>
              </a:path>
            </a:pathLst>
          </a:custGeom>
          <a:effectLst>
            <a:softEdge rad="5080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40266D-63A1-4452-91D2-C103BF22D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794" y="214660"/>
            <a:ext cx="3531988" cy="2107220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1513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1361-924B-4939-BB3C-EE7653B5A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129" y="543000"/>
            <a:ext cx="3270975" cy="780975"/>
          </a:xfrm>
        </p:spPr>
        <p:txBody>
          <a:bodyPr/>
          <a:lstStyle/>
          <a:p>
            <a:r>
              <a:rPr lang="de-AT" dirty="0"/>
              <a:t>Little </a:t>
            </a:r>
            <a:r>
              <a:rPr lang="de-AT" dirty="0" err="1"/>
              <a:t>Example</a:t>
            </a:r>
            <a:r>
              <a:rPr lang="de-AT" dirty="0"/>
              <a:t>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DE6D4-B273-4B2F-B4A9-2C5FB0C00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29" y="1676473"/>
            <a:ext cx="3026163" cy="1752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4DF3FE-48EF-40BC-96E1-86DD869C5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659" y="1676474"/>
            <a:ext cx="3413916" cy="175252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47321E7-3A15-4573-8322-6813FF13F1C3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540692" y="2552736"/>
            <a:ext cx="6939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F7C753-06F2-41C6-8605-BEB3DD6D820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648575" y="2552735"/>
            <a:ext cx="123185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FE5A535-BBB0-4828-B4EA-D01AAC1D6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0431" y="4386945"/>
            <a:ext cx="2797040" cy="1752524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473355-0176-49A4-A7D4-B63DD47C665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278951" y="3428997"/>
            <a:ext cx="0" cy="957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6AF432-AAF4-446F-AD68-4B6F78911678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167229" y="5263207"/>
            <a:ext cx="17132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AD029F8-DEA4-407C-B8BA-721D439588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04" y="3982094"/>
            <a:ext cx="2295525" cy="2562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6E20B4-62D2-D711-83E6-161BF26422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0431" y="1366376"/>
            <a:ext cx="2797040" cy="206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1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1B617-04A4-69CC-D81F-560BC575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98" y="1153258"/>
            <a:ext cx="9492866" cy="492443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pc="-100" dirty="0" err="1"/>
              <a:t>AddAsLastElement</a:t>
            </a:r>
            <a:endParaRPr lang="en-US" spc="-100" dirty="0"/>
          </a:p>
        </p:txBody>
      </p:sp>
      <p:grpSp>
        <p:nvGrpSpPr>
          <p:cNvPr id="27" name="Group 15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149D68-C622-143F-FC2C-2B30F6B10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0066" y="2056978"/>
            <a:ext cx="5026273" cy="3132136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  <a:effectLst>
            <a:softEdge rad="88900"/>
          </a:effectLst>
        </p:spPr>
      </p:pic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2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3406F-059C-74D1-C35E-CF675E848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492443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pc="-100"/>
              <a:t>InsertAtIndex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6834C7-3ED4-DDC6-01E3-DD05C2948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8880" y="1730841"/>
            <a:ext cx="4727754" cy="3132136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  <a:effectLst>
            <a:softEdge rad="101600"/>
          </a:effectLst>
        </p:spPr>
      </p:pic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8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E0DE6-D1E1-E41D-52B3-F0302979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4300" spc="-100" dirty="0" err="1"/>
              <a:t>DeleteLastElement</a:t>
            </a:r>
            <a:endParaRPr lang="en-US" sz="4300" spc="-1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4E53C6-35FE-839A-763A-3D464215D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5638" y="1581143"/>
            <a:ext cx="5014800" cy="3695714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107387186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_2SEEDS">
      <a:dk1>
        <a:srgbClr val="000000"/>
      </a:dk1>
      <a:lt1>
        <a:srgbClr val="FFFFFF"/>
      </a:lt1>
      <a:dk2>
        <a:srgbClr val="1B3120"/>
      </a:dk2>
      <a:lt2>
        <a:srgbClr val="F3F0F0"/>
      </a:lt2>
      <a:accent1>
        <a:srgbClr val="14B2B6"/>
      </a:accent1>
      <a:accent2>
        <a:srgbClr val="21B87C"/>
      </a:accent2>
      <a:accent3>
        <a:srgbClr val="2993E7"/>
      </a:accent3>
      <a:accent4>
        <a:srgbClr val="2B48D8"/>
      </a:accent4>
      <a:accent5>
        <a:srgbClr val="5929E7"/>
      </a:accent5>
      <a:accent6>
        <a:srgbClr val="9617D5"/>
      </a:accent6>
      <a:hlink>
        <a:srgbClr val="823F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Sagona Book</vt:lpstr>
      <vt:lpstr>The Hand Extrablack</vt:lpstr>
      <vt:lpstr>BlobVTI</vt:lpstr>
      <vt:lpstr>Linked List</vt:lpstr>
      <vt:lpstr>Was ist eine Linked List?</vt:lpstr>
      <vt:lpstr>Wieso brauchen wir Linked Lists? (Linked List vs Array)</vt:lpstr>
      <vt:lpstr>Wie funktioniert eine Linked List?</vt:lpstr>
      <vt:lpstr>Was ist eine Node und wie funktioniert sie?</vt:lpstr>
      <vt:lpstr>Little Example: </vt:lpstr>
      <vt:lpstr>AddAsLastElement</vt:lpstr>
      <vt:lpstr>InsertAtIndex</vt:lpstr>
      <vt:lpstr>DeleteLastElement</vt:lpstr>
      <vt:lpstr>DeleteAtIndex</vt:lpstr>
      <vt:lpstr>Danke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Baitura Fabian</dc:creator>
  <cp:lastModifiedBy>Baitura Fabian</cp:lastModifiedBy>
  <cp:revision>23</cp:revision>
  <dcterms:created xsi:type="dcterms:W3CDTF">2022-04-26T12:07:07Z</dcterms:created>
  <dcterms:modified xsi:type="dcterms:W3CDTF">2022-05-22T10:34:34Z</dcterms:modified>
</cp:coreProperties>
</file>